
<file path=[Content_Types].xml><?xml version="1.0" encoding="utf-8"?>
<Types xmlns="http://schemas.openxmlformats.org/package/2006/content-types">
  <Override PartName="/ppt/slides/slide6.xml" ContentType="application/vnd.openxmlformats-officedocument.presentationml.slide+xml"/>
  <Override PartName="/ppt/slides/slide29.xml" ContentType="application/vnd.openxmlformats-officedocument.presentationml.slide+xml"/>
  <Override PartName="/ppt/slideLayouts/slideLayout8.xml" ContentType="application/vnd.openxmlformats-officedocument.presentationml.slideLayout+xml"/>
  <Override PartName="/ppt/slideMasters/slideMaster1.xml" ContentType="application/vnd.openxmlformats-officedocument.presentationml.slideMaster+xml"/>
  <Override PartName="/ppt/slides/slide4.xml" ContentType="application/vnd.openxmlformats-officedocument.presentationml.slide+xml"/>
  <Override PartName="/ppt/slides/slide18.xml" ContentType="application/vnd.openxmlformats-officedocument.presentationml.slide+xml"/>
  <Override PartName="/ppt/slides/slide27.xml" ContentType="application/vnd.openxmlformats-officedocument.presentationml.slide+xml"/>
  <Override PartName="/ppt/slides/slide36.xml" ContentType="application/vnd.openxmlformats-officedocument.presentationml.slide+xml"/>
  <Override PartName="/ppt/slideLayouts/slideLayout4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s/slide2.xml" ContentType="application/vnd.openxmlformats-officedocument.presentationml.slide+xml"/>
  <Override PartName="/ppt/slides/slide16.xml" ContentType="application/vnd.openxmlformats-officedocument.presentationml.slide+xml"/>
  <Override PartName="/ppt/slides/slide25.xml" ContentType="application/vnd.openxmlformats-officedocument.presentationml.slide+xml"/>
  <Override PartName="/ppt/slides/slide34.xml" ContentType="application/vnd.openxmlformats-officedocument.presentationml.slide+xml"/>
  <Override PartName="/ppt/theme/theme1.xml" ContentType="application/vnd.openxmlformats-officedocument.theme+xml"/>
  <Override PartName="/ppt/slideLayouts/slideLayout2.xml" ContentType="application/vnd.openxmlformats-officedocument.presentationml.slideLayout+xml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Layouts/slideLayout1.xml" ContentType="application/vnd.openxmlformats-officedocument.presentationml.slideLayout+xml"/>
  <Default Extension="wav" ContentType="audio/wav"/>
  <Override PartName="/docProps/app.xml" ContentType="application/vnd.openxmlformats-officedocument.extended-properties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30.xml" ContentType="application/vnd.openxmlformats-officedocument.presentationml.slide+xml"/>
  <Override PartName="/ppt/tableStyles.xml" ContentType="application/vnd.openxmlformats-officedocument.presentationml.tableStyles+xml"/>
  <Override PartName="/ppt/slideLayouts/slideLayout11.xml" ContentType="application/vnd.openxmlformats-officedocument.presentationml.slideLayout+xml"/>
  <Override PartName="/ppt/slideLayouts/slideLayout10.xml" ContentType="application/vnd.openxmlformats-officedocument.presentationml.slideLayout+xml"/>
  <Default Extension="gif" ContentType="image/gif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viewProps.xml" ContentType="application/vnd.openxmlformats-officedocument.presentationml.viewProps+xml"/>
  <Override PartName="/ppt/slideLayouts/slideLayout9.xml" ContentType="application/vnd.openxmlformats-officedocument.presentationml.slideLayout+xml"/>
  <Override PartName="/docProps/core.xml" ContentType="application/vnd.openxmlformats-package.core-properties+xml"/>
  <Override PartName="/ppt/slides/slide5.xml" ContentType="application/vnd.openxmlformats-officedocument.presentationml.slide+xml"/>
  <Override PartName="/ppt/slides/slide19.xml" ContentType="application/vnd.openxmlformats-officedocument.presentationml.slide+xml"/>
  <Override PartName="/ppt/slides/slide28.xml" ContentType="application/vnd.openxmlformats-officedocument.presentationml.slide+xml"/>
  <Override PartName="/ppt/slideLayouts/slideLayout7.xml" ContentType="application/vnd.openxmlformats-officedocument.presentationml.slideLayout+xml"/>
  <Override PartName="/ppt/slides/slide3.xml" ContentType="application/vnd.openxmlformats-officedocument.presentationml.slide+xml"/>
  <Override PartName="/ppt/slides/slide17.xml" ContentType="application/vnd.openxmlformats-officedocument.presentationml.slide+xml"/>
  <Override PartName="/ppt/slides/slide26.xml" ContentType="application/vnd.openxmlformats-officedocument.presentationml.slide+xml"/>
  <Override PartName="/ppt/slides/slide37.xml" ContentType="application/vnd.openxmlformats-officedocument.presentationml.slide+xml"/>
  <Override PartName="/ppt/presProps.xml" ContentType="application/vnd.openxmlformats-officedocument.presentationml.presProps+xml"/>
  <Override PartName="/ppt/slideLayouts/slideLayout5.xml" ContentType="application/vnd.openxmlformats-officedocument.presentationml.slideLayout+xml"/>
  <Override PartName="/ppt/slides/slide1.xml" ContentType="application/vnd.openxmlformats-officedocument.presentationml.slide+xml"/>
  <Override PartName="/ppt/slides/slide15.xml" ContentType="application/vnd.openxmlformats-officedocument.presentationml.slide+xml"/>
  <Override PartName="/ppt/slides/slide24.xml" ContentType="application/vnd.openxmlformats-officedocument.presentationml.slide+xml"/>
  <Override PartName="/ppt/slides/slide33.xml" ContentType="application/vnd.openxmlformats-officedocument.presentationml.slide+xml"/>
  <Override PartName="/ppt/slides/slide35.xml" ContentType="application/vnd.openxmlformats-officedocument.presentationml.slide+xml"/>
  <Override PartName="/ppt/slideLayouts/slideLayout3.xml" ContentType="application/vnd.openxmlformats-officedocument.presentationml.slideLayout+xml"/>
  <Default Extension="jpeg" ContentType="image/jpeg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sldIdLst>
    <p:sldId id="257" r:id="rId2"/>
    <p:sldId id="406" r:id="rId3"/>
    <p:sldId id="311" r:id="rId4"/>
    <p:sldId id="407" r:id="rId5"/>
    <p:sldId id="408" r:id="rId6"/>
    <p:sldId id="409" r:id="rId7"/>
    <p:sldId id="410" r:id="rId8"/>
    <p:sldId id="411" r:id="rId9"/>
    <p:sldId id="412" r:id="rId10"/>
    <p:sldId id="413" r:id="rId11"/>
    <p:sldId id="414" r:id="rId12"/>
    <p:sldId id="415" r:id="rId13"/>
    <p:sldId id="416" r:id="rId14"/>
    <p:sldId id="417" r:id="rId15"/>
    <p:sldId id="418" r:id="rId16"/>
    <p:sldId id="426" r:id="rId17"/>
    <p:sldId id="420" r:id="rId18"/>
    <p:sldId id="421" r:id="rId19"/>
    <p:sldId id="422" r:id="rId20"/>
    <p:sldId id="423" r:id="rId21"/>
    <p:sldId id="424" r:id="rId22"/>
    <p:sldId id="347" r:id="rId23"/>
    <p:sldId id="427" r:id="rId24"/>
    <p:sldId id="428" r:id="rId25"/>
    <p:sldId id="429" r:id="rId26"/>
    <p:sldId id="430" r:id="rId27"/>
    <p:sldId id="431" r:id="rId28"/>
    <p:sldId id="432" r:id="rId29"/>
    <p:sldId id="433" r:id="rId30"/>
    <p:sldId id="434" r:id="rId31"/>
    <p:sldId id="435" r:id="rId32"/>
    <p:sldId id="436" r:id="rId33"/>
    <p:sldId id="437" r:id="rId34"/>
    <p:sldId id="438" r:id="rId35"/>
    <p:sldId id="439" r:id="rId36"/>
    <p:sldId id="441" r:id="rId37"/>
    <p:sldId id="390" r:id="rId38"/>
  </p:sldIdLst>
  <p:sldSz cx="9144000" cy="6858000" type="screen4x3"/>
  <p:notesSz cx="6858000" cy="9144000"/>
  <p:defaultTextStyle>
    <a:defPPr>
      <a:defRPr lang="fr-FR"/>
    </a:defPPr>
    <a:lvl1pPr algn="l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Arial" charset="0"/>
        <a:ea typeface="+mn-ea"/>
        <a:cs typeface="+mn-cs"/>
      </a:defRPr>
    </a:lvl1pPr>
    <a:lvl2pPr marL="457200" algn="l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Arial" charset="0"/>
        <a:ea typeface="+mn-ea"/>
        <a:cs typeface="+mn-cs"/>
      </a:defRPr>
    </a:lvl2pPr>
    <a:lvl3pPr marL="914400" algn="l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Arial" charset="0"/>
        <a:ea typeface="+mn-ea"/>
        <a:cs typeface="+mn-cs"/>
      </a:defRPr>
    </a:lvl3pPr>
    <a:lvl4pPr marL="1371600" algn="l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Arial" charset="0"/>
        <a:ea typeface="+mn-ea"/>
        <a:cs typeface="+mn-cs"/>
      </a:defRPr>
    </a:lvl4pPr>
    <a:lvl5pPr marL="1828800" algn="l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Arial" charset="0"/>
        <a:ea typeface="+mn-ea"/>
        <a:cs typeface="+mn-cs"/>
      </a:defRPr>
    </a:lvl5pPr>
    <a:lvl6pPr marL="2286000" algn="l" defTabSz="914400" rtl="0" eaLnBrk="1" latinLnBrk="0" hangingPunct="1">
      <a:defRPr kern="1200">
        <a:solidFill>
          <a:schemeClr val="tx1"/>
        </a:solidFill>
        <a:latin typeface="Arial" charset="0"/>
        <a:ea typeface="+mn-ea"/>
        <a:cs typeface="+mn-cs"/>
      </a:defRPr>
    </a:lvl6pPr>
    <a:lvl7pPr marL="2743200" algn="l" defTabSz="914400" rtl="0" eaLnBrk="1" latinLnBrk="0" hangingPunct="1">
      <a:defRPr kern="1200">
        <a:solidFill>
          <a:schemeClr val="tx1"/>
        </a:solidFill>
        <a:latin typeface="Arial" charset="0"/>
        <a:ea typeface="+mn-ea"/>
        <a:cs typeface="+mn-cs"/>
      </a:defRPr>
    </a:lvl7pPr>
    <a:lvl8pPr marL="3200400" algn="l" defTabSz="914400" rtl="0" eaLnBrk="1" latinLnBrk="0" hangingPunct="1">
      <a:defRPr kern="1200">
        <a:solidFill>
          <a:schemeClr val="tx1"/>
        </a:solidFill>
        <a:latin typeface="Arial" charset="0"/>
        <a:ea typeface="+mn-ea"/>
        <a:cs typeface="+mn-cs"/>
      </a:defRPr>
    </a:lvl8pPr>
    <a:lvl9pPr marL="3657600" algn="l" defTabSz="914400" rtl="0" eaLnBrk="1" latinLnBrk="0" hangingPunct="1">
      <a:defRPr kern="1200">
        <a:solidFill>
          <a:schemeClr val="tx1"/>
        </a:solidFill>
        <a:latin typeface="Arial" charset="0"/>
        <a:ea typeface="+mn-ea"/>
        <a:cs typeface="+mn-cs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820000"/>
    <a:srgbClr val="FFE579"/>
    <a:srgbClr val="D2AA00"/>
    <a:srgbClr val="003300"/>
    <a:srgbClr val="3A003A"/>
    <a:srgbClr val="740074"/>
    <a:srgbClr val="420042"/>
    <a:srgbClr val="008000"/>
    <a:srgbClr val="9E0000"/>
    <a:srgbClr val="D09502"/>
  </p:clrMru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showOutlineIcons="0">
    <p:restoredLeft sz="17739" autoAdjust="0"/>
    <p:restoredTop sz="97101" autoAdjust="0"/>
  </p:normalViewPr>
  <p:slideViewPr>
    <p:cSldViewPr>
      <p:cViewPr>
        <p:scale>
          <a:sx n="80" d="100"/>
          <a:sy n="80" d="100"/>
        </p:scale>
        <p:origin x="-792" y="-96"/>
      </p:cViewPr>
      <p:guideLst>
        <p:guide orient="horz" pos="2160"/>
        <p:guide pos="2880"/>
      </p:guideLst>
    </p:cSldViewPr>
  </p:slideViewPr>
  <p:outlineViewPr>
    <p:cViewPr>
      <p:scale>
        <a:sx n="33" d="100"/>
        <a:sy n="33" d="100"/>
      </p:scale>
      <p:origin x="0" y="0"/>
    </p:cViewPr>
  </p:outlineViewPr>
  <p:notesTextViewPr>
    <p:cViewPr>
      <p:scale>
        <a:sx n="100" d="100"/>
        <a:sy n="100" d="100"/>
      </p:scale>
      <p:origin x="0" y="0"/>
    </p:cViewPr>
  </p:notesTextViewPr>
  <p:gridSpacing cx="36868100" cy="368681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9" Type="http://schemas.openxmlformats.org/officeDocument/2006/relationships/presProps" Target="presProps.xml"/><Relationship Id="rId3" Type="http://schemas.openxmlformats.org/officeDocument/2006/relationships/slide" Target="slides/slide2.xml"/><Relationship Id="rId21" Type="http://schemas.openxmlformats.org/officeDocument/2006/relationships/slide" Target="slides/slide20.xml"/><Relationship Id="rId34" Type="http://schemas.openxmlformats.org/officeDocument/2006/relationships/slide" Target="slides/slide33.xml"/><Relationship Id="rId42" Type="http://schemas.openxmlformats.org/officeDocument/2006/relationships/tableStyles" Target="tableStyles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slide" Target="slides/slide28.xml"/><Relationship Id="rId41" Type="http://schemas.openxmlformats.org/officeDocument/2006/relationships/theme" Target="theme/theme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40" Type="http://schemas.openxmlformats.org/officeDocument/2006/relationships/viewProps" Target="viewProps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slide" Target="slides/slide30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/Relationship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e de tit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fr-FR" smtClean="0"/>
              <a:t>Cliquez pour modifier le style du titre</a:t>
            </a:r>
            <a:endParaRPr lang="fr-FR"/>
          </a:p>
        </p:txBody>
      </p:sp>
      <p:sp>
        <p:nvSpPr>
          <p:cNvPr id="3" name="Sous-titr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fr-FR" smtClean="0"/>
              <a:t>Cliquez pour modifier le style des sous-titres du masque</a:t>
            </a:r>
            <a:endParaRPr lang="fr-FR"/>
          </a:p>
        </p:txBody>
      </p:sp>
      <p:sp>
        <p:nvSpPr>
          <p:cNvPr id="4" name="Espace réservé de la date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fr-FR"/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fr-FR"/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7E753262-C027-4799-9B02-7863A089999C}" type="slidenum">
              <a:rPr lang="fr-FR"/>
              <a:pPr/>
              <a:t>‹N°›</a:t>
            </a:fld>
            <a:endParaRPr lang="fr-FR"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re et texte vertic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 smtClean="0"/>
              <a:t>Cliquez pour modifier le style du titre</a:t>
            </a:r>
            <a:endParaRPr lang="fr-FR"/>
          </a:p>
        </p:txBody>
      </p:sp>
      <p:sp>
        <p:nvSpPr>
          <p:cNvPr id="3" name="Espace réservé du texte vertical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4" name="Espace réservé de la date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fr-FR"/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fr-FR"/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B1AF9232-D459-4FFF-AEC9-74D633ABFF0D}" type="slidenum">
              <a:rPr lang="fr-FR"/>
              <a:pPr/>
              <a:t>‹N°›</a:t>
            </a:fld>
            <a:endParaRPr lang="fr-FR"/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itre vertical et tex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vertical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fr-FR" smtClean="0"/>
              <a:t>Cliquez pour modifier le style du titre</a:t>
            </a:r>
            <a:endParaRPr lang="fr-FR"/>
          </a:p>
        </p:txBody>
      </p:sp>
      <p:sp>
        <p:nvSpPr>
          <p:cNvPr id="3" name="Espace réservé du texte vertical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4" name="Espace réservé de la date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fr-FR"/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fr-FR"/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F02EA18B-7E58-4FEF-BBE5-FDE093FED55C}" type="slidenum">
              <a:rPr lang="fr-FR"/>
              <a:pPr/>
              <a:t>‹N°›</a:t>
            </a:fld>
            <a:endParaRPr lang="fr-FR"/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re et contenu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 smtClean="0"/>
              <a:t>Cliquez pour modifier le style du titre</a:t>
            </a:r>
            <a:endParaRPr lang="fr-FR"/>
          </a:p>
        </p:txBody>
      </p:sp>
      <p:sp>
        <p:nvSpPr>
          <p:cNvPr id="3" name="Espace réservé du contenu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4" name="Espace réservé de la date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fr-FR"/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fr-FR"/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A8645C3D-46D3-479C-A079-6401FF18485E}" type="slidenum">
              <a:rPr lang="fr-FR"/>
              <a:pPr/>
              <a:t>‹N°›</a:t>
            </a:fld>
            <a:endParaRPr lang="fr-FR"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Titre de sec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fr-FR" smtClean="0"/>
              <a:t>Cliquez pour modifier le style du titre</a:t>
            </a:r>
            <a:endParaRPr lang="fr-FR"/>
          </a:p>
        </p:txBody>
      </p:sp>
      <p:sp>
        <p:nvSpPr>
          <p:cNvPr id="3" name="Espace réservé du texte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</p:txBody>
      </p:sp>
      <p:sp>
        <p:nvSpPr>
          <p:cNvPr id="4" name="Espace réservé de la date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fr-FR"/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fr-FR"/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77F6DC4-B187-4CD9-AF15-64996493BBB4}" type="slidenum">
              <a:rPr lang="fr-FR"/>
              <a:pPr/>
              <a:t>‹N°›</a:t>
            </a:fld>
            <a:endParaRPr lang="fr-FR"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eux contenu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 smtClean="0"/>
              <a:t>Cliquez pour modifier le style du titre</a:t>
            </a:r>
            <a:endParaRPr lang="fr-FR"/>
          </a:p>
        </p:txBody>
      </p:sp>
      <p:sp>
        <p:nvSpPr>
          <p:cNvPr id="3" name="Espace réservé du contenu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4" name="Espace réservé du contenu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5" name="Espace réservé de la date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fr-FR"/>
          </a:p>
        </p:txBody>
      </p:sp>
      <p:sp>
        <p:nvSpPr>
          <p:cNvPr id="6" name="Espace réservé du pied de page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fr-FR"/>
          </a:p>
        </p:txBody>
      </p:sp>
      <p:sp>
        <p:nvSpPr>
          <p:cNvPr id="7" name="Espace réservé du numéro de diapositive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0CA9B0E0-EE53-4447-831A-BA9B2DAEFE8D}" type="slidenum">
              <a:rPr lang="fr-FR"/>
              <a:pPr/>
              <a:t>‹N°›</a:t>
            </a:fld>
            <a:endParaRPr lang="fr-FR"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a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fr-FR" smtClean="0"/>
              <a:t>Cliquez pour modifier le style du titre</a:t>
            </a:r>
            <a:endParaRPr lang="fr-FR"/>
          </a:p>
        </p:txBody>
      </p:sp>
      <p:sp>
        <p:nvSpPr>
          <p:cNvPr id="3" name="Espace réservé du texte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</p:txBody>
      </p:sp>
      <p:sp>
        <p:nvSpPr>
          <p:cNvPr id="4" name="Espace réservé du contenu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5" name="Espace réservé du texte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</p:txBody>
      </p:sp>
      <p:sp>
        <p:nvSpPr>
          <p:cNvPr id="6" name="Espace réservé du contenu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7" name="Espace réservé de la date 6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fr-FR"/>
          </a:p>
        </p:txBody>
      </p:sp>
      <p:sp>
        <p:nvSpPr>
          <p:cNvPr id="8" name="Espace réservé du pied de page 7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fr-FR"/>
          </a:p>
        </p:txBody>
      </p:sp>
      <p:sp>
        <p:nvSpPr>
          <p:cNvPr id="9" name="Espace réservé du numéro de diapositive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E8BF56FD-FBAD-4C96-9D03-2CEBD62C7926}" type="slidenum">
              <a:rPr lang="fr-FR"/>
              <a:pPr/>
              <a:t>‹N°›</a:t>
            </a:fld>
            <a:endParaRPr lang="fr-FR"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re seu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 smtClean="0"/>
              <a:t>Cliquez pour modifier le style du titre</a:t>
            </a:r>
            <a:endParaRPr lang="fr-FR"/>
          </a:p>
        </p:txBody>
      </p:sp>
      <p:sp>
        <p:nvSpPr>
          <p:cNvPr id="3" name="Espace réservé de la date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fr-FR"/>
          </a:p>
        </p:txBody>
      </p:sp>
      <p:sp>
        <p:nvSpPr>
          <p:cNvPr id="4" name="Espace réservé du pied de page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fr-FR"/>
          </a:p>
        </p:txBody>
      </p:sp>
      <p:sp>
        <p:nvSpPr>
          <p:cNvPr id="5" name="Espace réservé du numéro de diapositive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56B7EE30-2580-4B21-9858-B4E6290C99C4}" type="slidenum">
              <a:rPr lang="fr-FR"/>
              <a:pPr/>
              <a:t>‹N°›</a:t>
            </a:fld>
            <a:endParaRPr lang="fr-FR"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V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a date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fr-FR"/>
          </a:p>
        </p:txBody>
      </p:sp>
      <p:sp>
        <p:nvSpPr>
          <p:cNvPr id="3" name="Espace réservé du pied de page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fr-FR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4DAF3D75-FF75-4065-8B43-427842D9D016}" type="slidenum">
              <a:rPr lang="fr-FR"/>
              <a:pPr/>
              <a:t>‹N°›</a:t>
            </a:fld>
            <a:endParaRPr lang="fr-FR"/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u avec légen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fr-FR" smtClean="0"/>
              <a:t>Cliquez pour modifier le style du titre</a:t>
            </a:r>
            <a:endParaRPr lang="fr-FR"/>
          </a:p>
        </p:txBody>
      </p:sp>
      <p:sp>
        <p:nvSpPr>
          <p:cNvPr id="3" name="Espace réservé du contenu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4" name="Espace réservé du texte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</p:txBody>
      </p:sp>
      <p:sp>
        <p:nvSpPr>
          <p:cNvPr id="5" name="Espace réservé de la date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fr-FR"/>
          </a:p>
        </p:txBody>
      </p:sp>
      <p:sp>
        <p:nvSpPr>
          <p:cNvPr id="6" name="Espace réservé du pied de page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fr-FR"/>
          </a:p>
        </p:txBody>
      </p:sp>
      <p:sp>
        <p:nvSpPr>
          <p:cNvPr id="7" name="Espace réservé du numéro de diapositive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ECC00A58-B834-4CE2-8CA8-557BF64FA55F}" type="slidenum">
              <a:rPr lang="fr-FR"/>
              <a:pPr/>
              <a:t>‹N°›</a:t>
            </a:fld>
            <a:endParaRPr lang="fr-FR"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age avec légen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fr-FR" smtClean="0"/>
              <a:t>Cliquez pour modifier le style du titre</a:t>
            </a:r>
            <a:endParaRPr lang="fr-FR"/>
          </a:p>
        </p:txBody>
      </p:sp>
      <p:sp>
        <p:nvSpPr>
          <p:cNvPr id="3" name="Espace réservé pour une image 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fr-FR"/>
          </a:p>
        </p:txBody>
      </p:sp>
      <p:sp>
        <p:nvSpPr>
          <p:cNvPr id="4" name="Espace réservé du texte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</p:txBody>
      </p:sp>
      <p:sp>
        <p:nvSpPr>
          <p:cNvPr id="5" name="Espace réservé de la date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fr-FR"/>
          </a:p>
        </p:txBody>
      </p:sp>
      <p:sp>
        <p:nvSpPr>
          <p:cNvPr id="6" name="Espace réservé du pied de page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fr-FR"/>
          </a:p>
        </p:txBody>
      </p:sp>
      <p:sp>
        <p:nvSpPr>
          <p:cNvPr id="7" name="Espace réservé du numéro de diapositive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80631C55-6D14-44CC-B7A9-2E0120AD656B}" type="slidenum">
              <a:rPr lang="fr-FR"/>
              <a:pPr/>
              <a:t>‹N°›</a:t>
            </a:fld>
            <a:endParaRPr lang="fr-FR"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fr-FR" smtClean="0"/>
              <a:t>Cliquez pour modifier le style du titre</a:t>
            </a: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endParaRPr lang="fr-FR"/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400"/>
            </a:lvl1pPr>
          </a:lstStyle>
          <a:p>
            <a:endParaRPr lang="fr-FR"/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/>
            </a:lvl1pPr>
          </a:lstStyle>
          <a:p>
            <a:fld id="{99465F5C-2FEC-4BAE-8D45-475AF8AA133F}" type="slidenum">
              <a:rPr lang="fr-FR"/>
              <a:pPr/>
              <a:t>‹N°›</a:t>
            </a:fld>
            <a:endParaRPr lang="fr-FR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xStyles>
    <p:titleStyle>
      <a:lvl1pPr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2pPr>
      <a:lvl3pPr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3pPr>
      <a:lvl4pPr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4pPr>
      <a:lvl5pPr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9pPr>
    </p:titleStyle>
    <p:bodyStyle>
      <a:lvl1pPr marL="342900" indent="-342900" algn="l" rtl="0" fontAlgn="base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fontAlgn="base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fontAlgn="base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fontAlgn="base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fr-F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slide" Target="slide2.xml"/><Relationship Id="rId2" Type="http://schemas.openxmlformats.org/officeDocument/2006/relationships/image" Target="../media/image1.gif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2.gif"/><Relationship Id="rId4" Type="http://schemas.openxmlformats.org/officeDocument/2006/relationships/slide" Target="slide22.xml"/></Relationships>
</file>

<file path=ppt/slides/_rels/slide10.xml.rels><?xml version="1.0" encoding="UTF-8" standalone="yes"?>
<Relationships xmlns="http://schemas.openxmlformats.org/package/2006/relationships"><Relationship Id="rId8" Type="http://schemas.openxmlformats.org/officeDocument/2006/relationships/audio" Target="../media/audio4.wav"/><Relationship Id="rId3" Type="http://schemas.openxmlformats.org/officeDocument/2006/relationships/audio" Target="../media/audio2.wav"/><Relationship Id="rId7" Type="http://schemas.openxmlformats.org/officeDocument/2006/relationships/image" Target="../media/image2.gif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6.xml"/><Relationship Id="rId6" Type="http://schemas.openxmlformats.org/officeDocument/2006/relationships/audio" Target="../media/audio3.wav"/><Relationship Id="rId5" Type="http://schemas.openxmlformats.org/officeDocument/2006/relationships/image" Target="../media/image4.gif"/><Relationship Id="rId4" Type="http://schemas.openxmlformats.org/officeDocument/2006/relationships/image" Target="../media/image3.gif"/></Relationships>
</file>

<file path=ppt/slides/_rels/slide11.xml.rels><?xml version="1.0" encoding="UTF-8" standalone="yes"?>
<Relationships xmlns="http://schemas.openxmlformats.org/package/2006/relationships"><Relationship Id="rId8" Type="http://schemas.openxmlformats.org/officeDocument/2006/relationships/audio" Target="../media/audio4.wav"/><Relationship Id="rId3" Type="http://schemas.openxmlformats.org/officeDocument/2006/relationships/audio" Target="../media/audio2.wav"/><Relationship Id="rId7" Type="http://schemas.openxmlformats.org/officeDocument/2006/relationships/image" Target="../media/image2.gif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6.xml"/><Relationship Id="rId6" Type="http://schemas.openxmlformats.org/officeDocument/2006/relationships/audio" Target="../media/audio3.wav"/><Relationship Id="rId5" Type="http://schemas.openxmlformats.org/officeDocument/2006/relationships/image" Target="../media/image4.gif"/><Relationship Id="rId4" Type="http://schemas.openxmlformats.org/officeDocument/2006/relationships/image" Target="../media/image3.gif"/></Relationships>
</file>

<file path=ppt/slides/_rels/slide12.xml.rels><?xml version="1.0" encoding="UTF-8" standalone="yes"?>
<Relationships xmlns="http://schemas.openxmlformats.org/package/2006/relationships"><Relationship Id="rId8" Type="http://schemas.openxmlformats.org/officeDocument/2006/relationships/audio" Target="../media/audio4.wav"/><Relationship Id="rId3" Type="http://schemas.openxmlformats.org/officeDocument/2006/relationships/audio" Target="../media/audio2.wav"/><Relationship Id="rId7" Type="http://schemas.openxmlformats.org/officeDocument/2006/relationships/image" Target="../media/image2.gif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6.xml"/><Relationship Id="rId6" Type="http://schemas.openxmlformats.org/officeDocument/2006/relationships/audio" Target="../media/audio3.wav"/><Relationship Id="rId5" Type="http://schemas.openxmlformats.org/officeDocument/2006/relationships/image" Target="../media/image4.gif"/><Relationship Id="rId4" Type="http://schemas.openxmlformats.org/officeDocument/2006/relationships/image" Target="../media/image3.gif"/></Relationships>
</file>

<file path=ppt/slides/_rels/slide13.xml.rels><?xml version="1.0" encoding="UTF-8" standalone="yes"?>
<Relationships xmlns="http://schemas.openxmlformats.org/package/2006/relationships"><Relationship Id="rId8" Type="http://schemas.openxmlformats.org/officeDocument/2006/relationships/audio" Target="../media/audio4.wav"/><Relationship Id="rId3" Type="http://schemas.openxmlformats.org/officeDocument/2006/relationships/audio" Target="../media/audio2.wav"/><Relationship Id="rId7" Type="http://schemas.openxmlformats.org/officeDocument/2006/relationships/image" Target="../media/image2.gif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6.xml"/><Relationship Id="rId6" Type="http://schemas.openxmlformats.org/officeDocument/2006/relationships/audio" Target="../media/audio3.wav"/><Relationship Id="rId5" Type="http://schemas.openxmlformats.org/officeDocument/2006/relationships/image" Target="../media/image4.gif"/><Relationship Id="rId4" Type="http://schemas.openxmlformats.org/officeDocument/2006/relationships/image" Target="../media/image3.gif"/></Relationships>
</file>

<file path=ppt/slides/_rels/slide14.xml.rels><?xml version="1.0" encoding="UTF-8" standalone="yes"?>
<Relationships xmlns="http://schemas.openxmlformats.org/package/2006/relationships"><Relationship Id="rId8" Type="http://schemas.openxmlformats.org/officeDocument/2006/relationships/audio" Target="../media/audio4.wav"/><Relationship Id="rId3" Type="http://schemas.openxmlformats.org/officeDocument/2006/relationships/audio" Target="../media/audio2.wav"/><Relationship Id="rId7" Type="http://schemas.openxmlformats.org/officeDocument/2006/relationships/image" Target="../media/image2.gif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6.xml"/><Relationship Id="rId6" Type="http://schemas.openxmlformats.org/officeDocument/2006/relationships/audio" Target="../media/audio3.wav"/><Relationship Id="rId5" Type="http://schemas.openxmlformats.org/officeDocument/2006/relationships/image" Target="../media/image4.gif"/><Relationship Id="rId4" Type="http://schemas.openxmlformats.org/officeDocument/2006/relationships/image" Target="../media/image3.gif"/></Relationships>
</file>

<file path=ppt/slides/_rels/slide15.xml.rels><?xml version="1.0" encoding="UTF-8" standalone="yes"?>
<Relationships xmlns="http://schemas.openxmlformats.org/package/2006/relationships"><Relationship Id="rId8" Type="http://schemas.openxmlformats.org/officeDocument/2006/relationships/audio" Target="../media/audio4.wav"/><Relationship Id="rId3" Type="http://schemas.openxmlformats.org/officeDocument/2006/relationships/audio" Target="../media/audio2.wav"/><Relationship Id="rId7" Type="http://schemas.openxmlformats.org/officeDocument/2006/relationships/image" Target="../media/image2.gif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6.xml"/><Relationship Id="rId6" Type="http://schemas.openxmlformats.org/officeDocument/2006/relationships/audio" Target="../media/audio3.wav"/><Relationship Id="rId5" Type="http://schemas.openxmlformats.org/officeDocument/2006/relationships/image" Target="../media/image4.gif"/><Relationship Id="rId4" Type="http://schemas.openxmlformats.org/officeDocument/2006/relationships/image" Target="../media/image3.gif"/></Relationships>
</file>

<file path=ppt/slides/_rels/slide16.xml.rels><?xml version="1.0" encoding="UTF-8" standalone="yes"?>
<Relationships xmlns="http://schemas.openxmlformats.org/package/2006/relationships"><Relationship Id="rId8" Type="http://schemas.openxmlformats.org/officeDocument/2006/relationships/audio" Target="../media/audio4.wav"/><Relationship Id="rId3" Type="http://schemas.openxmlformats.org/officeDocument/2006/relationships/audio" Target="../media/audio2.wav"/><Relationship Id="rId7" Type="http://schemas.openxmlformats.org/officeDocument/2006/relationships/image" Target="../media/image2.gif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6.xml"/><Relationship Id="rId6" Type="http://schemas.openxmlformats.org/officeDocument/2006/relationships/audio" Target="../media/audio3.wav"/><Relationship Id="rId5" Type="http://schemas.openxmlformats.org/officeDocument/2006/relationships/image" Target="../media/image4.gif"/><Relationship Id="rId4" Type="http://schemas.openxmlformats.org/officeDocument/2006/relationships/image" Target="../media/image3.gif"/></Relationships>
</file>

<file path=ppt/slides/_rels/slide17.xml.rels><?xml version="1.0" encoding="UTF-8" standalone="yes"?>
<Relationships xmlns="http://schemas.openxmlformats.org/package/2006/relationships"><Relationship Id="rId8" Type="http://schemas.openxmlformats.org/officeDocument/2006/relationships/audio" Target="../media/audio4.wav"/><Relationship Id="rId3" Type="http://schemas.openxmlformats.org/officeDocument/2006/relationships/audio" Target="../media/audio2.wav"/><Relationship Id="rId7" Type="http://schemas.openxmlformats.org/officeDocument/2006/relationships/image" Target="../media/image2.gif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6.xml"/><Relationship Id="rId6" Type="http://schemas.openxmlformats.org/officeDocument/2006/relationships/audio" Target="../media/audio3.wav"/><Relationship Id="rId5" Type="http://schemas.openxmlformats.org/officeDocument/2006/relationships/image" Target="../media/image4.gif"/><Relationship Id="rId4" Type="http://schemas.openxmlformats.org/officeDocument/2006/relationships/image" Target="../media/image3.gif"/></Relationships>
</file>

<file path=ppt/slides/_rels/slide18.xml.rels><?xml version="1.0" encoding="UTF-8" standalone="yes"?>
<Relationships xmlns="http://schemas.openxmlformats.org/package/2006/relationships"><Relationship Id="rId8" Type="http://schemas.openxmlformats.org/officeDocument/2006/relationships/audio" Target="../media/audio4.wav"/><Relationship Id="rId3" Type="http://schemas.openxmlformats.org/officeDocument/2006/relationships/audio" Target="../media/audio2.wav"/><Relationship Id="rId7" Type="http://schemas.openxmlformats.org/officeDocument/2006/relationships/image" Target="../media/image2.gif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6.xml"/><Relationship Id="rId6" Type="http://schemas.openxmlformats.org/officeDocument/2006/relationships/audio" Target="../media/audio3.wav"/><Relationship Id="rId5" Type="http://schemas.openxmlformats.org/officeDocument/2006/relationships/image" Target="../media/image4.gif"/><Relationship Id="rId4" Type="http://schemas.openxmlformats.org/officeDocument/2006/relationships/image" Target="../media/image3.gif"/></Relationships>
</file>

<file path=ppt/slides/_rels/slide19.xml.rels><?xml version="1.0" encoding="UTF-8" standalone="yes"?>
<Relationships xmlns="http://schemas.openxmlformats.org/package/2006/relationships"><Relationship Id="rId8" Type="http://schemas.openxmlformats.org/officeDocument/2006/relationships/audio" Target="../media/audio4.wav"/><Relationship Id="rId3" Type="http://schemas.openxmlformats.org/officeDocument/2006/relationships/audio" Target="../media/audio2.wav"/><Relationship Id="rId7" Type="http://schemas.openxmlformats.org/officeDocument/2006/relationships/image" Target="../media/image2.gif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6.xml"/><Relationship Id="rId6" Type="http://schemas.openxmlformats.org/officeDocument/2006/relationships/audio" Target="../media/audio3.wav"/><Relationship Id="rId5" Type="http://schemas.openxmlformats.org/officeDocument/2006/relationships/image" Target="../media/image4.gif"/><Relationship Id="rId4" Type="http://schemas.openxmlformats.org/officeDocument/2006/relationships/image" Target="../media/image3.gif"/></Relationships>
</file>

<file path=ppt/slides/_rels/slide2.xml.rels><?xml version="1.0" encoding="UTF-8" standalone="yes"?>
<Relationships xmlns="http://schemas.openxmlformats.org/package/2006/relationships"><Relationship Id="rId8" Type="http://schemas.openxmlformats.org/officeDocument/2006/relationships/audio" Target="../media/audio4.wav"/><Relationship Id="rId3" Type="http://schemas.openxmlformats.org/officeDocument/2006/relationships/audio" Target="../media/audio2.wav"/><Relationship Id="rId7" Type="http://schemas.openxmlformats.org/officeDocument/2006/relationships/image" Target="../media/image2.gif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6.xml"/><Relationship Id="rId6" Type="http://schemas.openxmlformats.org/officeDocument/2006/relationships/audio" Target="../media/audio3.wav"/><Relationship Id="rId5" Type="http://schemas.openxmlformats.org/officeDocument/2006/relationships/image" Target="../media/image4.gif"/><Relationship Id="rId4" Type="http://schemas.openxmlformats.org/officeDocument/2006/relationships/image" Target="../media/image3.gif"/></Relationships>
</file>

<file path=ppt/slides/_rels/slide20.xml.rels><?xml version="1.0" encoding="UTF-8" standalone="yes"?>
<Relationships xmlns="http://schemas.openxmlformats.org/package/2006/relationships"><Relationship Id="rId8" Type="http://schemas.openxmlformats.org/officeDocument/2006/relationships/audio" Target="../media/audio4.wav"/><Relationship Id="rId3" Type="http://schemas.openxmlformats.org/officeDocument/2006/relationships/audio" Target="../media/audio2.wav"/><Relationship Id="rId7" Type="http://schemas.openxmlformats.org/officeDocument/2006/relationships/image" Target="../media/image2.gif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6.xml"/><Relationship Id="rId6" Type="http://schemas.openxmlformats.org/officeDocument/2006/relationships/audio" Target="../media/audio3.wav"/><Relationship Id="rId5" Type="http://schemas.openxmlformats.org/officeDocument/2006/relationships/image" Target="../media/image4.gif"/><Relationship Id="rId4" Type="http://schemas.openxmlformats.org/officeDocument/2006/relationships/image" Target="../media/image3.gif"/></Relationships>
</file>

<file path=ppt/slides/_rels/slide21.xml.rels><?xml version="1.0" encoding="UTF-8" standalone="yes"?>
<Relationships xmlns="http://schemas.openxmlformats.org/package/2006/relationships"><Relationship Id="rId8" Type="http://schemas.openxmlformats.org/officeDocument/2006/relationships/image" Target="../media/image2.gif"/><Relationship Id="rId3" Type="http://schemas.openxmlformats.org/officeDocument/2006/relationships/audio" Target="../media/audio2.wav"/><Relationship Id="rId7" Type="http://schemas.openxmlformats.org/officeDocument/2006/relationships/audio" Target="../media/audio3.wav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4.gif"/><Relationship Id="rId5" Type="http://schemas.openxmlformats.org/officeDocument/2006/relationships/slide" Target="slide1.xml"/><Relationship Id="rId4" Type="http://schemas.openxmlformats.org/officeDocument/2006/relationships/image" Target="../media/image3.gif"/><Relationship Id="rId9" Type="http://schemas.openxmlformats.org/officeDocument/2006/relationships/audio" Target="../media/audio4.wav"/></Relationships>
</file>

<file path=ppt/slides/_rels/slide22.xml.rels><?xml version="1.0" encoding="UTF-8" standalone="yes"?>
<Relationships xmlns="http://schemas.openxmlformats.org/package/2006/relationships"><Relationship Id="rId8" Type="http://schemas.openxmlformats.org/officeDocument/2006/relationships/audio" Target="../media/audio4.wav"/><Relationship Id="rId3" Type="http://schemas.openxmlformats.org/officeDocument/2006/relationships/audio" Target="../media/audio2.wav"/><Relationship Id="rId7" Type="http://schemas.openxmlformats.org/officeDocument/2006/relationships/image" Target="../media/image2.gif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6.xml"/><Relationship Id="rId6" Type="http://schemas.openxmlformats.org/officeDocument/2006/relationships/audio" Target="../media/audio3.wav"/><Relationship Id="rId5" Type="http://schemas.openxmlformats.org/officeDocument/2006/relationships/image" Target="../media/image4.gif"/><Relationship Id="rId4" Type="http://schemas.openxmlformats.org/officeDocument/2006/relationships/image" Target="../media/image3.gif"/></Relationships>
</file>

<file path=ppt/slides/_rels/slide23.xml.rels><?xml version="1.0" encoding="UTF-8" standalone="yes"?>
<Relationships xmlns="http://schemas.openxmlformats.org/package/2006/relationships"><Relationship Id="rId8" Type="http://schemas.openxmlformats.org/officeDocument/2006/relationships/audio" Target="../media/audio4.wav"/><Relationship Id="rId3" Type="http://schemas.openxmlformats.org/officeDocument/2006/relationships/audio" Target="../media/audio2.wav"/><Relationship Id="rId7" Type="http://schemas.openxmlformats.org/officeDocument/2006/relationships/image" Target="../media/image2.gif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6.xml"/><Relationship Id="rId6" Type="http://schemas.openxmlformats.org/officeDocument/2006/relationships/audio" Target="../media/audio3.wav"/><Relationship Id="rId5" Type="http://schemas.openxmlformats.org/officeDocument/2006/relationships/image" Target="../media/image4.gif"/><Relationship Id="rId4" Type="http://schemas.openxmlformats.org/officeDocument/2006/relationships/image" Target="../media/image3.gif"/></Relationships>
</file>

<file path=ppt/slides/_rels/slide24.xml.rels><?xml version="1.0" encoding="UTF-8" standalone="yes"?>
<Relationships xmlns="http://schemas.openxmlformats.org/package/2006/relationships"><Relationship Id="rId8" Type="http://schemas.openxmlformats.org/officeDocument/2006/relationships/audio" Target="../media/audio4.wav"/><Relationship Id="rId3" Type="http://schemas.openxmlformats.org/officeDocument/2006/relationships/audio" Target="../media/audio2.wav"/><Relationship Id="rId7" Type="http://schemas.openxmlformats.org/officeDocument/2006/relationships/image" Target="../media/image2.gif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6.xml"/><Relationship Id="rId6" Type="http://schemas.openxmlformats.org/officeDocument/2006/relationships/audio" Target="../media/audio3.wav"/><Relationship Id="rId5" Type="http://schemas.openxmlformats.org/officeDocument/2006/relationships/image" Target="../media/image4.gif"/><Relationship Id="rId4" Type="http://schemas.openxmlformats.org/officeDocument/2006/relationships/image" Target="../media/image3.gif"/></Relationships>
</file>

<file path=ppt/slides/_rels/slide25.xml.rels><?xml version="1.0" encoding="UTF-8" standalone="yes"?>
<Relationships xmlns="http://schemas.openxmlformats.org/package/2006/relationships"><Relationship Id="rId8" Type="http://schemas.openxmlformats.org/officeDocument/2006/relationships/audio" Target="../media/audio4.wav"/><Relationship Id="rId3" Type="http://schemas.openxmlformats.org/officeDocument/2006/relationships/audio" Target="../media/audio2.wav"/><Relationship Id="rId7" Type="http://schemas.openxmlformats.org/officeDocument/2006/relationships/image" Target="../media/image2.gif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6.xml"/><Relationship Id="rId6" Type="http://schemas.openxmlformats.org/officeDocument/2006/relationships/audio" Target="../media/audio3.wav"/><Relationship Id="rId5" Type="http://schemas.openxmlformats.org/officeDocument/2006/relationships/image" Target="../media/image4.gif"/><Relationship Id="rId4" Type="http://schemas.openxmlformats.org/officeDocument/2006/relationships/image" Target="../media/image3.gif"/></Relationships>
</file>

<file path=ppt/slides/_rels/slide26.xml.rels><?xml version="1.0" encoding="UTF-8" standalone="yes"?>
<Relationships xmlns="http://schemas.openxmlformats.org/package/2006/relationships"><Relationship Id="rId8" Type="http://schemas.openxmlformats.org/officeDocument/2006/relationships/audio" Target="../media/audio4.wav"/><Relationship Id="rId3" Type="http://schemas.openxmlformats.org/officeDocument/2006/relationships/audio" Target="../media/audio2.wav"/><Relationship Id="rId7" Type="http://schemas.openxmlformats.org/officeDocument/2006/relationships/image" Target="../media/image2.gif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6.xml"/><Relationship Id="rId6" Type="http://schemas.openxmlformats.org/officeDocument/2006/relationships/audio" Target="../media/audio3.wav"/><Relationship Id="rId5" Type="http://schemas.openxmlformats.org/officeDocument/2006/relationships/image" Target="../media/image4.gif"/><Relationship Id="rId4" Type="http://schemas.openxmlformats.org/officeDocument/2006/relationships/image" Target="../media/image3.gif"/></Relationships>
</file>

<file path=ppt/slides/_rels/slide27.xml.rels><?xml version="1.0" encoding="UTF-8" standalone="yes"?>
<Relationships xmlns="http://schemas.openxmlformats.org/package/2006/relationships"><Relationship Id="rId8" Type="http://schemas.openxmlformats.org/officeDocument/2006/relationships/audio" Target="../media/audio4.wav"/><Relationship Id="rId3" Type="http://schemas.openxmlformats.org/officeDocument/2006/relationships/audio" Target="../media/audio2.wav"/><Relationship Id="rId7" Type="http://schemas.openxmlformats.org/officeDocument/2006/relationships/image" Target="../media/image2.gif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6.xml"/><Relationship Id="rId6" Type="http://schemas.openxmlformats.org/officeDocument/2006/relationships/audio" Target="../media/audio3.wav"/><Relationship Id="rId5" Type="http://schemas.openxmlformats.org/officeDocument/2006/relationships/image" Target="../media/image4.gif"/><Relationship Id="rId4" Type="http://schemas.openxmlformats.org/officeDocument/2006/relationships/image" Target="../media/image3.gif"/></Relationships>
</file>

<file path=ppt/slides/_rels/slide28.xml.rels><?xml version="1.0" encoding="UTF-8" standalone="yes"?>
<Relationships xmlns="http://schemas.openxmlformats.org/package/2006/relationships"><Relationship Id="rId8" Type="http://schemas.openxmlformats.org/officeDocument/2006/relationships/audio" Target="../media/audio4.wav"/><Relationship Id="rId3" Type="http://schemas.openxmlformats.org/officeDocument/2006/relationships/audio" Target="../media/audio2.wav"/><Relationship Id="rId7" Type="http://schemas.openxmlformats.org/officeDocument/2006/relationships/image" Target="../media/image2.gif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6.xml"/><Relationship Id="rId6" Type="http://schemas.openxmlformats.org/officeDocument/2006/relationships/audio" Target="../media/audio3.wav"/><Relationship Id="rId5" Type="http://schemas.openxmlformats.org/officeDocument/2006/relationships/image" Target="../media/image4.gif"/><Relationship Id="rId4" Type="http://schemas.openxmlformats.org/officeDocument/2006/relationships/image" Target="../media/image3.gif"/></Relationships>
</file>

<file path=ppt/slides/_rels/slide29.xml.rels><?xml version="1.0" encoding="UTF-8" standalone="yes"?>
<Relationships xmlns="http://schemas.openxmlformats.org/package/2006/relationships"><Relationship Id="rId8" Type="http://schemas.openxmlformats.org/officeDocument/2006/relationships/audio" Target="../media/audio4.wav"/><Relationship Id="rId3" Type="http://schemas.openxmlformats.org/officeDocument/2006/relationships/audio" Target="../media/audio2.wav"/><Relationship Id="rId7" Type="http://schemas.openxmlformats.org/officeDocument/2006/relationships/image" Target="../media/image2.gif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6.xml"/><Relationship Id="rId6" Type="http://schemas.openxmlformats.org/officeDocument/2006/relationships/audio" Target="../media/audio3.wav"/><Relationship Id="rId5" Type="http://schemas.openxmlformats.org/officeDocument/2006/relationships/image" Target="../media/image4.gif"/><Relationship Id="rId4" Type="http://schemas.openxmlformats.org/officeDocument/2006/relationships/image" Target="../media/image3.gif"/></Relationships>
</file>

<file path=ppt/slides/_rels/slide3.xml.rels><?xml version="1.0" encoding="UTF-8" standalone="yes"?>
<Relationships xmlns="http://schemas.openxmlformats.org/package/2006/relationships"><Relationship Id="rId8" Type="http://schemas.openxmlformats.org/officeDocument/2006/relationships/audio" Target="../media/audio4.wav"/><Relationship Id="rId3" Type="http://schemas.openxmlformats.org/officeDocument/2006/relationships/audio" Target="../media/audio2.wav"/><Relationship Id="rId7" Type="http://schemas.openxmlformats.org/officeDocument/2006/relationships/image" Target="../media/image2.gif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6.xml"/><Relationship Id="rId6" Type="http://schemas.openxmlformats.org/officeDocument/2006/relationships/audio" Target="../media/audio3.wav"/><Relationship Id="rId5" Type="http://schemas.openxmlformats.org/officeDocument/2006/relationships/image" Target="../media/image4.gif"/><Relationship Id="rId4" Type="http://schemas.openxmlformats.org/officeDocument/2006/relationships/image" Target="../media/image3.gif"/></Relationships>
</file>

<file path=ppt/slides/_rels/slide30.xml.rels><?xml version="1.0" encoding="UTF-8" standalone="yes"?>
<Relationships xmlns="http://schemas.openxmlformats.org/package/2006/relationships"><Relationship Id="rId8" Type="http://schemas.openxmlformats.org/officeDocument/2006/relationships/audio" Target="../media/audio4.wav"/><Relationship Id="rId3" Type="http://schemas.openxmlformats.org/officeDocument/2006/relationships/audio" Target="../media/audio2.wav"/><Relationship Id="rId7" Type="http://schemas.openxmlformats.org/officeDocument/2006/relationships/image" Target="../media/image2.gif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6.xml"/><Relationship Id="rId6" Type="http://schemas.openxmlformats.org/officeDocument/2006/relationships/audio" Target="../media/audio3.wav"/><Relationship Id="rId5" Type="http://schemas.openxmlformats.org/officeDocument/2006/relationships/image" Target="../media/image4.gif"/><Relationship Id="rId4" Type="http://schemas.openxmlformats.org/officeDocument/2006/relationships/image" Target="../media/image3.gif"/></Relationships>
</file>

<file path=ppt/slides/_rels/slide31.xml.rels><?xml version="1.0" encoding="UTF-8" standalone="yes"?>
<Relationships xmlns="http://schemas.openxmlformats.org/package/2006/relationships"><Relationship Id="rId8" Type="http://schemas.openxmlformats.org/officeDocument/2006/relationships/audio" Target="../media/audio4.wav"/><Relationship Id="rId3" Type="http://schemas.openxmlformats.org/officeDocument/2006/relationships/audio" Target="../media/audio2.wav"/><Relationship Id="rId7" Type="http://schemas.openxmlformats.org/officeDocument/2006/relationships/image" Target="../media/image2.gif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6.xml"/><Relationship Id="rId6" Type="http://schemas.openxmlformats.org/officeDocument/2006/relationships/audio" Target="../media/audio3.wav"/><Relationship Id="rId5" Type="http://schemas.openxmlformats.org/officeDocument/2006/relationships/image" Target="../media/image4.gif"/><Relationship Id="rId4" Type="http://schemas.openxmlformats.org/officeDocument/2006/relationships/image" Target="../media/image3.gif"/></Relationships>
</file>

<file path=ppt/slides/_rels/slide32.xml.rels><?xml version="1.0" encoding="UTF-8" standalone="yes"?>
<Relationships xmlns="http://schemas.openxmlformats.org/package/2006/relationships"><Relationship Id="rId8" Type="http://schemas.openxmlformats.org/officeDocument/2006/relationships/audio" Target="../media/audio4.wav"/><Relationship Id="rId3" Type="http://schemas.openxmlformats.org/officeDocument/2006/relationships/audio" Target="../media/audio2.wav"/><Relationship Id="rId7" Type="http://schemas.openxmlformats.org/officeDocument/2006/relationships/image" Target="../media/image2.gif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6.xml"/><Relationship Id="rId6" Type="http://schemas.openxmlformats.org/officeDocument/2006/relationships/audio" Target="../media/audio3.wav"/><Relationship Id="rId5" Type="http://schemas.openxmlformats.org/officeDocument/2006/relationships/image" Target="../media/image4.gif"/><Relationship Id="rId4" Type="http://schemas.openxmlformats.org/officeDocument/2006/relationships/image" Target="../media/image3.gif"/></Relationships>
</file>

<file path=ppt/slides/_rels/slide33.xml.rels><?xml version="1.0" encoding="UTF-8" standalone="yes"?>
<Relationships xmlns="http://schemas.openxmlformats.org/package/2006/relationships"><Relationship Id="rId8" Type="http://schemas.openxmlformats.org/officeDocument/2006/relationships/audio" Target="../media/audio4.wav"/><Relationship Id="rId3" Type="http://schemas.openxmlformats.org/officeDocument/2006/relationships/audio" Target="../media/audio2.wav"/><Relationship Id="rId7" Type="http://schemas.openxmlformats.org/officeDocument/2006/relationships/image" Target="../media/image2.gif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6.xml"/><Relationship Id="rId6" Type="http://schemas.openxmlformats.org/officeDocument/2006/relationships/audio" Target="../media/audio3.wav"/><Relationship Id="rId5" Type="http://schemas.openxmlformats.org/officeDocument/2006/relationships/image" Target="../media/image4.gif"/><Relationship Id="rId4" Type="http://schemas.openxmlformats.org/officeDocument/2006/relationships/image" Target="../media/image3.gif"/></Relationships>
</file>

<file path=ppt/slides/_rels/slide34.xml.rels><?xml version="1.0" encoding="UTF-8" standalone="yes"?>
<Relationships xmlns="http://schemas.openxmlformats.org/package/2006/relationships"><Relationship Id="rId8" Type="http://schemas.openxmlformats.org/officeDocument/2006/relationships/audio" Target="../media/audio4.wav"/><Relationship Id="rId3" Type="http://schemas.openxmlformats.org/officeDocument/2006/relationships/audio" Target="../media/audio2.wav"/><Relationship Id="rId7" Type="http://schemas.openxmlformats.org/officeDocument/2006/relationships/image" Target="../media/image2.gif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6.xml"/><Relationship Id="rId6" Type="http://schemas.openxmlformats.org/officeDocument/2006/relationships/audio" Target="../media/audio3.wav"/><Relationship Id="rId5" Type="http://schemas.openxmlformats.org/officeDocument/2006/relationships/image" Target="../media/image4.gif"/><Relationship Id="rId4" Type="http://schemas.openxmlformats.org/officeDocument/2006/relationships/image" Target="../media/image3.gif"/></Relationships>
</file>

<file path=ppt/slides/_rels/slide35.xml.rels><?xml version="1.0" encoding="UTF-8" standalone="yes"?>
<Relationships xmlns="http://schemas.openxmlformats.org/package/2006/relationships"><Relationship Id="rId8" Type="http://schemas.openxmlformats.org/officeDocument/2006/relationships/image" Target="../media/image2.gif"/><Relationship Id="rId3" Type="http://schemas.openxmlformats.org/officeDocument/2006/relationships/audio" Target="../media/audio2.wav"/><Relationship Id="rId7" Type="http://schemas.openxmlformats.org/officeDocument/2006/relationships/audio" Target="../media/audio3.wav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4.gif"/><Relationship Id="rId5" Type="http://schemas.openxmlformats.org/officeDocument/2006/relationships/slide" Target="slide1.xml"/><Relationship Id="rId4" Type="http://schemas.openxmlformats.org/officeDocument/2006/relationships/image" Target="../media/image3.gif"/><Relationship Id="rId9" Type="http://schemas.openxmlformats.org/officeDocument/2006/relationships/audio" Target="../media/audio4.wav"/></Relationships>
</file>

<file path=ppt/slides/_rels/slide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gif"/><Relationship Id="rId7" Type="http://schemas.openxmlformats.org/officeDocument/2006/relationships/image" Target="../media/image2.gif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6.xml"/><Relationship Id="rId6" Type="http://schemas.openxmlformats.org/officeDocument/2006/relationships/audio" Target="../media/audio4.wav"/><Relationship Id="rId5" Type="http://schemas.openxmlformats.org/officeDocument/2006/relationships/audio" Target="../media/audio3.wav"/><Relationship Id="rId4" Type="http://schemas.openxmlformats.org/officeDocument/2006/relationships/image" Target="../media/image4.gif"/></Relationships>
</file>

<file path=ppt/slides/_rels/slide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gif"/><Relationship Id="rId7" Type="http://schemas.openxmlformats.org/officeDocument/2006/relationships/image" Target="../media/image2.gif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6.xml"/><Relationship Id="rId6" Type="http://schemas.openxmlformats.org/officeDocument/2006/relationships/audio" Target="../media/audio4.wav"/><Relationship Id="rId5" Type="http://schemas.openxmlformats.org/officeDocument/2006/relationships/audio" Target="../media/audio3.wav"/><Relationship Id="rId4" Type="http://schemas.openxmlformats.org/officeDocument/2006/relationships/image" Target="../media/image4.gif"/></Relationships>
</file>

<file path=ppt/slides/_rels/slide4.xml.rels><?xml version="1.0" encoding="UTF-8" standalone="yes"?>
<Relationships xmlns="http://schemas.openxmlformats.org/package/2006/relationships"><Relationship Id="rId8" Type="http://schemas.openxmlformats.org/officeDocument/2006/relationships/audio" Target="../media/audio4.wav"/><Relationship Id="rId3" Type="http://schemas.openxmlformats.org/officeDocument/2006/relationships/audio" Target="../media/audio2.wav"/><Relationship Id="rId7" Type="http://schemas.openxmlformats.org/officeDocument/2006/relationships/image" Target="../media/image2.gif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6.xml"/><Relationship Id="rId6" Type="http://schemas.openxmlformats.org/officeDocument/2006/relationships/audio" Target="../media/audio3.wav"/><Relationship Id="rId5" Type="http://schemas.openxmlformats.org/officeDocument/2006/relationships/image" Target="../media/image4.gif"/><Relationship Id="rId4" Type="http://schemas.openxmlformats.org/officeDocument/2006/relationships/image" Target="../media/image3.gif"/></Relationships>
</file>

<file path=ppt/slides/_rels/slide5.xml.rels><?xml version="1.0" encoding="UTF-8" standalone="yes"?>
<Relationships xmlns="http://schemas.openxmlformats.org/package/2006/relationships"><Relationship Id="rId8" Type="http://schemas.openxmlformats.org/officeDocument/2006/relationships/audio" Target="../media/audio4.wav"/><Relationship Id="rId3" Type="http://schemas.openxmlformats.org/officeDocument/2006/relationships/audio" Target="../media/audio2.wav"/><Relationship Id="rId7" Type="http://schemas.openxmlformats.org/officeDocument/2006/relationships/image" Target="../media/image2.gif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6.xml"/><Relationship Id="rId6" Type="http://schemas.openxmlformats.org/officeDocument/2006/relationships/audio" Target="../media/audio3.wav"/><Relationship Id="rId5" Type="http://schemas.openxmlformats.org/officeDocument/2006/relationships/image" Target="../media/image4.gif"/><Relationship Id="rId4" Type="http://schemas.openxmlformats.org/officeDocument/2006/relationships/image" Target="../media/image3.gif"/></Relationships>
</file>

<file path=ppt/slides/_rels/slide6.xml.rels><?xml version="1.0" encoding="UTF-8" standalone="yes"?>
<Relationships xmlns="http://schemas.openxmlformats.org/package/2006/relationships"><Relationship Id="rId8" Type="http://schemas.openxmlformats.org/officeDocument/2006/relationships/audio" Target="../media/audio4.wav"/><Relationship Id="rId3" Type="http://schemas.openxmlformats.org/officeDocument/2006/relationships/audio" Target="../media/audio2.wav"/><Relationship Id="rId7" Type="http://schemas.openxmlformats.org/officeDocument/2006/relationships/image" Target="../media/image2.gif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6.xml"/><Relationship Id="rId6" Type="http://schemas.openxmlformats.org/officeDocument/2006/relationships/audio" Target="../media/audio3.wav"/><Relationship Id="rId5" Type="http://schemas.openxmlformats.org/officeDocument/2006/relationships/image" Target="../media/image4.gif"/><Relationship Id="rId4" Type="http://schemas.openxmlformats.org/officeDocument/2006/relationships/image" Target="../media/image3.gif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audio" Target="../media/audio4.wav"/><Relationship Id="rId3" Type="http://schemas.openxmlformats.org/officeDocument/2006/relationships/audio" Target="../media/audio2.wav"/><Relationship Id="rId7" Type="http://schemas.openxmlformats.org/officeDocument/2006/relationships/image" Target="../media/image2.gif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6.xml"/><Relationship Id="rId6" Type="http://schemas.openxmlformats.org/officeDocument/2006/relationships/audio" Target="../media/audio3.wav"/><Relationship Id="rId5" Type="http://schemas.openxmlformats.org/officeDocument/2006/relationships/image" Target="../media/image4.gif"/><Relationship Id="rId4" Type="http://schemas.openxmlformats.org/officeDocument/2006/relationships/image" Target="../media/image3.gif"/></Relationships>
</file>

<file path=ppt/slides/_rels/slide8.xml.rels><?xml version="1.0" encoding="UTF-8" standalone="yes"?>
<Relationships xmlns="http://schemas.openxmlformats.org/package/2006/relationships"><Relationship Id="rId8" Type="http://schemas.openxmlformats.org/officeDocument/2006/relationships/audio" Target="../media/audio4.wav"/><Relationship Id="rId3" Type="http://schemas.openxmlformats.org/officeDocument/2006/relationships/audio" Target="../media/audio2.wav"/><Relationship Id="rId7" Type="http://schemas.openxmlformats.org/officeDocument/2006/relationships/image" Target="../media/image2.gif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6.xml"/><Relationship Id="rId6" Type="http://schemas.openxmlformats.org/officeDocument/2006/relationships/audio" Target="../media/audio3.wav"/><Relationship Id="rId5" Type="http://schemas.openxmlformats.org/officeDocument/2006/relationships/image" Target="../media/image4.gif"/><Relationship Id="rId4" Type="http://schemas.openxmlformats.org/officeDocument/2006/relationships/image" Target="../media/image3.gif"/></Relationships>
</file>

<file path=ppt/slides/_rels/slide9.xml.rels><?xml version="1.0" encoding="UTF-8" standalone="yes"?>
<Relationships xmlns="http://schemas.openxmlformats.org/package/2006/relationships"><Relationship Id="rId8" Type="http://schemas.openxmlformats.org/officeDocument/2006/relationships/audio" Target="../media/audio4.wav"/><Relationship Id="rId3" Type="http://schemas.openxmlformats.org/officeDocument/2006/relationships/audio" Target="../media/audio2.wav"/><Relationship Id="rId7" Type="http://schemas.openxmlformats.org/officeDocument/2006/relationships/image" Target="../media/image2.gif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6.xml"/><Relationship Id="rId6" Type="http://schemas.openxmlformats.org/officeDocument/2006/relationships/audio" Target="../media/audio3.wav"/><Relationship Id="rId5" Type="http://schemas.openxmlformats.org/officeDocument/2006/relationships/image" Target="../media/image4.gif"/><Relationship Id="rId4" Type="http://schemas.openxmlformats.org/officeDocument/2006/relationships/image" Target="../media/image3.gif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fr-FR" dirty="0"/>
              <a:t>choix</a:t>
            </a:r>
          </a:p>
        </p:txBody>
      </p:sp>
      <p:sp>
        <p:nvSpPr>
          <p:cNvPr id="4099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4100" name="AutoShape 4">
            <a:hlinkClick r:id="" action="ppaction://noaction" highlightClick="1"/>
          </p:cNvPr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actionButtonBlank">
            <a:avLst/>
          </a:prstGeom>
          <a:gradFill rotWithShape="1">
            <a:gsLst>
              <a:gs pos="0">
                <a:srgbClr val="FFE579"/>
              </a:gs>
              <a:gs pos="100000">
                <a:srgbClr val="D2AA00"/>
              </a:gs>
            </a:gsLst>
            <a:path path="rect">
              <a:fillToRect l="50000" t="50000" r="50000" b="50000"/>
            </a:path>
          </a:gra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endParaRPr lang="fr-FR">
              <a:gradFill>
                <a:gsLst>
                  <a:gs pos="0">
                    <a:schemeClr val="accent1"/>
                  </a:gs>
                  <a:gs pos="100000">
                    <a:schemeClr val="accent1">
                      <a:gamma/>
                      <a:shade val="46275"/>
                      <a:invGamma/>
                    </a:schemeClr>
                  </a:gs>
                </a:gsLst>
                <a:path path="rect">
                  <a:fillToRect l="50000" t="50000" r="50000" b="50000"/>
                </a:path>
              </a:gradFill>
            </a:endParaRPr>
          </a:p>
        </p:txBody>
      </p:sp>
      <p:pic>
        <p:nvPicPr>
          <p:cNvPr id="4101" name="Picture 5" descr="eve"/>
          <p:cNvPicPr>
            <a:picLocks noChangeAspect="1" noChangeArrowheads="1" noCrop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61913" y="6558451"/>
            <a:ext cx="712735" cy="232874"/>
          </a:xfrm>
          <a:prstGeom prst="rect">
            <a:avLst/>
          </a:prstGeom>
          <a:noFill/>
        </p:spPr>
      </p:pic>
      <p:sp>
        <p:nvSpPr>
          <p:cNvPr id="8" name="Rectangle 7"/>
          <p:cNvSpPr/>
          <p:nvPr/>
        </p:nvSpPr>
        <p:spPr>
          <a:xfrm>
            <a:off x="1103265" y="1566837"/>
            <a:ext cx="6937470" cy="1754326"/>
          </a:xfrm>
          <a:prstGeom prst="rect">
            <a:avLst/>
          </a:prstGeom>
          <a:noFill/>
        </p:spPr>
        <p:txBody>
          <a:bodyPr wrap="none" lIns="91440" tIns="45720" rIns="91440" bIns="45720">
            <a:prstTxWarp prst="textArchUp">
              <a:avLst>
                <a:gd name="adj" fmla="val 10800004"/>
              </a:avLst>
            </a:prstTxWarp>
            <a:spAutoFit/>
            <a:scene3d>
              <a:camera prst="orthographicFront"/>
              <a:lightRig rig="threePt" dir="t"/>
            </a:scene3d>
            <a:sp3d extrusionH="57150">
              <a:bevelT w="82550" h="38100" prst="coolSlant"/>
            </a:sp3d>
          </a:bodyPr>
          <a:lstStyle/>
          <a:p>
            <a:pPr algn="ctr"/>
            <a:r>
              <a:rPr lang="fr-FR" sz="6000" b="1" dirty="0" smtClean="0">
                <a:ln w="10541" cmpd="sng">
                  <a:solidFill>
                    <a:srgbClr val="FFCC00"/>
                  </a:solidFill>
                  <a:prstDash val="solid"/>
                </a:ln>
                <a:gradFill flip="none" rotWithShape="1">
                  <a:gsLst>
                    <a:gs pos="25000">
                      <a:srgbClr val="9E0000"/>
                    </a:gs>
                    <a:gs pos="50000">
                      <a:srgbClr val="E6BA00"/>
                    </a:gs>
                    <a:gs pos="80000">
                      <a:srgbClr val="C00000"/>
                    </a:gs>
                  </a:gsLst>
                  <a:lin ang="5400000" scaled="0"/>
                  <a:tileRect/>
                </a:gradFill>
                <a:latin typeface="Comic Sans MS" pitchFamily="66" charset="0"/>
              </a:rPr>
              <a:t>Les mots irréguliers</a:t>
            </a:r>
          </a:p>
          <a:p>
            <a:pPr algn="ctr"/>
            <a:r>
              <a:rPr lang="fr-FR" sz="6000" b="1" dirty="0" smtClean="0">
                <a:ln w="10541" cmpd="sng">
                  <a:solidFill>
                    <a:srgbClr val="FFCC00"/>
                  </a:solidFill>
                  <a:prstDash val="solid"/>
                </a:ln>
                <a:gradFill flip="none" rotWithShape="1">
                  <a:gsLst>
                    <a:gs pos="25000">
                      <a:srgbClr val="9E0000"/>
                    </a:gs>
                    <a:gs pos="50000">
                      <a:srgbClr val="E6BA00"/>
                    </a:gs>
                    <a:gs pos="80000">
                      <a:srgbClr val="C00000"/>
                    </a:gs>
                  </a:gsLst>
                  <a:lin ang="5400000" scaled="0"/>
                  <a:tileRect/>
                </a:gradFill>
                <a:latin typeface="Comic Sans MS" pitchFamily="66" charset="0"/>
              </a:rPr>
              <a:t>en anagrammes</a:t>
            </a:r>
            <a:endParaRPr lang="fr-FR" sz="6000" b="1" cap="none" spc="0" dirty="0">
              <a:ln w="10541" cmpd="sng">
                <a:solidFill>
                  <a:srgbClr val="FFCC00"/>
                </a:solidFill>
                <a:prstDash val="solid"/>
              </a:ln>
              <a:gradFill flip="none" rotWithShape="1">
                <a:gsLst>
                  <a:gs pos="25000">
                    <a:srgbClr val="9E0000"/>
                  </a:gs>
                  <a:gs pos="50000">
                    <a:srgbClr val="E6BA00"/>
                  </a:gs>
                  <a:gs pos="80000">
                    <a:srgbClr val="C00000"/>
                  </a:gs>
                </a:gsLst>
                <a:lin ang="5400000" scaled="0"/>
                <a:tileRect/>
              </a:gradFill>
              <a:effectLst/>
              <a:latin typeface="Comic Sans MS" pitchFamily="66" charset="0"/>
            </a:endParaRPr>
          </a:p>
        </p:txBody>
      </p:sp>
      <p:sp>
        <p:nvSpPr>
          <p:cNvPr id="11" name="Bouton d'action : Personnalisé 10">
            <a:hlinkClick r:id="rId3" action="ppaction://hlinksldjump" highlightClick="1"/>
          </p:cNvPr>
          <p:cNvSpPr/>
          <p:nvPr/>
        </p:nvSpPr>
        <p:spPr>
          <a:xfrm>
            <a:off x="2454246" y="4305311"/>
            <a:ext cx="1387494" cy="547695"/>
          </a:xfrm>
          <a:prstGeom prst="actionButtonBlank">
            <a:avLst/>
          </a:prstGeom>
          <a:gradFill flip="none" rotWithShape="1">
            <a:gsLst>
              <a:gs pos="100000">
                <a:srgbClr val="9E0000"/>
              </a:gs>
              <a:gs pos="45000">
                <a:srgbClr val="E6BA00"/>
              </a:gs>
              <a:gs pos="81000">
                <a:srgbClr val="FF6600"/>
              </a:gs>
            </a:gsLst>
            <a:path path="shape">
              <a:fillToRect l="50000" t="50000" r="50000" b="50000"/>
            </a:path>
            <a:tileRect/>
          </a:gradFill>
          <a:ln>
            <a:noFill/>
          </a:ln>
          <a:effectLst>
            <a:outerShdw blurRad="44450" dist="27940" dir="5400000" algn="ctr">
              <a:srgbClr val="000000">
                <a:alpha val="32000"/>
              </a:srgbClr>
            </a:outerShdw>
          </a:effectLst>
          <a:scene3d>
            <a:camera prst="orthographicFront">
              <a:rot lat="0" lon="0" rev="0"/>
            </a:camera>
            <a:lightRig rig="balanced" dir="t">
              <a:rot lat="0" lon="0" rev="8700000"/>
            </a:lightRig>
          </a:scene3d>
          <a:sp3d>
            <a:bevelT w="190500" h="381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2000" dirty="0">
                <a:solidFill>
                  <a:srgbClr val="9E0000"/>
                </a:solidFill>
                <a:latin typeface="Arial Rounded MT Bold"/>
              </a:rPr>
              <a:t>7</a:t>
            </a:r>
            <a:r>
              <a:rPr lang="fr-FR" sz="2000" dirty="0" smtClean="0">
                <a:solidFill>
                  <a:srgbClr val="9E0000"/>
                </a:solidFill>
                <a:latin typeface="Arial Rounded MT Bold"/>
              </a:rPr>
              <a:t> lettres</a:t>
            </a:r>
            <a:endParaRPr lang="fr-FR" sz="2000" dirty="0">
              <a:solidFill>
                <a:srgbClr val="9E0000"/>
              </a:solidFill>
              <a:latin typeface="Arial Rounded MT Bold"/>
            </a:endParaRPr>
          </a:p>
        </p:txBody>
      </p:sp>
      <p:sp>
        <p:nvSpPr>
          <p:cNvPr id="12" name="Bouton d'action : Personnalisé 11">
            <a:hlinkClick r:id="rId4" action="ppaction://hlinksldjump" highlightClick="1"/>
          </p:cNvPr>
          <p:cNvSpPr/>
          <p:nvPr/>
        </p:nvSpPr>
        <p:spPr>
          <a:xfrm>
            <a:off x="5302260" y="4305312"/>
            <a:ext cx="1387494" cy="547695"/>
          </a:xfrm>
          <a:prstGeom prst="actionButtonBlank">
            <a:avLst/>
          </a:prstGeom>
          <a:gradFill flip="none" rotWithShape="1">
            <a:gsLst>
              <a:gs pos="100000">
                <a:srgbClr val="9E0000"/>
              </a:gs>
              <a:gs pos="45000">
                <a:srgbClr val="E6BA00"/>
              </a:gs>
              <a:gs pos="81000">
                <a:srgbClr val="FF6600"/>
              </a:gs>
            </a:gsLst>
            <a:path path="shape">
              <a:fillToRect l="50000" t="50000" r="50000" b="50000"/>
            </a:path>
            <a:tileRect/>
          </a:gradFill>
          <a:ln>
            <a:noFill/>
          </a:ln>
          <a:effectLst>
            <a:outerShdw blurRad="44450" dist="27940" dir="5400000" algn="ctr">
              <a:srgbClr val="000000">
                <a:alpha val="32000"/>
              </a:srgbClr>
            </a:outerShdw>
          </a:effectLst>
          <a:scene3d>
            <a:camera prst="orthographicFront">
              <a:rot lat="0" lon="0" rev="0"/>
            </a:camera>
            <a:lightRig rig="balanced" dir="t">
              <a:rot lat="0" lon="0" rev="8700000"/>
            </a:lightRig>
          </a:scene3d>
          <a:sp3d>
            <a:bevelT w="190500" h="381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2000" dirty="0" smtClean="0">
                <a:solidFill>
                  <a:srgbClr val="9E0000"/>
                </a:solidFill>
                <a:latin typeface="Arial Rounded MT Bold"/>
              </a:rPr>
              <a:t>8 lettres</a:t>
            </a:r>
            <a:endParaRPr lang="fr-FR" sz="2000" dirty="0">
              <a:solidFill>
                <a:srgbClr val="9E0000"/>
              </a:solidFill>
              <a:latin typeface="Arial Rounded MT Bold"/>
            </a:endParaRPr>
          </a:p>
        </p:txBody>
      </p:sp>
      <p:sp>
        <p:nvSpPr>
          <p:cNvPr id="21" name="Bouton d'action : Personnalisé 20">
            <a:hlinkClick r:id="" action="ppaction://hlinkshowjump?jump=endshow" highlightClick="1"/>
          </p:cNvPr>
          <p:cNvSpPr/>
          <p:nvPr/>
        </p:nvSpPr>
        <p:spPr>
          <a:xfrm>
            <a:off x="4097332" y="5583267"/>
            <a:ext cx="949338" cy="438156"/>
          </a:xfrm>
          <a:prstGeom prst="actionButtonBlank">
            <a:avLst/>
          </a:prstGeom>
          <a:gradFill flip="none" rotWithShape="1">
            <a:gsLst>
              <a:gs pos="100000">
                <a:srgbClr val="9E0000"/>
              </a:gs>
              <a:gs pos="45000">
                <a:srgbClr val="E6BA00"/>
              </a:gs>
              <a:gs pos="81000">
                <a:srgbClr val="FF6600"/>
              </a:gs>
            </a:gsLst>
            <a:path path="shape">
              <a:fillToRect l="50000" t="50000" r="50000" b="50000"/>
            </a:path>
            <a:tileRect/>
          </a:gradFill>
          <a:ln>
            <a:noFill/>
          </a:ln>
          <a:effectLst>
            <a:outerShdw blurRad="44450" dist="27940" dir="5400000" algn="ctr">
              <a:srgbClr val="000000">
                <a:alpha val="32000"/>
              </a:srgbClr>
            </a:outerShdw>
          </a:effectLst>
          <a:scene3d>
            <a:camera prst="orthographicFront">
              <a:rot lat="0" lon="0" rev="0"/>
            </a:camera>
            <a:lightRig rig="balanced" dir="t">
              <a:rot lat="0" lon="0" rev="8700000"/>
            </a:lightRig>
          </a:scene3d>
          <a:sp3d>
            <a:bevelT w="190500" h="381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2000" dirty="0" smtClean="0">
                <a:solidFill>
                  <a:srgbClr val="9E0000"/>
                </a:solidFill>
                <a:latin typeface="Arial Rounded MT Bold"/>
              </a:rPr>
              <a:t>FIN</a:t>
            </a:r>
            <a:endParaRPr lang="fr-FR" sz="2000" dirty="0">
              <a:solidFill>
                <a:srgbClr val="9E0000"/>
              </a:solidFill>
              <a:latin typeface="Arial Rounded MT Bold"/>
            </a:endParaRPr>
          </a:p>
        </p:txBody>
      </p:sp>
      <p:sp>
        <p:nvSpPr>
          <p:cNvPr id="10" name="Bouton d'action : Personnalisé 9">
            <a:hlinkClick r:id="" action="ppaction://noaction" highlightClick="1"/>
          </p:cNvPr>
          <p:cNvSpPr/>
          <p:nvPr/>
        </p:nvSpPr>
        <p:spPr>
          <a:xfrm>
            <a:off x="263466" y="2881305"/>
            <a:ext cx="8617068" cy="1058877"/>
          </a:xfrm>
          <a:prstGeom prst="actionButtonBlank">
            <a:avLst/>
          </a:prstGeom>
          <a:solidFill>
            <a:srgbClr val="BBE0E3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spcBef>
                <a:spcPts val="600"/>
              </a:spcBef>
              <a:spcAft>
                <a:spcPts val="600"/>
              </a:spcAft>
            </a:pPr>
            <a:r>
              <a:rPr lang="fr-FR" sz="2000" dirty="0" smtClean="0">
                <a:solidFill>
                  <a:srgbClr val="820000"/>
                </a:solidFill>
                <a:latin typeface="Arial Rounded MT Bold" pitchFamily="34" charset="0"/>
              </a:rPr>
              <a:t>Un premier clic sur         déclenche un </a:t>
            </a:r>
            <a:r>
              <a:rPr lang="fr-FR" sz="2000" dirty="0" smtClean="0">
                <a:solidFill>
                  <a:srgbClr val="820000"/>
                </a:solidFill>
                <a:latin typeface="Arial Rounded MT Bold" pitchFamily="34" charset="0"/>
              </a:rPr>
              <a:t>indice </a:t>
            </a:r>
            <a:r>
              <a:rPr lang="fr-FR" sz="2000" dirty="0" smtClean="0">
                <a:solidFill>
                  <a:srgbClr val="820000"/>
                </a:solidFill>
                <a:latin typeface="Arial Rounded MT Bold" pitchFamily="34" charset="0"/>
              </a:rPr>
              <a:t>sémantique,</a:t>
            </a:r>
          </a:p>
          <a:p>
            <a:pPr algn="ctr">
              <a:spcBef>
                <a:spcPts val="600"/>
              </a:spcBef>
              <a:spcAft>
                <a:spcPts val="600"/>
              </a:spcAft>
            </a:pPr>
            <a:r>
              <a:rPr lang="fr-FR" sz="2000" dirty="0" smtClean="0">
                <a:solidFill>
                  <a:srgbClr val="820000"/>
                </a:solidFill>
                <a:latin typeface="Arial Rounded MT Bold" pitchFamily="34" charset="0"/>
              </a:rPr>
              <a:t>le second déclenche l’apparition de la première lettre</a:t>
            </a:r>
            <a:endParaRPr lang="fr-FR" sz="2000" dirty="0">
              <a:solidFill>
                <a:srgbClr val="820000"/>
              </a:solidFill>
              <a:latin typeface="Arial Rounded MT Bold" pitchFamily="34" charset="0"/>
            </a:endParaRPr>
          </a:p>
        </p:txBody>
      </p:sp>
      <p:pic>
        <p:nvPicPr>
          <p:cNvPr id="13" name="Image 12" descr="interrog01.gif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3440097" y="2959104"/>
            <a:ext cx="506409" cy="506409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03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fr-FR" dirty="0" smtClean="0"/>
              <a:t>7</a:t>
            </a:r>
            <a:endParaRPr lang="fr-FR" dirty="0"/>
          </a:p>
        </p:txBody>
      </p:sp>
      <p:sp>
        <p:nvSpPr>
          <p:cNvPr id="44035" name="AutoShape 3">
            <a:hlinkClick r:id="" action="ppaction://noaction" highlightClick="1"/>
          </p:cNvPr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actionButtonBlank">
            <a:avLst/>
          </a:prstGeom>
          <a:gradFill rotWithShape="1"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fr-FR"/>
          </a:p>
        </p:txBody>
      </p:sp>
      <p:sp>
        <p:nvSpPr>
          <p:cNvPr id="44043" name="AutoShape 11">
            <a:hlinkClick r:id="" action="ppaction://noaction" highlightClick="1"/>
          </p:cNvPr>
          <p:cNvSpPr>
            <a:spLocks noChangeArrowheads="1"/>
          </p:cNvSpPr>
          <p:nvPr/>
        </p:nvSpPr>
        <p:spPr bwMode="auto">
          <a:xfrm>
            <a:off x="2973372" y="434934"/>
            <a:ext cx="466725" cy="468312"/>
          </a:xfrm>
          <a:prstGeom prst="actionButtonBlank">
            <a:avLst/>
          </a:prstGeom>
          <a:gradFill rotWithShape="1">
            <a:gsLst>
              <a:gs pos="0">
                <a:srgbClr val="FFC000"/>
              </a:gs>
              <a:gs pos="100000">
                <a:srgbClr val="D09502"/>
              </a:gs>
            </a:gsLst>
            <a:path path="rect">
              <a:fillToRect l="50000" t="50000" r="50000" b="50000"/>
            </a:path>
          </a:gradFill>
          <a:ln w="9525">
            <a:noFill/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</p:spPr>
        <p:txBody>
          <a:bodyPr wrap="none" anchor="ctr"/>
          <a:lstStyle/>
          <a:p>
            <a:pPr algn="ctr"/>
            <a:r>
              <a:rPr lang="fr-FR" sz="2800" dirty="0" smtClean="0">
                <a:latin typeface="Arial Rounded MT Bold" pitchFamily="34" charset="0"/>
              </a:rPr>
              <a:t>S</a:t>
            </a:r>
            <a:endParaRPr lang="fr-FR" sz="2800" dirty="0">
              <a:latin typeface="Arial Rounded MT Bold" pitchFamily="34" charset="0"/>
            </a:endParaRPr>
          </a:p>
        </p:txBody>
      </p:sp>
      <p:sp>
        <p:nvSpPr>
          <p:cNvPr id="44044" name="AutoShape 12">
            <a:hlinkClick r:id="" action="ppaction://noaction" highlightClick="1"/>
          </p:cNvPr>
          <p:cNvSpPr>
            <a:spLocks noChangeArrowheads="1"/>
          </p:cNvSpPr>
          <p:nvPr/>
        </p:nvSpPr>
        <p:spPr bwMode="auto">
          <a:xfrm>
            <a:off x="3440097" y="434934"/>
            <a:ext cx="466725" cy="468312"/>
          </a:xfrm>
          <a:prstGeom prst="actionButtonBlank">
            <a:avLst/>
          </a:prstGeom>
          <a:gradFill rotWithShape="1">
            <a:gsLst>
              <a:gs pos="0">
                <a:srgbClr val="FFC000"/>
              </a:gs>
              <a:gs pos="100000">
                <a:srgbClr val="D09502"/>
              </a:gs>
            </a:gsLst>
            <a:path path="rect">
              <a:fillToRect l="50000" t="50000" r="50000" b="50000"/>
            </a:path>
          </a:gradFill>
          <a:ln w="9525">
            <a:noFill/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</p:spPr>
        <p:txBody>
          <a:bodyPr wrap="none" anchor="ctr"/>
          <a:lstStyle/>
          <a:p>
            <a:pPr algn="ctr"/>
            <a:r>
              <a:rPr lang="fr-FR" sz="2800" dirty="0" smtClean="0">
                <a:latin typeface="Arial Rounded MT Bold" pitchFamily="34" charset="0"/>
              </a:rPr>
              <a:t>C</a:t>
            </a:r>
            <a:endParaRPr lang="fr-FR" sz="2800" dirty="0">
              <a:latin typeface="Arial Rounded MT Bold" pitchFamily="34" charset="0"/>
            </a:endParaRPr>
          </a:p>
        </p:txBody>
      </p:sp>
      <p:sp>
        <p:nvSpPr>
          <p:cNvPr id="44045" name="AutoShape 13">
            <a:hlinkClick r:id="" action="ppaction://noaction" highlightClick="1"/>
          </p:cNvPr>
          <p:cNvSpPr>
            <a:spLocks noChangeArrowheads="1"/>
          </p:cNvSpPr>
          <p:nvPr/>
        </p:nvSpPr>
        <p:spPr bwMode="auto">
          <a:xfrm>
            <a:off x="3906822" y="434934"/>
            <a:ext cx="466725" cy="468312"/>
          </a:xfrm>
          <a:prstGeom prst="actionButtonBlank">
            <a:avLst/>
          </a:prstGeom>
          <a:gradFill rotWithShape="1">
            <a:gsLst>
              <a:gs pos="0">
                <a:srgbClr val="FFC000"/>
              </a:gs>
              <a:gs pos="100000">
                <a:srgbClr val="D09502"/>
              </a:gs>
            </a:gsLst>
            <a:path path="rect">
              <a:fillToRect l="50000" t="50000" r="50000" b="50000"/>
            </a:path>
          </a:gradFill>
          <a:ln w="9525">
            <a:noFill/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</p:spPr>
        <p:txBody>
          <a:bodyPr wrap="none" anchor="ctr"/>
          <a:lstStyle/>
          <a:p>
            <a:pPr algn="ctr"/>
            <a:r>
              <a:rPr lang="fr-FR" sz="2800" dirty="0" smtClean="0">
                <a:latin typeface="Arial Rounded MT Bold" pitchFamily="34" charset="0"/>
              </a:rPr>
              <a:t>I</a:t>
            </a:r>
            <a:endParaRPr lang="fr-FR" sz="2800" dirty="0">
              <a:latin typeface="Arial Rounded MT Bold" pitchFamily="34" charset="0"/>
            </a:endParaRPr>
          </a:p>
        </p:txBody>
      </p:sp>
      <p:sp>
        <p:nvSpPr>
          <p:cNvPr id="44046" name="AutoShape 14">
            <a:hlinkClick r:id="" action="ppaction://noaction" highlightClick="1"/>
          </p:cNvPr>
          <p:cNvSpPr>
            <a:spLocks noChangeArrowheads="1"/>
          </p:cNvSpPr>
          <p:nvPr/>
        </p:nvSpPr>
        <p:spPr bwMode="auto">
          <a:xfrm>
            <a:off x="4373547" y="434934"/>
            <a:ext cx="466725" cy="468312"/>
          </a:xfrm>
          <a:prstGeom prst="actionButtonBlank">
            <a:avLst/>
          </a:prstGeom>
          <a:gradFill rotWithShape="1">
            <a:gsLst>
              <a:gs pos="0">
                <a:srgbClr val="FFC000"/>
              </a:gs>
              <a:gs pos="100000">
                <a:srgbClr val="D09502"/>
              </a:gs>
            </a:gsLst>
            <a:path path="rect">
              <a:fillToRect l="50000" t="50000" r="50000" b="50000"/>
            </a:path>
          </a:gradFill>
          <a:ln w="9525">
            <a:noFill/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</p:spPr>
        <p:txBody>
          <a:bodyPr wrap="none" anchor="ctr"/>
          <a:lstStyle/>
          <a:p>
            <a:pPr algn="ctr"/>
            <a:r>
              <a:rPr lang="fr-FR" sz="2800" dirty="0" smtClean="0">
                <a:latin typeface="Arial Rounded MT Bold" pitchFamily="34" charset="0"/>
              </a:rPr>
              <a:t>E</a:t>
            </a:r>
            <a:endParaRPr lang="fr-FR" sz="2800" dirty="0">
              <a:latin typeface="Arial Rounded MT Bold" pitchFamily="34" charset="0"/>
            </a:endParaRPr>
          </a:p>
        </p:txBody>
      </p:sp>
      <p:sp>
        <p:nvSpPr>
          <p:cNvPr id="44047" name="AutoShape 15">
            <a:hlinkClick r:id="" action="ppaction://noaction" highlightClick="1"/>
          </p:cNvPr>
          <p:cNvSpPr>
            <a:spLocks noChangeArrowheads="1"/>
          </p:cNvSpPr>
          <p:nvPr/>
        </p:nvSpPr>
        <p:spPr bwMode="auto">
          <a:xfrm>
            <a:off x="4840272" y="434934"/>
            <a:ext cx="466725" cy="468312"/>
          </a:xfrm>
          <a:prstGeom prst="actionButtonBlank">
            <a:avLst/>
          </a:prstGeom>
          <a:gradFill rotWithShape="1">
            <a:gsLst>
              <a:gs pos="0">
                <a:srgbClr val="FFC000"/>
              </a:gs>
              <a:gs pos="100000">
                <a:srgbClr val="D09502"/>
              </a:gs>
            </a:gsLst>
            <a:path path="rect">
              <a:fillToRect l="50000" t="50000" r="50000" b="50000"/>
            </a:path>
          </a:gradFill>
          <a:ln w="9525">
            <a:noFill/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</p:spPr>
        <p:txBody>
          <a:bodyPr wrap="none" anchor="ctr"/>
          <a:lstStyle/>
          <a:p>
            <a:pPr algn="ctr"/>
            <a:r>
              <a:rPr lang="fr-FR" sz="2800" dirty="0" smtClean="0">
                <a:latin typeface="Arial Rounded MT Bold" pitchFamily="34" charset="0"/>
              </a:rPr>
              <a:t>N</a:t>
            </a:r>
            <a:endParaRPr lang="fr-FR" sz="2800" dirty="0">
              <a:latin typeface="Arial Rounded MT Bold" pitchFamily="34" charset="0"/>
            </a:endParaRPr>
          </a:p>
        </p:txBody>
      </p:sp>
      <p:sp>
        <p:nvSpPr>
          <p:cNvPr id="44048" name="AutoShape 16">
            <a:hlinkClick r:id="" action="ppaction://noaction" highlightClick="1"/>
          </p:cNvPr>
          <p:cNvSpPr>
            <a:spLocks noChangeArrowheads="1"/>
          </p:cNvSpPr>
          <p:nvPr/>
        </p:nvSpPr>
        <p:spPr bwMode="auto">
          <a:xfrm>
            <a:off x="5291134" y="434934"/>
            <a:ext cx="466725" cy="468312"/>
          </a:xfrm>
          <a:prstGeom prst="actionButtonBlank">
            <a:avLst/>
          </a:prstGeom>
          <a:gradFill rotWithShape="1">
            <a:gsLst>
              <a:gs pos="0">
                <a:srgbClr val="FFC000"/>
              </a:gs>
              <a:gs pos="100000">
                <a:srgbClr val="D09502"/>
              </a:gs>
            </a:gsLst>
            <a:path path="rect">
              <a:fillToRect l="50000" t="50000" r="50000" b="50000"/>
            </a:path>
          </a:gradFill>
          <a:ln w="9525">
            <a:noFill/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</p:spPr>
        <p:txBody>
          <a:bodyPr wrap="none" anchor="ctr"/>
          <a:lstStyle/>
          <a:p>
            <a:pPr algn="ctr"/>
            <a:r>
              <a:rPr lang="fr-FR" sz="2800" dirty="0" smtClean="0">
                <a:latin typeface="Arial Rounded MT Bold" pitchFamily="34" charset="0"/>
              </a:rPr>
              <a:t>C</a:t>
            </a:r>
            <a:endParaRPr lang="fr-FR" sz="2800" dirty="0">
              <a:latin typeface="Arial Rounded MT Bold" pitchFamily="34" charset="0"/>
            </a:endParaRPr>
          </a:p>
        </p:txBody>
      </p:sp>
      <p:pic>
        <p:nvPicPr>
          <p:cNvPr id="44049" name="Picture 17" descr="ok5">
            <a:hlinkClick r:id="" action="ppaction://noaction">
              <a:snd r:embed="rId3" name="laser.wav" builtIn="1"/>
            </a:hlinkClick>
          </p:cNvPr>
          <p:cNvPicPr>
            <a:picLocks noChangeAspect="1" noChangeArrowheads="1" noCrop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>
            <a:off x="7383501" y="2443149"/>
            <a:ext cx="828675" cy="468313"/>
          </a:xfrm>
          <a:prstGeom prst="rect">
            <a:avLst/>
          </a:prstGeom>
          <a:noFill/>
        </p:spPr>
      </p:pic>
      <p:pic>
        <p:nvPicPr>
          <p:cNvPr id="44050" name="Picture 18" descr="fleche_58"/>
          <p:cNvPicPr>
            <a:picLocks noChangeAspect="1" noChangeArrowheads="1" noCrop="1"/>
          </p:cNvPicPr>
          <p:nvPr/>
        </p:nvPicPr>
        <p:blipFill>
          <a:blip r:embed="rId5"/>
          <a:srcRect/>
          <a:stretch>
            <a:fillRect/>
          </a:stretch>
        </p:blipFill>
        <p:spPr bwMode="auto">
          <a:xfrm>
            <a:off x="8496300" y="3300413"/>
            <a:ext cx="447675" cy="257175"/>
          </a:xfrm>
          <a:prstGeom prst="rect">
            <a:avLst/>
          </a:prstGeom>
          <a:noFill/>
        </p:spPr>
      </p:pic>
      <p:sp>
        <p:nvSpPr>
          <p:cNvPr id="44051" name="Rectangle 19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892402" y="2260584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C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44052" name="Rectangle 2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892402" y="2727309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C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44053" name="Rectangle 21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892402" y="3195622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44054" name="Rectangle 22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892402" y="3663934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44055" name="Rectangle 23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892402" y="4132247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I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44056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892402" y="4600559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N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44057" name="Rectangle 25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892402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C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44058" name="Rectangle 26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892402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C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44059" name="Rectangle 27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892402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44060" name="Rectangle 28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892402" y="1238220"/>
            <a:ext cx="466725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44061" name="Rectangle 29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892402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I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44062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892402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N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32" name="AutoShape 16">
            <a:hlinkClick r:id="" action="ppaction://noaction" highlightClick="1"/>
          </p:cNvPr>
          <p:cNvSpPr>
            <a:spLocks noChangeArrowheads="1"/>
          </p:cNvSpPr>
          <p:nvPr/>
        </p:nvSpPr>
        <p:spPr bwMode="auto">
          <a:xfrm>
            <a:off x="5748360" y="434934"/>
            <a:ext cx="466725" cy="468312"/>
          </a:xfrm>
          <a:prstGeom prst="actionButtonBlank">
            <a:avLst/>
          </a:prstGeom>
          <a:gradFill rotWithShape="1">
            <a:gsLst>
              <a:gs pos="0">
                <a:srgbClr val="FFC000"/>
              </a:gs>
              <a:gs pos="100000">
                <a:srgbClr val="D09502"/>
              </a:gs>
            </a:gsLst>
            <a:path path="rect">
              <a:fillToRect l="50000" t="50000" r="50000" b="50000"/>
            </a:path>
          </a:gradFill>
          <a:ln w="9525">
            <a:noFill/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</p:spPr>
        <p:txBody>
          <a:bodyPr wrap="none" anchor="ctr"/>
          <a:lstStyle/>
          <a:p>
            <a:pPr algn="ctr"/>
            <a:r>
              <a:rPr lang="fr-FR" sz="2800" dirty="0" smtClean="0">
                <a:latin typeface="Arial Rounded MT Bold" pitchFamily="34" charset="0"/>
              </a:rPr>
              <a:t>E</a:t>
            </a:r>
            <a:endParaRPr lang="fr-FR" sz="2800" dirty="0">
              <a:latin typeface="Arial Rounded MT Bold" pitchFamily="34" charset="0"/>
            </a:endParaRPr>
          </a:p>
        </p:txBody>
      </p:sp>
      <p:sp>
        <p:nvSpPr>
          <p:cNvPr id="42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892402" y="5072085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S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44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892402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S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pic>
        <p:nvPicPr>
          <p:cNvPr id="35" name="Image 34" descr="interrog01.gif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1358856" y="5838858"/>
            <a:ext cx="506409" cy="506409"/>
          </a:xfrm>
          <a:prstGeom prst="rect">
            <a:avLst/>
          </a:prstGeom>
        </p:spPr>
      </p:pic>
      <p:sp>
        <p:nvSpPr>
          <p:cNvPr id="36" name="ZoneTexte 35"/>
          <p:cNvSpPr txBox="1"/>
          <p:nvPr/>
        </p:nvSpPr>
        <p:spPr>
          <a:xfrm>
            <a:off x="-1" y="6386553"/>
            <a:ext cx="4316410" cy="380480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</p:spPr>
        <p:txBody>
          <a:bodyPr wrap="square" lIns="36000" tIns="36000" rIns="36000" bIns="36000" rtlCol="0" anchor="ctr" anchorCtr="0">
            <a:spAutoFit/>
          </a:bodyPr>
          <a:lstStyle/>
          <a:p>
            <a:pPr algn="ctr"/>
            <a:r>
              <a:rPr lang="fr-FR" sz="2000" dirty="0" smtClean="0">
                <a:latin typeface="Arial Rounded MT Bold" pitchFamily="34" charset="0"/>
              </a:rPr>
              <a:t>une discipline ou </a:t>
            </a:r>
            <a:r>
              <a:rPr lang="fr-FR" sz="2000" dirty="0" smtClean="0">
                <a:latin typeface="Arial Rounded MT Bold" pitchFamily="34" charset="0"/>
              </a:rPr>
              <a:t>la connaissance</a:t>
            </a:r>
            <a:endParaRPr lang="fr-FR" sz="2000" dirty="0">
              <a:latin typeface="Arial Rounded MT Bold" pitchFamily="34" charset="0"/>
            </a:endParaRPr>
          </a:p>
        </p:txBody>
      </p:sp>
      <p:sp>
        <p:nvSpPr>
          <p:cNvPr id="30" name="Rectangle 19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367071" y="2260584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C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31" name="Rectangle 2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367071" y="2727309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C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33" name="Rectangle 21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367071" y="3195622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34" name="Rectangle 22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367071" y="3663934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37" name="Rectangle 23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367071" y="4132247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I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38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367071" y="4600559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N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39" name="Rectangle 25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367071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C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40" name="Rectangle 26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367071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C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41" name="Rectangle 27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367071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43" name="Rectangle 28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367071" y="1238220"/>
            <a:ext cx="466725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45" name="Rectangle 29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367071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I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46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367071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N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47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367071" y="5072085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S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48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367071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S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49" name="Rectangle 19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841740" y="2260584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C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50" name="Rectangle 2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841740" y="2727309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C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51" name="Rectangle 21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841740" y="3195622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52" name="Rectangle 22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841740" y="3663934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53" name="Rectangle 23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841740" y="4132247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I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54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841740" y="4600559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N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55" name="Rectangle 25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841740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C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56" name="Rectangle 26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841740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C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57" name="Rectangle 27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841740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58" name="Rectangle 28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841740" y="1238220"/>
            <a:ext cx="466725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59" name="Rectangle 29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841740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I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60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841740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N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61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841740" y="5072085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S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62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841740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S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63" name="Rectangle 19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316409" y="2260584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C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64" name="Rectangle 2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316409" y="2727309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C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65" name="Rectangle 21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316409" y="3195622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66" name="Rectangle 22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316409" y="3663934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67" name="Rectangle 23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316409" y="4132247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I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68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316409" y="4600559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N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69" name="Rectangle 25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316409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C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70" name="Rectangle 26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316409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C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71" name="Rectangle 27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316409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72" name="Rectangle 28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316409" y="1238220"/>
            <a:ext cx="466725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73" name="Rectangle 29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316409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I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74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316409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N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75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316409" y="5072085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S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76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316409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S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77" name="Rectangle 19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791078" y="2260584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C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78" name="Rectangle 2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791078" y="2727309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C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79" name="Rectangle 21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791078" y="3195622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80" name="Rectangle 22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791078" y="3663934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81" name="Rectangle 23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791078" y="4132247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I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82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791078" y="4600559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N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83" name="Rectangle 25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791078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C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84" name="Rectangle 26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791078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C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85" name="Rectangle 27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791078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86" name="Rectangle 28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791078" y="1238220"/>
            <a:ext cx="466725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87" name="Rectangle 29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791078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I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88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791078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N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89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791078" y="5072085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S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90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791078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S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91" name="Rectangle 19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265747" y="2260584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C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92" name="Rectangle 2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265747" y="2727309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C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93" name="Rectangle 21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265747" y="3195622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94" name="Rectangle 22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265747" y="3663934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95" name="Rectangle 23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265747" y="4132247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I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96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265747" y="4600559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N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97" name="Rectangle 25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265747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C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98" name="Rectangle 26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265747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C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99" name="Rectangle 27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265747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00" name="Rectangle 28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265747" y="1238220"/>
            <a:ext cx="466725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01" name="Rectangle 29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265747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I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02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265747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N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03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265747" y="5072085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S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04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265747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S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05" name="Rectangle 19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740416" y="2260584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C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06" name="Rectangle 2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740416" y="2727309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C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07" name="Rectangle 21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740416" y="3195622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08" name="Rectangle 22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740416" y="3663934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09" name="Rectangle 23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740416" y="4132247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I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10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740416" y="4600559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N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11" name="Rectangle 25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740416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C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12" name="Rectangle 26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740416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C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13" name="Rectangle 27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740416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14" name="Rectangle 28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740416" y="1238220"/>
            <a:ext cx="466725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15" name="Rectangle 29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740416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I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16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740416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N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17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740416" y="5072085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S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18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740416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S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19" name="Rectangle 31">
            <a:hlinkClick r:id="" action="ppaction://noaction">
              <a:snd r:embed="rId8" name="arrow.wav" builtIn="1"/>
            </a:hlinkClick>
          </p:cNvPr>
          <p:cNvSpPr>
            <a:spLocks noChangeArrowheads="1"/>
          </p:cNvSpPr>
          <p:nvPr/>
        </p:nvSpPr>
        <p:spPr bwMode="auto">
          <a:xfrm>
            <a:off x="2910658" y="1238220"/>
            <a:ext cx="3322683" cy="468312"/>
          </a:xfrm>
          <a:prstGeom prst="rect">
            <a:avLst/>
          </a:prstGeom>
          <a:solidFill>
            <a:schemeClr val="accent1">
              <a:alpha val="0"/>
            </a:schemeClr>
          </a:solidFill>
          <a:ln w="12700">
            <a:solidFill>
              <a:srgbClr val="FFCC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fr-FR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4405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3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4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5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6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7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8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9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20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4" dur="500"/>
                                        <p:tgtEl>
                                          <p:spTgt spid="4405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500"/>
                                        <p:tgtEl>
                                          <p:spTgt spid="440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" decel="100000"/>
                                        <p:tgtEl>
                                          <p:spTgt spid="440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4051"/>
                  </p:tgtEl>
                </p:cond>
              </p:nextCondLst>
            </p:seq>
            <p:seq concurrent="1" nextAc="seek">
              <p:cTn id="29" restart="whenNotActive" fill="hold" evtFilter="cancelBubble" nodeType="interactiveSeq">
                <p:stCondLst>
                  <p:cond evt="onClick" delay="0">
                    <p:tgtEl>
                      <p:spTgt spid="4405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0" fill="hold">
                      <p:stCondLst>
                        <p:cond delay="0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4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5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40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41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2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43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4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45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6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47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1" dur="500"/>
                                        <p:tgtEl>
                                          <p:spTgt spid="4405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2" dur="500"/>
                                        <p:tgtEl>
                                          <p:spTgt spid="440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50" decel="100000"/>
                                        <p:tgtEl>
                                          <p:spTgt spid="440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4052"/>
                  </p:tgtEl>
                </p:cond>
              </p:nextCondLst>
            </p:seq>
            <p:seq concurrent="1" nextAc="seek">
              <p:cTn id="56" restart="whenNotActive" fill="hold" evtFilter="cancelBubble" nodeType="interactiveSeq">
                <p:stCondLst>
                  <p:cond evt="onClick" delay="0">
                    <p:tgtEl>
                      <p:spTgt spid="4405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7" fill="hold">
                      <p:stCondLst>
                        <p:cond delay="0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1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2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67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68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9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70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1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72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3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74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>
                      <p:stCondLst>
                        <p:cond delay="indefinite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8" dur="500"/>
                                        <p:tgtEl>
                                          <p:spTgt spid="4405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9" dur="500"/>
                                        <p:tgtEl>
                                          <p:spTgt spid="440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50" decel="100000"/>
                                        <p:tgtEl>
                                          <p:spTgt spid="440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4053"/>
                  </p:tgtEl>
                </p:cond>
              </p:nextCondLst>
            </p:seq>
            <p:seq concurrent="1" nextAc="seek">
              <p:cTn id="83" restart="whenNotActive" fill="hold" evtFilter="cancelBubble" nodeType="interactiveSeq">
                <p:stCondLst>
                  <p:cond evt="onClick" delay="0">
                    <p:tgtEl>
                      <p:spTgt spid="4405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4" fill="hold">
                      <p:stCondLst>
                        <p:cond delay="0"/>
                      </p:stCondLst>
                      <p:childTnLst>
                        <p:par>
                          <p:cTn id="85" fill="hold">
                            <p:stCondLst>
                              <p:cond delay="0"/>
                            </p:stCondLst>
                            <p:childTnLst>
                              <p:par>
                                <p:cTn id="86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8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9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94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95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6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97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8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99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00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01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2" fill="hold">
                      <p:stCondLst>
                        <p:cond delay="indefinite"/>
                      </p:stCondLst>
                      <p:childTnLst>
                        <p:par>
                          <p:cTn id="103" fill="hold">
                            <p:stCondLst>
                              <p:cond delay="0"/>
                            </p:stCondLst>
                            <p:childTnLst>
                              <p:par>
                                <p:cTn id="104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5" dur="500"/>
                                        <p:tgtEl>
                                          <p:spTgt spid="4406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500"/>
                                        <p:tgtEl>
                                          <p:spTgt spid="440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50" decel="100000"/>
                                        <p:tgtEl>
                                          <p:spTgt spid="440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4054"/>
                  </p:tgtEl>
                </p:cond>
              </p:nextCondLst>
            </p:seq>
            <p:seq concurrent="1" nextAc="seek">
              <p:cTn id="110" restart="whenNotActive" fill="hold" evtFilter="cancelBubble" nodeType="interactiveSeq">
                <p:stCondLst>
                  <p:cond evt="onClick" delay="0">
                    <p:tgtEl>
                      <p:spTgt spid="4405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1" fill="hold">
                      <p:stCondLst>
                        <p:cond delay="0"/>
                      </p:stCondLst>
                      <p:childTnLst>
                        <p:par>
                          <p:cTn id="112" fill="hold">
                            <p:stCondLst>
                              <p:cond delay="0"/>
                            </p:stCondLst>
                            <p:childTnLst>
                              <p:par>
                                <p:cTn id="113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5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6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7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8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9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0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21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22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3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24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5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26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7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28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9" fill="hold">
                      <p:stCondLst>
                        <p:cond delay="indefinite"/>
                      </p:stCondLst>
                      <p:childTnLst>
                        <p:par>
                          <p:cTn id="130" fill="hold">
                            <p:stCondLst>
                              <p:cond delay="0"/>
                            </p:stCondLst>
                            <p:childTnLst>
                              <p:par>
                                <p:cTn id="131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2" dur="500"/>
                                        <p:tgtEl>
                                          <p:spTgt spid="4406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3" dur="500"/>
                                        <p:tgtEl>
                                          <p:spTgt spid="440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4" dur="50" decel="100000"/>
                                        <p:tgtEl>
                                          <p:spTgt spid="440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5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4055"/>
                  </p:tgtEl>
                </p:cond>
              </p:nextCondLst>
            </p:seq>
            <p:seq concurrent="1" nextAc="seek">
              <p:cTn id="137" restart="whenNotActive" fill="hold" evtFilter="cancelBubble" nodeType="interactiveSeq">
                <p:stCondLst>
                  <p:cond evt="onClick" delay="0">
                    <p:tgtEl>
                      <p:spTgt spid="4404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8" fill="hold">
                      <p:stCondLst>
                        <p:cond delay="0"/>
                      </p:stCondLst>
                      <p:childTnLst>
                        <p:par>
                          <p:cTn id="139" fill="hold">
                            <p:stCondLst>
                              <p:cond delay="0"/>
                            </p:stCondLst>
                            <p:childTnLst>
                              <p:par>
                                <p:cTn id="140" presetID="56" presetClass="entr" presetSubtype="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by="(-#ppt_w*2)" calcmode="lin" valueType="num">
                                      <p:cBhvr rctx="PPT">
                                        <p:cTn id="142" dur="25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</p:anim>
                                    <p:anim by="(#ppt_w*0.50)" calcmode="lin" valueType="num">
                                      <p:cBhvr>
                                        <p:cTn id="143" dur="25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(-#ppt_h/2)" to="(#ppt_y)" calcmode="lin" valueType="num">
                                      <p:cBhvr>
                                        <p:cTn id="144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</p:anim>
                                    <p:animRot by="21600000">
                                      <p:cBhvr>
                                        <p:cTn id="145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6" fill="hold">
                            <p:stCondLst>
                              <p:cond delay="500"/>
                            </p:stCondLst>
                            <p:childTnLst>
                              <p:par>
                                <p:cTn id="147" presetID="56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by="(-#ppt_w*2)" calcmode="lin" valueType="num">
                                      <p:cBhvr rctx="PPT">
                                        <p:cTn id="149" dur="25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</p:anim>
                                    <p:anim by="(#ppt_w*0.50)" calcmode="lin" valueType="num">
                                      <p:cBhvr>
                                        <p:cTn id="150" dur="25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(-#ppt_h/2)" to="(#ppt_y)" calcmode="lin" valueType="num">
                                      <p:cBhvr>
                                        <p:cTn id="151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</p:anim>
                                    <p:animRot by="21600000">
                                      <p:cBhvr>
                                        <p:cTn id="152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3" fill="hold">
                            <p:stCondLst>
                              <p:cond delay="1000"/>
                            </p:stCondLst>
                            <p:childTnLst>
                              <p:par>
                                <p:cTn id="154" presetID="56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by="(-#ppt_w*2)" calcmode="lin" valueType="num">
                                      <p:cBhvr rctx="PPT">
                                        <p:cTn id="156" dur="25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</p:anim>
                                    <p:anim by="(#ppt_w*0.50)" calcmode="lin" valueType="num">
                                      <p:cBhvr>
                                        <p:cTn id="157" dur="25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(-#ppt_h/2)" to="(#ppt_y)" calcmode="lin" valueType="num">
                                      <p:cBhvr>
                                        <p:cTn id="158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</p:anim>
                                    <p:animRot by="21600000">
                                      <p:cBhvr>
                                        <p:cTn id="159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0" fill="hold">
                            <p:stCondLst>
                              <p:cond delay="1500"/>
                            </p:stCondLst>
                            <p:childTnLst>
                              <p:par>
                                <p:cTn id="161" presetID="56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by="(-#ppt_w*2)" calcmode="lin" valueType="num">
                                      <p:cBhvr rctx="PPT">
                                        <p:cTn id="163" dur="25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</p:anim>
                                    <p:anim by="(#ppt_w*0.50)" calcmode="lin" valueType="num">
                                      <p:cBhvr>
                                        <p:cTn id="164" dur="25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(-#ppt_h/2)" to="(#ppt_y)" calcmode="lin" valueType="num">
                                      <p:cBhvr>
                                        <p:cTn id="165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</p:anim>
                                    <p:animRot by="21600000">
                                      <p:cBhvr>
                                        <p:cTn id="166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7" fill="hold">
                            <p:stCondLst>
                              <p:cond delay="2000"/>
                            </p:stCondLst>
                            <p:childTnLst>
                              <p:par>
                                <p:cTn id="168" presetID="56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by="(-#ppt_w*2)" calcmode="lin" valueType="num">
                                      <p:cBhvr rctx="PPT">
                                        <p:cTn id="170" dur="25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</p:anim>
                                    <p:anim by="(#ppt_w*0.50)" calcmode="lin" valueType="num">
                                      <p:cBhvr>
                                        <p:cTn id="171" dur="25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(-#ppt_h/2)" to="(#ppt_y)" calcmode="lin" valueType="num">
                                      <p:cBhvr>
                                        <p:cTn id="172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</p:anim>
                                    <p:animRot by="21600000">
                                      <p:cBhvr>
                                        <p:cTn id="173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4" fill="hold">
                            <p:stCondLst>
                              <p:cond delay="2500"/>
                            </p:stCondLst>
                            <p:childTnLst>
                              <p:par>
                                <p:cTn id="175" presetID="56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by="(-#ppt_w*2)" calcmode="lin" valueType="num">
                                      <p:cBhvr rctx="PPT">
                                        <p:cTn id="177" dur="25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</p:anim>
                                    <p:anim by="(#ppt_w*0.50)" calcmode="lin" valueType="num">
                                      <p:cBhvr>
                                        <p:cTn id="178" dur="25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(-#ppt_h/2)" to="(#ppt_y)" calcmode="lin" valueType="num">
                                      <p:cBhvr>
                                        <p:cTn id="179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</p:anim>
                                    <p:animRot by="21600000">
                                      <p:cBhvr>
                                        <p:cTn id="180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1" fill="hold">
                            <p:stCondLst>
                              <p:cond delay="3000"/>
                            </p:stCondLst>
                            <p:childTnLst>
                              <p:par>
                                <p:cTn id="182" presetID="56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by="(-#ppt_w*2)" calcmode="lin" valueType="num">
                                      <p:cBhvr rctx="PPT">
                                        <p:cTn id="184" dur="25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</p:anim>
                                    <p:anim by="(#ppt_w*0.50)" calcmode="lin" valueType="num">
                                      <p:cBhvr>
                                        <p:cTn id="185" dur="25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(-#ppt_h/2)" to="(#ppt_y)" calcmode="lin" valueType="num">
                                      <p:cBhvr>
                                        <p:cTn id="186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</p:anim>
                                    <p:animRot by="21600000">
                                      <p:cBhvr>
                                        <p:cTn id="187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8" fill="hold">
                            <p:stCondLst>
                              <p:cond delay="3500"/>
                            </p:stCondLst>
                            <p:childTnLst>
                              <p:par>
                                <p:cTn id="189" presetID="34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from="(-#ppt_w/2)" to="(#ppt_x)" calcmode="lin" valueType="num">
                                      <p:cBhvr>
                                        <p:cTn id="191" dur="6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0" to="-1.0" calcmode="lin" valueType="num">
                                      <p:cBhvr>
                                        <p:cTn id="192" dur="200" decel="5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44050"/>
                                        </p:tgtEl>
                                        <p:attrNameLst>
                                          <p:attrName>xshear</p:attrName>
                                        </p:attrNameLst>
                                      </p:cBhvr>
                                    </p:anim>
                                    <p:animScale>
                                      <p:cBhvr>
                                        <p:cTn id="193" dur="200" decel="10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44050"/>
                                        </p:tgtEl>
                                      </p:cBhvr>
                                      <p:from x="100000" y="100000"/>
                                      <p:to x="80000" y="100000"/>
                                    </p:animScale>
                                    <p:anim by="(#ppt_h/3+#ppt_w*0.1)" calcmode="lin" valueType="num">
                                      <p:cBhvr additive="sum">
                                        <p:cTn id="194" dur="200" decel="10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440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4049"/>
                  </p:tgtEl>
                </p:cond>
              </p:nextCondLst>
            </p:seq>
            <p:seq concurrent="1" nextAc="seek">
              <p:cTn id="195" restart="whenNotActive" fill="hold" evtFilter="cancelBubble" nodeType="interactiveSeq">
                <p:stCondLst>
                  <p:cond evt="onClick" delay="0">
                    <p:tgtEl>
                      <p:spTgt spid="4405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96" fill="hold">
                      <p:stCondLst>
                        <p:cond delay="0"/>
                      </p:stCondLst>
                      <p:childTnLst>
                        <p:par>
                          <p:cTn id="197" fill="hold">
                            <p:stCondLst>
                              <p:cond delay="0"/>
                            </p:stCondLst>
                            <p:childTnLst>
                              <p:par>
                                <p:cTn id="198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00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1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2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3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4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5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206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207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08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209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10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211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12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213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4" fill="hold">
                      <p:stCondLst>
                        <p:cond delay="indefinite"/>
                      </p:stCondLst>
                      <p:childTnLst>
                        <p:par>
                          <p:cTn id="215" fill="hold">
                            <p:stCondLst>
                              <p:cond delay="0"/>
                            </p:stCondLst>
                            <p:childTnLst>
                              <p:par>
                                <p:cTn id="216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17" dur="500"/>
                                        <p:tgtEl>
                                          <p:spTgt spid="4406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18" dur="500"/>
                                        <p:tgtEl>
                                          <p:spTgt spid="440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9" dur="50" decel="100000"/>
                                        <p:tgtEl>
                                          <p:spTgt spid="440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0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2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4056"/>
                  </p:tgtEl>
                </p:cond>
              </p:nextCondLst>
            </p:seq>
            <p:seq concurrent="1" nextAc="seek">
              <p:cTn id="222" restart="whenNotActive" fill="hold" evtFilter="cancelBubble" nodeType="interactiveSeq">
                <p:stCondLst>
                  <p:cond evt="onClick" delay="0">
                    <p:tgtEl>
                      <p:spTgt spid="4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23" fill="hold">
                      <p:stCondLst>
                        <p:cond delay="0"/>
                      </p:stCondLst>
                      <p:childTnLst>
                        <p:par>
                          <p:cTn id="224" fill="hold">
                            <p:stCondLst>
                              <p:cond delay="0"/>
                            </p:stCondLst>
                            <p:childTnLst>
                              <p:par>
                                <p:cTn id="225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7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8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9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0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1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2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233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234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35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236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37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238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39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240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1" fill="hold">
                      <p:stCondLst>
                        <p:cond delay="indefinite"/>
                      </p:stCondLst>
                      <p:childTnLst>
                        <p:par>
                          <p:cTn id="242" fill="hold">
                            <p:stCondLst>
                              <p:cond delay="0"/>
                            </p:stCondLst>
                            <p:childTnLst>
                              <p:par>
                                <p:cTn id="243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44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5" dur="500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6" dur="50" decel="100000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7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4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2"/>
                  </p:tgtEl>
                </p:cond>
              </p:nextCondLst>
            </p:seq>
            <p:seq concurrent="1" nextAc="seek">
              <p:cTn id="249" restart="whenNotActive" fill="hold" evtFilter="cancelBubble" nodeType="interactiveSeq">
                <p:stCondLst>
                  <p:cond evt="onClick" delay="0">
                    <p:tgtEl>
                      <p:spTgt spid="3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50" fill="hold">
                      <p:stCondLst>
                        <p:cond delay="0"/>
                      </p:stCondLst>
                      <p:childTnLst>
                        <p:par>
                          <p:cTn id="251" fill="hold">
                            <p:stCondLst>
                              <p:cond delay="0"/>
                            </p:stCondLst>
                            <p:childTnLst>
                              <p:par>
                                <p:cTn id="252" presetID="27" presetClass="entr" presetSubtype="0" fill="hold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2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254" dur="100"/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255" dur="100"/>
                                        <p:tgtEl>
                                          <p:spTgt spid="3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56" dur="100"/>
                                        <p:tgtEl>
                                          <p:spTgt spid="3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7" fill="hold">
                      <p:stCondLst>
                        <p:cond delay="indefinite"/>
                      </p:stCondLst>
                      <p:childTnLst>
                        <p:par>
                          <p:cTn id="258" fill="hold">
                            <p:stCondLst>
                              <p:cond delay="0"/>
                            </p:stCondLst>
                            <p:childTnLst>
                              <p:par>
                                <p:cTn id="259" presetID="26" presetClass="entr" presetSubtype="0" fill="hold" grpId="2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61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2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3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4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5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6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267" dur="7">
                                          <p:stCondLst>
                                            <p:cond delay="163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268" dur="42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69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270" dur="42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71" dur="7">
                                          <p:stCondLst>
                                            <p:cond delay="411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272" dur="42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73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274" dur="42" decel="50000">
                                          <p:stCondLst>
                                            <p:cond delay="459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5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oin.wav" builtIn="1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5"/>
                  </p:tgtEl>
                </p:cond>
              </p:nextCondLst>
            </p:seq>
            <p:seq concurrent="1" nextAc="seek">
              <p:cTn id="275" restart="whenNotActive" fill="hold" evtFilter="cancelBubble" nodeType="interactiveSeq">
                <p:stCondLst>
                  <p:cond evt="onClick" delay="0">
                    <p:tgtEl>
                      <p:spTgt spid="3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76" fill="hold">
                      <p:stCondLst>
                        <p:cond delay="0"/>
                      </p:stCondLst>
                      <p:childTnLst>
                        <p:par>
                          <p:cTn id="277" fill="hold">
                            <p:stCondLst>
                              <p:cond delay="0"/>
                            </p:stCondLst>
                            <p:childTnLst>
                              <p:par>
                                <p:cTn id="278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80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1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2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3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4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5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286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287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88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289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90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291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92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293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4" fill="hold">
                      <p:stCondLst>
                        <p:cond delay="indefinite"/>
                      </p:stCondLst>
                      <p:childTnLst>
                        <p:par>
                          <p:cTn id="295" fill="hold">
                            <p:stCondLst>
                              <p:cond delay="0"/>
                            </p:stCondLst>
                            <p:childTnLst>
                              <p:par>
                                <p:cTn id="296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97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8" dur="500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9" dur="50" decel="100000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0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0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0"/>
                  </p:tgtEl>
                </p:cond>
              </p:nextCondLst>
            </p:seq>
            <p:seq concurrent="1" nextAc="seek">
              <p:cTn id="302" restart="whenNotActive" fill="hold" evtFilter="cancelBubble" nodeType="interactiveSeq">
                <p:stCondLst>
                  <p:cond evt="onClick" delay="0">
                    <p:tgtEl>
                      <p:spTgt spid="3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03" fill="hold">
                      <p:stCondLst>
                        <p:cond delay="0"/>
                      </p:stCondLst>
                      <p:childTnLst>
                        <p:par>
                          <p:cTn id="304" fill="hold">
                            <p:stCondLst>
                              <p:cond delay="0"/>
                            </p:stCondLst>
                            <p:childTnLst>
                              <p:par>
                                <p:cTn id="305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07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08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9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0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1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2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313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314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15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316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17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318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19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320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1" fill="hold">
                      <p:stCondLst>
                        <p:cond delay="indefinite"/>
                      </p:stCondLst>
                      <p:childTnLst>
                        <p:par>
                          <p:cTn id="322" fill="hold">
                            <p:stCondLst>
                              <p:cond delay="0"/>
                            </p:stCondLst>
                            <p:childTnLst>
                              <p:par>
                                <p:cTn id="323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24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25" dur="500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6" dur="50" decel="100000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7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2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1"/>
                  </p:tgtEl>
                </p:cond>
              </p:nextCondLst>
            </p:seq>
            <p:seq concurrent="1" nextAc="seek">
              <p:cTn id="329" restart="whenNotActive" fill="hold" evtFilter="cancelBubble" nodeType="interactiveSeq">
                <p:stCondLst>
                  <p:cond evt="onClick" delay="0">
                    <p:tgtEl>
                      <p:spTgt spid="3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30" fill="hold">
                      <p:stCondLst>
                        <p:cond delay="0"/>
                      </p:stCondLst>
                      <p:childTnLst>
                        <p:par>
                          <p:cTn id="331" fill="hold">
                            <p:stCondLst>
                              <p:cond delay="0"/>
                            </p:stCondLst>
                            <p:childTnLst>
                              <p:par>
                                <p:cTn id="332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34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5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6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7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8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9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340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341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42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343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44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345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46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347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8" fill="hold">
                      <p:stCondLst>
                        <p:cond delay="indefinite"/>
                      </p:stCondLst>
                      <p:childTnLst>
                        <p:par>
                          <p:cTn id="349" fill="hold">
                            <p:stCondLst>
                              <p:cond delay="0"/>
                            </p:stCondLst>
                            <p:childTnLst>
                              <p:par>
                                <p:cTn id="350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51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52" dur="500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3" dur="50" decel="100000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4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5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3"/>
                  </p:tgtEl>
                </p:cond>
              </p:nextCondLst>
            </p:seq>
            <p:seq concurrent="1" nextAc="seek">
              <p:cTn id="356" restart="whenNotActive" fill="hold" evtFilter="cancelBubble" nodeType="interactiveSeq">
                <p:stCondLst>
                  <p:cond evt="onClick" delay="0">
                    <p:tgtEl>
                      <p:spTgt spid="3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57" fill="hold">
                      <p:stCondLst>
                        <p:cond delay="0"/>
                      </p:stCondLst>
                      <p:childTnLst>
                        <p:par>
                          <p:cTn id="358" fill="hold">
                            <p:stCondLst>
                              <p:cond delay="0"/>
                            </p:stCondLst>
                            <p:childTnLst>
                              <p:par>
                                <p:cTn id="359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61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62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3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4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5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6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367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368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69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370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71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372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73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374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5" fill="hold">
                      <p:stCondLst>
                        <p:cond delay="indefinite"/>
                      </p:stCondLst>
                      <p:childTnLst>
                        <p:par>
                          <p:cTn id="376" fill="hold">
                            <p:stCondLst>
                              <p:cond delay="0"/>
                            </p:stCondLst>
                            <p:childTnLst>
                              <p:par>
                                <p:cTn id="377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78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79" dur="500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0" dur="50" decel="100000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1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8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4"/>
                  </p:tgtEl>
                </p:cond>
              </p:nextCondLst>
            </p:seq>
            <p:seq concurrent="1" nextAc="seek">
              <p:cTn id="383" restart="whenNotActive" fill="hold" evtFilter="cancelBubble" nodeType="interactiveSeq">
                <p:stCondLst>
                  <p:cond evt="onClick" delay="0">
                    <p:tgtEl>
                      <p:spTgt spid="3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84" fill="hold">
                      <p:stCondLst>
                        <p:cond delay="0"/>
                      </p:stCondLst>
                      <p:childTnLst>
                        <p:par>
                          <p:cTn id="385" fill="hold">
                            <p:stCondLst>
                              <p:cond delay="0"/>
                            </p:stCondLst>
                            <p:childTnLst>
                              <p:par>
                                <p:cTn id="386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88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89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0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1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2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3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394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395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96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397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98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399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00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401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2" fill="hold">
                      <p:stCondLst>
                        <p:cond delay="indefinite"/>
                      </p:stCondLst>
                      <p:childTnLst>
                        <p:par>
                          <p:cTn id="403" fill="hold">
                            <p:stCondLst>
                              <p:cond delay="0"/>
                            </p:stCondLst>
                            <p:childTnLst>
                              <p:par>
                                <p:cTn id="404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05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06" dur="500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7" dur="50" decel="100000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8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40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7"/>
                  </p:tgtEl>
                </p:cond>
              </p:nextCondLst>
            </p:seq>
            <p:seq concurrent="1" nextAc="seek">
              <p:cTn id="410" restart="whenNotActive" fill="hold" evtFilter="cancelBubble" nodeType="interactiveSeq">
                <p:stCondLst>
                  <p:cond evt="onClick" delay="0">
                    <p:tgtEl>
                      <p:spTgt spid="3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11" fill="hold">
                      <p:stCondLst>
                        <p:cond delay="0"/>
                      </p:stCondLst>
                      <p:childTnLst>
                        <p:par>
                          <p:cTn id="412" fill="hold">
                            <p:stCondLst>
                              <p:cond delay="0"/>
                            </p:stCondLst>
                            <p:childTnLst>
                              <p:par>
                                <p:cTn id="413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15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16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7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8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9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0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421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422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23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424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25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426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27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428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9" fill="hold">
                      <p:stCondLst>
                        <p:cond delay="indefinite"/>
                      </p:stCondLst>
                      <p:childTnLst>
                        <p:par>
                          <p:cTn id="430" fill="hold">
                            <p:stCondLst>
                              <p:cond delay="0"/>
                            </p:stCondLst>
                            <p:childTnLst>
                              <p:par>
                                <p:cTn id="431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32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33" dur="500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4" dur="50" decel="100000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5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43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8"/>
                  </p:tgtEl>
                </p:cond>
              </p:nextCondLst>
            </p:seq>
            <p:seq concurrent="1" nextAc="seek">
              <p:cTn id="437" restart="whenNotActive" fill="hold" evtFilter="cancelBubble" nodeType="interactiveSeq">
                <p:stCondLst>
                  <p:cond evt="onClick" delay="0">
                    <p:tgtEl>
                      <p:spTgt spid="4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38" fill="hold">
                      <p:stCondLst>
                        <p:cond delay="0"/>
                      </p:stCondLst>
                      <p:childTnLst>
                        <p:par>
                          <p:cTn id="439" fill="hold">
                            <p:stCondLst>
                              <p:cond delay="0"/>
                            </p:stCondLst>
                            <p:childTnLst>
                              <p:par>
                                <p:cTn id="440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42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43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4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5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6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7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448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449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50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451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52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453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54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455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6" fill="hold">
                      <p:stCondLst>
                        <p:cond delay="indefinite"/>
                      </p:stCondLst>
                      <p:childTnLst>
                        <p:par>
                          <p:cTn id="457" fill="hold">
                            <p:stCondLst>
                              <p:cond delay="0"/>
                            </p:stCondLst>
                            <p:childTnLst>
                              <p:par>
                                <p:cTn id="458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59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60" dur="500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1" dur="50" decel="100000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46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7"/>
                  </p:tgtEl>
                </p:cond>
              </p:nextCondLst>
            </p:seq>
            <p:seq concurrent="1" nextAc="seek">
              <p:cTn id="464" restart="whenNotActive" fill="hold" evtFilter="cancelBubble" nodeType="interactiveSeq">
                <p:stCondLst>
                  <p:cond evt="onClick" delay="0">
                    <p:tgtEl>
                      <p:spTgt spid="4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65" fill="hold">
                      <p:stCondLst>
                        <p:cond delay="0"/>
                      </p:stCondLst>
                      <p:childTnLst>
                        <p:par>
                          <p:cTn id="466" fill="hold">
                            <p:stCondLst>
                              <p:cond delay="0"/>
                            </p:stCondLst>
                            <p:childTnLst>
                              <p:par>
                                <p:cTn id="467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69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70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1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2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3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4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475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476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77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478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79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480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81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482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3" fill="hold">
                      <p:stCondLst>
                        <p:cond delay="indefinite"/>
                      </p:stCondLst>
                      <p:childTnLst>
                        <p:par>
                          <p:cTn id="484" fill="hold">
                            <p:stCondLst>
                              <p:cond delay="0"/>
                            </p:stCondLst>
                            <p:childTnLst>
                              <p:par>
                                <p:cTn id="485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86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87" dur="500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8" dur="50" decel="100000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9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49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9"/>
                  </p:tgtEl>
                </p:cond>
              </p:nextCondLst>
            </p:seq>
            <p:seq concurrent="1" nextAc="seek">
              <p:cTn id="491" restart="whenNotActive" fill="hold" evtFilter="cancelBubble" nodeType="interactiveSeq">
                <p:stCondLst>
                  <p:cond evt="onClick" delay="0">
                    <p:tgtEl>
                      <p:spTgt spid="5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92" fill="hold">
                      <p:stCondLst>
                        <p:cond delay="0"/>
                      </p:stCondLst>
                      <p:childTnLst>
                        <p:par>
                          <p:cTn id="493" fill="hold">
                            <p:stCondLst>
                              <p:cond delay="0"/>
                            </p:stCondLst>
                            <p:childTnLst>
                              <p:par>
                                <p:cTn id="494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96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97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8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9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0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1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502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503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04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505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06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507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08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509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0" fill="hold">
                      <p:stCondLst>
                        <p:cond delay="indefinite"/>
                      </p:stCondLst>
                      <p:childTnLst>
                        <p:par>
                          <p:cTn id="511" fill="hold">
                            <p:stCondLst>
                              <p:cond delay="0"/>
                            </p:stCondLst>
                            <p:childTnLst>
                              <p:par>
                                <p:cTn id="512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13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14" dur="500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5" dur="50" decel="100000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6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51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0"/>
                  </p:tgtEl>
                </p:cond>
              </p:nextCondLst>
            </p:seq>
            <p:seq concurrent="1" nextAc="seek">
              <p:cTn id="518" restart="whenNotActive" fill="hold" evtFilter="cancelBubble" nodeType="interactiveSeq">
                <p:stCondLst>
                  <p:cond evt="onClick" delay="0">
                    <p:tgtEl>
                      <p:spTgt spid="5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19" fill="hold">
                      <p:stCondLst>
                        <p:cond delay="0"/>
                      </p:stCondLst>
                      <p:childTnLst>
                        <p:par>
                          <p:cTn id="520" fill="hold">
                            <p:stCondLst>
                              <p:cond delay="0"/>
                            </p:stCondLst>
                            <p:childTnLst>
                              <p:par>
                                <p:cTn id="521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23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24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5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6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7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8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529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530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31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532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33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534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35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536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7" fill="hold">
                      <p:stCondLst>
                        <p:cond delay="indefinite"/>
                      </p:stCondLst>
                      <p:childTnLst>
                        <p:par>
                          <p:cTn id="538" fill="hold">
                            <p:stCondLst>
                              <p:cond delay="0"/>
                            </p:stCondLst>
                            <p:childTnLst>
                              <p:par>
                                <p:cTn id="539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40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41" dur="500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2" dur="50" decel="100000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3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54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1"/>
                  </p:tgtEl>
                </p:cond>
              </p:nextCondLst>
            </p:seq>
            <p:seq concurrent="1" nextAc="seek">
              <p:cTn id="545" restart="whenNotActive" fill="hold" evtFilter="cancelBubble" nodeType="interactiveSeq">
                <p:stCondLst>
                  <p:cond evt="onClick" delay="0">
                    <p:tgtEl>
                      <p:spTgt spid="5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46" fill="hold">
                      <p:stCondLst>
                        <p:cond delay="0"/>
                      </p:stCondLst>
                      <p:childTnLst>
                        <p:par>
                          <p:cTn id="547" fill="hold">
                            <p:stCondLst>
                              <p:cond delay="0"/>
                            </p:stCondLst>
                            <p:childTnLst>
                              <p:par>
                                <p:cTn id="548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50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51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2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3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4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5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556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557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58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559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60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561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62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563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4" fill="hold">
                      <p:stCondLst>
                        <p:cond delay="indefinite"/>
                      </p:stCondLst>
                      <p:childTnLst>
                        <p:par>
                          <p:cTn id="565" fill="hold">
                            <p:stCondLst>
                              <p:cond delay="0"/>
                            </p:stCondLst>
                            <p:childTnLst>
                              <p:par>
                                <p:cTn id="566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67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68" dur="500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9" dur="50" decel="100000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0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57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2"/>
                  </p:tgtEl>
                </p:cond>
              </p:nextCondLst>
            </p:seq>
            <p:seq concurrent="1" nextAc="seek">
              <p:cTn id="572" restart="whenNotActive" fill="hold" evtFilter="cancelBubble" nodeType="interactiveSeq">
                <p:stCondLst>
                  <p:cond evt="onClick" delay="0">
                    <p:tgtEl>
                      <p:spTgt spid="5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73" fill="hold">
                      <p:stCondLst>
                        <p:cond delay="0"/>
                      </p:stCondLst>
                      <p:childTnLst>
                        <p:par>
                          <p:cTn id="574" fill="hold">
                            <p:stCondLst>
                              <p:cond delay="0"/>
                            </p:stCondLst>
                            <p:childTnLst>
                              <p:par>
                                <p:cTn id="575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77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78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9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0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1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2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583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584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85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586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87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588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89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590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1" fill="hold">
                      <p:stCondLst>
                        <p:cond delay="indefinite"/>
                      </p:stCondLst>
                      <p:childTnLst>
                        <p:par>
                          <p:cTn id="592" fill="hold">
                            <p:stCondLst>
                              <p:cond delay="0"/>
                            </p:stCondLst>
                            <p:childTnLst>
                              <p:par>
                                <p:cTn id="593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94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95" dur="500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6" dur="50" decel="100000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7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59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3"/>
                  </p:tgtEl>
                </p:cond>
              </p:nextCondLst>
            </p:seq>
            <p:seq concurrent="1" nextAc="seek">
              <p:cTn id="599" restart="whenNotActive" fill="hold" evtFilter="cancelBubble" nodeType="interactiveSeq">
                <p:stCondLst>
                  <p:cond evt="onClick" delay="0">
                    <p:tgtEl>
                      <p:spTgt spid="5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00" fill="hold">
                      <p:stCondLst>
                        <p:cond delay="0"/>
                      </p:stCondLst>
                      <p:childTnLst>
                        <p:par>
                          <p:cTn id="601" fill="hold">
                            <p:stCondLst>
                              <p:cond delay="0"/>
                            </p:stCondLst>
                            <p:childTnLst>
                              <p:par>
                                <p:cTn id="602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04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05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6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7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8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9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610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611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12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613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14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615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16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617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8" fill="hold">
                      <p:stCondLst>
                        <p:cond delay="indefinite"/>
                      </p:stCondLst>
                      <p:childTnLst>
                        <p:par>
                          <p:cTn id="619" fill="hold">
                            <p:stCondLst>
                              <p:cond delay="0"/>
                            </p:stCondLst>
                            <p:childTnLst>
                              <p:par>
                                <p:cTn id="620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21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22" dur="500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3" dur="50" decel="100000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4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62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4"/>
                  </p:tgtEl>
                </p:cond>
              </p:nextCondLst>
            </p:seq>
            <p:seq concurrent="1" nextAc="seek">
              <p:cTn id="626" restart="whenNotActive" fill="hold" evtFilter="cancelBubble" nodeType="interactiveSeq">
                <p:stCondLst>
                  <p:cond evt="onClick" delay="0">
                    <p:tgtEl>
                      <p:spTgt spid="6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27" fill="hold">
                      <p:stCondLst>
                        <p:cond delay="0"/>
                      </p:stCondLst>
                      <p:childTnLst>
                        <p:par>
                          <p:cTn id="628" fill="hold">
                            <p:stCondLst>
                              <p:cond delay="0"/>
                            </p:stCondLst>
                            <p:childTnLst>
                              <p:par>
                                <p:cTn id="629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31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32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3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4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5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6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637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638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39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640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41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642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43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644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45" fill="hold">
                      <p:stCondLst>
                        <p:cond delay="indefinite"/>
                      </p:stCondLst>
                      <p:childTnLst>
                        <p:par>
                          <p:cTn id="646" fill="hold">
                            <p:stCondLst>
                              <p:cond delay="0"/>
                            </p:stCondLst>
                            <p:childTnLst>
                              <p:par>
                                <p:cTn id="647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48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49" dur="500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0" dur="50" decel="100000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1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65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1"/>
                  </p:tgtEl>
                </p:cond>
              </p:nextCondLst>
            </p:seq>
            <p:seq concurrent="1" nextAc="seek">
              <p:cTn id="653" restart="whenNotActive" fill="hold" evtFilter="cancelBubble" nodeType="interactiveSeq">
                <p:stCondLst>
                  <p:cond evt="onClick" delay="0">
                    <p:tgtEl>
                      <p:spTgt spid="6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54" fill="hold">
                      <p:stCondLst>
                        <p:cond delay="0"/>
                      </p:stCondLst>
                      <p:childTnLst>
                        <p:par>
                          <p:cTn id="655" fill="hold">
                            <p:stCondLst>
                              <p:cond delay="0"/>
                            </p:stCondLst>
                            <p:childTnLst>
                              <p:par>
                                <p:cTn id="656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58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59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0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1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2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3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664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665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66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667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68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669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70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671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2" fill="hold">
                      <p:stCondLst>
                        <p:cond delay="indefinite"/>
                      </p:stCondLst>
                      <p:childTnLst>
                        <p:par>
                          <p:cTn id="673" fill="hold">
                            <p:stCondLst>
                              <p:cond delay="0"/>
                            </p:stCondLst>
                            <p:childTnLst>
                              <p:par>
                                <p:cTn id="674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75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76" dur="500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7" dur="50" decel="100000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8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67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3"/>
                  </p:tgtEl>
                </p:cond>
              </p:nextCondLst>
            </p:seq>
            <p:seq concurrent="1" nextAc="seek">
              <p:cTn id="680" restart="whenNotActive" fill="hold" evtFilter="cancelBubble" nodeType="interactiveSeq">
                <p:stCondLst>
                  <p:cond evt="onClick" delay="0">
                    <p:tgtEl>
                      <p:spTgt spid="6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81" fill="hold">
                      <p:stCondLst>
                        <p:cond delay="0"/>
                      </p:stCondLst>
                      <p:childTnLst>
                        <p:par>
                          <p:cTn id="682" fill="hold">
                            <p:stCondLst>
                              <p:cond delay="0"/>
                            </p:stCondLst>
                            <p:childTnLst>
                              <p:par>
                                <p:cTn id="683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85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86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7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8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9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0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691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692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93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694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95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696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97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698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9" fill="hold">
                      <p:stCondLst>
                        <p:cond delay="indefinite"/>
                      </p:stCondLst>
                      <p:childTnLst>
                        <p:par>
                          <p:cTn id="700" fill="hold">
                            <p:stCondLst>
                              <p:cond delay="0"/>
                            </p:stCondLst>
                            <p:childTnLst>
                              <p:par>
                                <p:cTn id="701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02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03" dur="500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4" dur="50" decel="100000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5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70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4"/>
                  </p:tgtEl>
                </p:cond>
              </p:nextCondLst>
            </p:seq>
            <p:seq concurrent="1" nextAc="seek">
              <p:cTn id="707" restart="whenNotActive" fill="hold" evtFilter="cancelBubble" nodeType="interactiveSeq">
                <p:stCondLst>
                  <p:cond evt="onClick" delay="0">
                    <p:tgtEl>
                      <p:spTgt spid="6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08" fill="hold">
                      <p:stCondLst>
                        <p:cond delay="0"/>
                      </p:stCondLst>
                      <p:childTnLst>
                        <p:par>
                          <p:cTn id="709" fill="hold">
                            <p:stCondLst>
                              <p:cond delay="0"/>
                            </p:stCondLst>
                            <p:childTnLst>
                              <p:par>
                                <p:cTn id="710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12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13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4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5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6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7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718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719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20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721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22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723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24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725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6" fill="hold">
                      <p:stCondLst>
                        <p:cond delay="indefinite"/>
                      </p:stCondLst>
                      <p:childTnLst>
                        <p:par>
                          <p:cTn id="727" fill="hold">
                            <p:stCondLst>
                              <p:cond delay="0"/>
                            </p:stCondLst>
                            <p:childTnLst>
                              <p:par>
                                <p:cTn id="728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29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30" dur="500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1" dur="50" decel="100000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73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5"/>
                  </p:tgtEl>
                </p:cond>
              </p:nextCondLst>
            </p:seq>
            <p:seq concurrent="1" nextAc="seek">
              <p:cTn id="734" restart="whenNotActive" fill="hold" evtFilter="cancelBubble" nodeType="interactiveSeq">
                <p:stCondLst>
                  <p:cond evt="onClick" delay="0">
                    <p:tgtEl>
                      <p:spTgt spid="6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35" fill="hold">
                      <p:stCondLst>
                        <p:cond delay="0"/>
                      </p:stCondLst>
                      <p:childTnLst>
                        <p:par>
                          <p:cTn id="736" fill="hold">
                            <p:stCondLst>
                              <p:cond delay="0"/>
                            </p:stCondLst>
                            <p:childTnLst>
                              <p:par>
                                <p:cTn id="737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39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40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1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2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3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4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745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746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47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748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49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750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51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752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3" fill="hold">
                      <p:stCondLst>
                        <p:cond delay="indefinite"/>
                      </p:stCondLst>
                      <p:childTnLst>
                        <p:par>
                          <p:cTn id="754" fill="hold">
                            <p:stCondLst>
                              <p:cond delay="0"/>
                            </p:stCondLst>
                            <p:childTnLst>
                              <p:par>
                                <p:cTn id="755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56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57" dur="500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8" dur="50" decel="100000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9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76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6"/>
                  </p:tgtEl>
                </p:cond>
              </p:nextCondLst>
            </p:seq>
            <p:seq concurrent="1" nextAc="seek">
              <p:cTn id="761" restart="whenNotActive" fill="hold" evtFilter="cancelBubble" nodeType="interactiveSeq">
                <p:stCondLst>
                  <p:cond evt="onClick" delay="0">
                    <p:tgtEl>
                      <p:spTgt spid="6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62" fill="hold">
                      <p:stCondLst>
                        <p:cond delay="0"/>
                      </p:stCondLst>
                      <p:childTnLst>
                        <p:par>
                          <p:cTn id="763" fill="hold">
                            <p:stCondLst>
                              <p:cond delay="0"/>
                            </p:stCondLst>
                            <p:childTnLst>
                              <p:par>
                                <p:cTn id="764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66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67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8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9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0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1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772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773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74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775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76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777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78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779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80" fill="hold">
                      <p:stCondLst>
                        <p:cond delay="indefinite"/>
                      </p:stCondLst>
                      <p:childTnLst>
                        <p:par>
                          <p:cTn id="781" fill="hold">
                            <p:stCondLst>
                              <p:cond delay="0"/>
                            </p:stCondLst>
                            <p:childTnLst>
                              <p:par>
                                <p:cTn id="782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83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84" dur="500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5" dur="50" decel="100000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6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78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7"/>
                  </p:tgtEl>
                </p:cond>
              </p:nextCondLst>
            </p:seq>
            <p:seq concurrent="1" nextAc="seek">
              <p:cTn id="788" restart="whenNotActive" fill="hold" evtFilter="cancelBubble" nodeType="interactiveSeq">
                <p:stCondLst>
                  <p:cond evt="onClick" delay="0">
                    <p:tgtEl>
                      <p:spTgt spid="6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89" fill="hold">
                      <p:stCondLst>
                        <p:cond delay="0"/>
                      </p:stCondLst>
                      <p:childTnLst>
                        <p:par>
                          <p:cTn id="790" fill="hold">
                            <p:stCondLst>
                              <p:cond delay="0"/>
                            </p:stCondLst>
                            <p:childTnLst>
                              <p:par>
                                <p:cTn id="791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93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94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5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6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7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8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799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800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01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802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03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804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05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806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7" fill="hold">
                      <p:stCondLst>
                        <p:cond delay="indefinite"/>
                      </p:stCondLst>
                      <p:childTnLst>
                        <p:par>
                          <p:cTn id="808" fill="hold">
                            <p:stCondLst>
                              <p:cond delay="0"/>
                            </p:stCondLst>
                            <p:childTnLst>
                              <p:par>
                                <p:cTn id="809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10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11" dur="500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2" dur="50" decel="100000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3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81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8"/>
                  </p:tgtEl>
                </p:cond>
              </p:nextCondLst>
            </p:seq>
            <p:seq concurrent="1" nextAc="seek">
              <p:cTn id="815" restart="whenNotActive" fill="hold" evtFilter="cancelBubble" nodeType="interactiveSeq">
                <p:stCondLst>
                  <p:cond evt="onClick" delay="0">
                    <p:tgtEl>
                      <p:spTgt spid="7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16" fill="hold">
                      <p:stCondLst>
                        <p:cond delay="0"/>
                      </p:stCondLst>
                      <p:childTnLst>
                        <p:par>
                          <p:cTn id="817" fill="hold">
                            <p:stCondLst>
                              <p:cond delay="0"/>
                            </p:stCondLst>
                            <p:childTnLst>
                              <p:par>
                                <p:cTn id="818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20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21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2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3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4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5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826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827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28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829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30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831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32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833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4" fill="hold">
                      <p:stCondLst>
                        <p:cond delay="indefinite"/>
                      </p:stCondLst>
                      <p:childTnLst>
                        <p:par>
                          <p:cTn id="835" fill="hold">
                            <p:stCondLst>
                              <p:cond delay="0"/>
                            </p:stCondLst>
                            <p:childTnLst>
                              <p:par>
                                <p:cTn id="836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37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38" dur="500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9" dur="50" decel="100000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0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84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5"/>
                  </p:tgtEl>
                </p:cond>
              </p:nextCondLst>
            </p:seq>
            <p:seq concurrent="1" nextAc="seek">
              <p:cTn id="842" restart="whenNotActive" fill="hold" evtFilter="cancelBubble" nodeType="interactiveSeq">
                <p:stCondLst>
                  <p:cond evt="onClick" delay="0">
                    <p:tgtEl>
                      <p:spTgt spid="7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43" fill="hold">
                      <p:stCondLst>
                        <p:cond delay="0"/>
                      </p:stCondLst>
                      <p:childTnLst>
                        <p:par>
                          <p:cTn id="844" fill="hold">
                            <p:stCondLst>
                              <p:cond delay="0"/>
                            </p:stCondLst>
                            <p:childTnLst>
                              <p:par>
                                <p:cTn id="845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47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48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9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0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1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2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853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854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55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856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57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858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59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860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61" fill="hold">
                      <p:stCondLst>
                        <p:cond delay="indefinite"/>
                      </p:stCondLst>
                      <p:childTnLst>
                        <p:par>
                          <p:cTn id="862" fill="hold">
                            <p:stCondLst>
                              <p:cond delay="0"/>
                            </p:stCondLst>
                            <p:childTnLst>
                              <p:par>
                                <p:cTn id="863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64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65" dur="500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6" dur="50" decel="100000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7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86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7"/>
                  </p:tgtEl>
                </p:cond>
              </p:nextCondLst>
            </p:seq>
            <p:seq concurrent="1" nextAc="seek">
              <p:cTn id="869" restart="whenNotActive" fill="hold" evtFilter="cancelBubble" nodeType="interactiveSeq">
                <p:stCondLst>
                  <p:cond evt="onClick" delay="0">
                    <p:tgtEl>
                      <p:spTgt spid="7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70" fill="hold">
                      <p:stCondLst>
                        <p:cond delay="0"/>
                      </p:stCondLst>
                      <p:childTnLst>
                        <p:par>
                          <p:cTn id="871" fill="hold">
                            <p:stCondLst>
                              <p:cond delay="0"/>
                            </p:stCondLst>
                            <p:childTnLst>
                              <p:par>
                                <p:cTn id="872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74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75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6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7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8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9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880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881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82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883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84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885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86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887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88" fill="hold">
                      <p:stCondLst>
                        <p:cond delay="indefinite"/>
                      </p:stCondLst>
                      <p:childTnLst>
                        <p:par>
                          <p:cTn id="889" fill="hold">
                            <p:stCondLst>
                              <p:cond delay="0"/>
                            </p:stCondLst>
                            <p:childTnLst>
                              <p:par>
                                <p:cTn id="890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91" dur="50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92" dur="500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3" dur="50" decel="100000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4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89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8"/>
                  </p:tgtEl>
                </p:cond>
              </p:nextCondLst>
            </p:seq>
            <p:seq concurrent="1" nextAc="seek">
              <p:cTn id="896" restart="whenNotActive" fill="hold" evtFilter="cancelBubble" nodeType="interactiveSeq">
                <p:stCondLst>
                  <p:cond evt="onClick" delay="0">
                    <p:tgtEl>
                      <p:spTgt spid="7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97" fill="hold">
                      <p:stCondLst>
                        <p:cond delay="0"/>
                      </p:stCondLst>
                      <p:childTnLst>
                        <p:par>
                          <p:cTn id="898" fill="hold">
                            <p:stCondLst>
                              <p:cond delay="0"/>
                            </p:stCondLst>
                            <p:childTnLst>
                              <p:par>
                                <p:cTn id="899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01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02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3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4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5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6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907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908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09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910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11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912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13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914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15" fill="hold">
                      <p:stCondLst>
                        <p:cond delay="indefinite"/>
                      </p:stCondLst>
                      <p:childTnLst>
                        <p:par>
                          <p:cTn id="916" fill="hold">
                            <p:stCondLst>
                              <p:cond delay="0"/>
                            </p:stCondLst>
                            <p:childTnLst>
                              <p:par>
                                <p:cTn id="917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18" dur="5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19" dur="500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0" dur="50" decel="100000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1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92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9"/>
                  </p:tgtEl>
                </p:cond>
              </p:nextCondLst>
            </p:seq>
            <p:seq concurrent="1" nextAc="seek">
              <p:cTn id="923" restart="whenNotActive" fill="hold" evtFilter="cancelBubble" nodeType="interactiveSeq">
                <p:stCondLst>
                  <p:cond evt="onClick" delay="0">
                    <p:tgtEl>
                      <p:spTgt spid="8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24" fill="hold">
                      <p:stCondLst>
                        <p:cond delay="0"/>
                      </p:stCondLst>
                      <p:childTnLst>
                        <p:par>
                          <p:cTn id="925" fill="hold">
                            <p:stCondLst>
                              <p:cond delay="0"/>
                            </p:stCondLst>
                            <p:childTnLst>
                              <p:par>
                                <p:cTn id="926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28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29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0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1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2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3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934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935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36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937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38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939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40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941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42" fill="hold">
                      <p:stCondLst>
                        <p:cond delay="indefinite"/>
                      </p:stCondLst>
                      <p:childTnLst>
                        <p:par>
                          <p:cTn id="943" fill="hold">
                            <p:stCondLst>
                              <p:cond delay="0"/>
                            </p:stCondLst>
                            <p:childTnLst>
                              <p:par>
                                <p:cTn id="944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45" dur="5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46" dur="500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47" dur="50" decel="100000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48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94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0"/>
                  </p:tgtEl>
                </p:cond>
              </p:nextCondLst>
            </p:seq>
            <p:seq concurrent="1" nextAc="seek">
              <p:cTn id="950" restart="whenNotActive" fill="hold" evtFilter="cancelBubble" nodeType="interactiveSeq">
                <p:stCondLst>
                  <p:cond evt="onClick" delay="0">
                    <p:tgtEl>
                      <p:spTgt spid="8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51" fill="hold">
                      <p:stCondLst>
                        <p:cond delay="0"/>
                      </p:stCondLst>
                      <p:childTnLst>
                        <p:par>
                          <p:cTn id="952" fill="hold">
                            <p:stCondLst>
                              <p:cond delay="0"/>
                            </p:stCondLst>
                            <p:childTnLst>
                              <p:par>
                                <p:cTn id="953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55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56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57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58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59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60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961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962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63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964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65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966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67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968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69" fill="hold">
                      <p:stCondLst>
                        <p:cond delay="indefinite"/>
                      </p:stCondLst>
                      <p:childTnLst>
                        <p:par>
                          <p:cTn id="970" fill="hold">
                            <p:stCondLst>
                              <p:cond delay="0"/>
                            </p:stCondLst>
                            <p:childTnLst>
                              <p:par>
                                <p:cTn id="971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72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73" dur="500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74" dur="50" decel="100000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75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97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1"/>
                  </p:tgtEl>
                </p:cond>
              </p:nextCondLst>
            </p:seq>
            <p:seq concurrent="1" nextAc="seek">
              <p:cTn id="977" restart="whenNotActive" fill="hold" evtFilter="cancelBubble" nodeType="interactiveSeq">
                <p:stCondLst>
                  <p:cond evt="onClick" delay="0">
                    <p:tgtEl>
                      <p:spTgt spid="8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78" fill="hold">
                      <p:stCondLst>
                        <p:cond delay="0"/>
                      </p:stCondLst>
                      <p:childTnLst>
                        <p:par>
                          <p:cTn id="979" fill="hold">
                            <p:stCondLst>
                              <p:cond delay="0"/>
                            </p:stCondLst>
                            <p:childTnLst>
                              <p:par>
                                <p:cTn id="980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82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83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4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5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6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7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988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989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90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991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92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993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94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995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96" fill="hold">
                      <p:stCondLst>
                        <p:cond delay="indefinite"/>
                      </p:stCondLst>
                      <p:childTnLst>
                        <p:par>
                          <p:cTn id="997" fill="hold">
                            <p:stCondLst>
                              <p:cond delay="0"/>
                            </p:stCondLst>
                            <p:childTnLst>
                              <p:par>
                                <p:cTn id="998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99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00" dur="500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1" dur="50" decel="100000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00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2"/>
                  </p:tgtEl>
                </p:cond>
              </p:nextCondLst>
            </p:seq>
            <p:seq concurrent="1" nextAc="seek">
              <p:cTn id="1004" restart="whenNotActive" fill="hold" evtFilter="cancelBubble" nodeType="interactiveSeq">
                <p:stCondLst>
                  <p:cond evt="onClick" delay="0">
                    <p:tgtEl>
                      <p:spTgt spid="8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005" fill="hold">
                      <p:stCondLst>
                        <p:cond delay="0"/>
                      </p:stCondLst>
                      <p:childTnLst>
                        <p:par>
                          <p:cTn id="1006" fill="hold">
                            <p:stCondLst>
                              <p:cond delay="0"/>
                            </p:stCondLst>
                            <p:childTnLst>
                              <p:par>
                                <p:cTn id="1007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09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10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1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2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3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4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015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016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017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018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019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020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021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022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23" fill="hold">
                      <p:stCondLst>
                        <p:cond delay="indefinite"/>
                      </p:stCondLst>
                      <p:childTnLst>
                        <p:par>
                          <p:cTn id="1024" fill="hold">
                            <p:stCondLst>
                              <p:cond delay="0"/>
                            </p:stCondLst>
                            <p:childTnLst>
                              <p:par>
                                <p:cTn id="1025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26" dur="5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27" dur="500"/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28" dur="50" decel="100000"/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29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03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9"/>
                  </p:tgtEl>
                </p:cond>
              </p:nextCondLst>
            </p:seq>
            <p:seq concurrent="1" nextAc="seek">
              <p:cTn id="1031" restart="whenNotActive" fill="hold" evtFilter="cancelBubble" nodeType="interactiveSeq">
                <p:stCondLst>
                  <p:cond evt="onClick" delay="0">
                    <p:tgtEl>
                      <p:spTgt spid="9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032" fill="hold">
                      <p:stCondLst>
                        <p:cond delay="0"/>
                      </p:stCondLst>
                      <p:childTnLst>
                        <p:par>
                          <p:cTn id="1033" fill="hold">
                            <p:stCondLst>
                              <p:cond delay="0"/>
                            </p:stCondLst>
                            <p:childTnLst>
                              <p:par>
                                <p:cTn id="1034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36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37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38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39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40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41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042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043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044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045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046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047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048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049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50" fill="hold">
                      <p:stCondLst>
                        <p:cond delay="indefinite"/>
                      </p:stCondLst>
                      <p:childTnLst>
                        <p:par>
                          <p:cTn id="1051" fill="hold">
                            <p:stCondLst>
                              <p:cond delay="0"/>
                            </p:stCondLst>
                            <p:childTnLst>
                              <p:par>
                                <p:cTn id="1052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53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54" dur="500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55" dur="50" decel="100000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56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05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1"/>
                  </p:tgtEl>
                </p:cond>
              </p:nextCondLst>
            </p:seq>
            <p:seq concurrent="1" nextAc="seek">
              <p:cTn id="1058" restart="whenNotActive" fill="hold" evtFilter="cancelBubble" nodeType="interactiveSeq">
                <p:stCondLst>
                  <p:cond evt="onClick" delay="0">
                    <p:tgtEl>
                      <p:spTgt spid="9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059" fill="hold">
                      <p:stCondLst>
                        <p:cond delay="0"/>
                      </p:stCondLst>
                      <p:childTnLst>
                        <p:par>
                          <p:cTn id="1060" fill="hold">
                            <p:stCondLst>
                              <p:cond delay="0"/>
                            </p:stCondLst>
                            <p:childTnLst>
                              <p:par>
                                <p:cTn id="1061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63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4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65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66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67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68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069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070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071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072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073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074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075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076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77" fill="hold">
                      <p:stCondLst>
                        <p:cond delay="indefinite"/>
                      </p:stCondLst>
                      <p:childTnLst>
                        <p:par>
                          <p:cTn id="1078" fill="hold">
                            <p:stCondLst>
                              <p:cond delay="0"/>
                            </p:stCondLst>
                            <p:childTnLst>
                              <p:par>
                                <p:cTn id="1079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80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81" dur="500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2" dur="50" decel="100000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3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08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2"/>
                  </p:tgtEl>
                </p:cond>
              </p:nextCondLst>
            </p:seq>
            <p:seq concurrent="1" nextAc="seek">
              <p:cTn id="1085" restart="whenNotActive" fill="hold" evtFilter="cancelBubble" nodeType="interactiveSeq">
                <p:stCondLst>
                  <p:cond evt="onClick" delay="0">
                    <p:tgtEl>
                      <p:spTgt spid="9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086" fill="hold">
                      <p:stCondLst>
                        <p:cond delay="0"/>
                      </p:stCondLst>
                      <p:childTnLst>
                        <p:par>
                          <p:cTn id="1087" fill="hold">
                            <p:stCondLst>
                              <p:cond delay="0"/>
                            </p:stCondLst>
                            <p:childTnLst>
                              <p:par>
                                <p:cTn id="1088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90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91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92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93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94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95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096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097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098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099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100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101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102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103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04" fill="hold">
                      <p:stCondLst>
                        <p:cond delay="indefinite"/>
                      </p:stCondLst>
                      <p:childTnLst>
                        <p:par>
                          <p:cTn id="1105" fill="hold">
                            <p:stCondLst>
                              <p:cond delay="0"/>
                            </p:stCondLst>
                            <p:childTnLst>
                              <p:par>
                                <p:cTn id="1106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07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08" dur="500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09" dur="50" decel="100000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10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11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3"/>
                  </p:tgtEl>
                </p:cond>
              </p:nextCondLst>
            </p:seq>
            <p:seq concurrent="1" nextAc="seek">
              <p:cTn id="1112" restart="whenNotActive" fill="hold" evtFilter="cancelBubble" nodeType="interactiveSeq">
                <p:stCondLst>
                  <p:cond evt="onClick" delay="0">
                    <p:tgtEl>
                      <p:spTgt spid="9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13" fill="hold">
                      <p:stCondLst>
                        <p:cond delay="0"/>
                      </p:stCondLst>
                      <p:childTnLst>
                        <p:par>
                          <p:cTn id="1114" fill="hold">
                            <p:stCondLst>
                              <p:cond delay="0"/>
                            </p:stCondLst>
                            <p:childTnLst>
                              <p:par>
                                <p:cTn id="1115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17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18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19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20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21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22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123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124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125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126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127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128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129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130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31" fill="hold">
                      <p:stCondLst>
                        <p:cond delay="indefinite"/>
                      </p:stCondLst>
                      <p:childTnLst>
                        <p:par>
                          <p:cTn id="1132" fill="hold">
                            <p:stCondLst>
                              <p:cond delay="0"/>
                            </p:stCondLst>
                            <p:childTnLst>
                              <p:par>
                                <p:cTn id="1133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34" dur="50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35" dur="500"/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36" dur="50" decel="100000"/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37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13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4"/>
                  </p:tgtEl>
                </p:cond>
              </p:nextCondLst>
            </p:seq>
            <p:seq concurrent="1" nextAc="seek">
              <p:cTn id="1139" restart="whenNotActive" fill="hold" evtFilter="cancelBubble" nodeType="interactiveSeq">
                <p:stCondLst>
                  <p:cond evt="onClick" delay="0">
                    <p:tgtEl>
                      <p:spTgt spid="9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40" fill="hold">
                      <p:stCondLst>
                        <p:cond delay="0"/>
                      </p:stCondLst>
                      <p:childTnLst>
                        <p:par>
                          <p:cTn id="1141" fill="hold">
                            <p:stCondLst>
                              <p:cond delay="0"/>
                            </p:stCondLst>
                            <p:childTnLst>
                              <p:par>
                                <p:cTn id="1142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44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45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46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47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48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49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150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151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152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153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154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155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156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157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58" fill="hold">
                      <p:stCondLst>
                        <p:cond delay="indefinite"/>
                      </p:stCondLst>
                      <p:childTnLst>
                        <p:par>
                          <p:cTn id="1159" fill="hold">
                            <p:stCondLst>
                              <p:cond delay="0"/>
                            </p:stCondLst>
                            <p:childTnLst>
                              <p:par>
                                <p:cTn id="1160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61" dur="50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62" dur="500"/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63" dur="50" decel="100000"/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64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16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5"/>
                  </p:tgtEl>
                </p:cond>
              </p:nextCondLst>
            </p:seq>
            <p:seq concurrent="1" nextAc="seek">
              <p:cTn id="1166" restart="whenNotActive" fill="hold" evtFilter="cancelBubble" nodeType="interactiveSeq">
                <p:stCondLst>
                  <p:cond evt="onClick" delay="0">
                    <p:tgtEl>
                      <p:spTgt spid="9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67" fill="hold">
                      <p:stCondLst>
                        <p:cond delay="0"/>
                      </p:stCondLst>
                      <p:childTnLst>
                        <p:par>
                          <p:cTn id="1168" fill="hold">
                            <p:stCondLst>
                              <p:cond delay="0"/>
                            </p:stCondLst>
                            <p:childTnLst>
                              <p:par>
                                <p:cTn id="1169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71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72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73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74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75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76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177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178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179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180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181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182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183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184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85" fill="hold">
                      <p:stCondLst>
                        <p:cond delay="indefinite"/>
                      </p:stCondLst>
                      <p:childTnLst>
                        <p:par>
                          <p:cTn id="1186" fill="hold">
                            <p:stCondLst>
                              <p:cond delay="0"/>
                            </p:stCondLst>
                            <p:childTnLst>
                              <p:par>
                                <p:cTn id="1187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88" dur="5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89" dur="500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90" dur="50" decel="100000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91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19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6"/>
                  </p:tgtEl>
                </p:cond>
              </p:nextCondLst>
            </p:seq>
            <p:seq concurrent="1" nextAc="seek">
              <p:cTn id="1193" restart="whenNotActive" fill="hold" evtFilter="cancelBubble" nodeType="interactiveSeq">
                <p:stCondLst>
                  <p:cond evt="onClick" delay="0">
                    <p:tgtEl>
                      <p:spTgt spid="10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94" fill="hold">
                      <p:stCondLst>
                        <p:cond delay="0"/>
                      </p:stCondLst>
                      <p:childTnLst>
                        <p:par>
                          <p:cTn id="1195" fill="hold">
                            <p:stCondLst>
                              <p:cond delay="0"/>
                            </p:stCondLst>
                            <p:childTnLst>
                              <p:par>
                                <p:cTn id="1196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98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99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00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01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02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03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204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205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06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207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08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209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10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211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12" fill="hold">
                      <p:stCondLst>
                        <p:cond delay="indefinite"/>
                      </p:stCondLst>
                      <p:childTnLst>
                        <p:par>
                          <p:cTn id="1213" fill="hold">
                            <p:stCondLst>
                              <p:cond delay="0"/>
                            </p:stCondLst>
                            <p:childTnLst>
                              <p:par>
                                <p:cTn id="1214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15" dur="50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16" dur="500"/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17" dur="50" decel="100000"/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18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21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3"/>
                  </p:tgtEl>
                </p:cond>
              </p:nextCondLst>
            </p:seq>
            <p:seq concurrent="1" nextAc="seek">
              <p:cTn id="1220" restart="whenNotActive" fill="hold" evtFilter="cancelBubble" nodeType="interactiveSeq">
                <p:stCondLst>
                  <p:cond evt="onClick" delay="0">
                    <p:tgtEl>
                      <p:spTgt spid="10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221" fill="hold">
                      <p:stCondLst>
                        <p:cond delay="0"/>
                      </p:stCondLst>
                      <p:childTnLst>
                        <p:par>
                          <p:cTn id="1222" fill="hold">
                            <p:stCondLst>
                              <p:cond delay="0"/>
                            </p:stCondLst>
                            <p:childTnLst>
                              <p:par>
                                <p:cTn id="1223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25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26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27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28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29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30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231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232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33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234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35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236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37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238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39" fill="hold">
                      <p:stCondLst>
                        <p:cond delay="indefinite"/>
                      </p:stCondLst>
                      <p:childTnLst>
                        <p:par>
                          <p:cTn id="1240" fill="hold">
                            <p:stCondLst>
                              <p:cond delay="0"/>
                            </p:stCondLst>
                            <p:childTnLst>
                              <p:par>
                                <p:cTn id="1241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42" dur="5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43" dur="500"/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44" dur="50" decel="100000"/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45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24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5"/>
                  </p:tgtEl>
                </p:cond>
              </p:nextCondLst>
            </p:seq>
            <p:seq concurrent="1" nextAc="seek">
              <p:cTn id="1247" restart="whenNotActive" fill="hold" evtFilter="cancelBubble" nodeType="interactiveSeq">
                <p:stCondLst>
                  <p:cond evt="onClick" delay="0">
                    <p:tgtEl>
                      <p:spTgt spid="10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248" fill="hold">
                      <p:stCondLst>
                        <p:cond delay="0"/>
                      </p:stCondLst>
                      <p:childTnLst>
                        <p:par>
                          <p:cTn id="1249" fill="hold">
                            <p:stCondLst>
                              <p:cond delay="0"/>
                            </p:stCondLst>
                            <p:childTnLst>
                              <p:par>
                                <p:cTn id="1250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52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53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54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55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56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57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258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259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60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261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62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263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64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265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66" fill="hold">
                      <p:stCondLst>
                        <p:cond delay="indefinite"/>
                      </p:stCondLst>
                      <p:childTnLst>
                        <p:par>
                          <p:cTn id="1267" fill="hold">
                            <p:stCondLst>
                              <p:cond delay="0"/>
                            </p:stCondLst>
                            <p:childTnLst>
                              <p:par>
                                <p:cTn id="1268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69" dur="500"/>
                                        <p:tgtEl>
                                          <p:spTgt spid="1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70" dur="500"/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71" dur="50" decel="100000"/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7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27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6"/>
                  </p:tgtEl>
                </p:cond>
              </p:nextCondLst>
            </p:seq>
            <p:seq concurrent="1" nextAc="seek">
              <p:cTn id="1274" restart="whenNotActive" fill="hold" evtFilter="cancelBubble" nodeType="interactiveSeq">
                <p:stCondLst>
                  <p:cond evt="onClick" delay="0">
                    <p:tgtEl>
                      <p:spTgt spid="10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275" fill="hold">
                      <p:stCondLst>
                        <p:cond delay="0"/>
                      </p:stCondLst>
                      <p:childTnLst>
                        <p:par>
                          <p:cTn id="1276" fill="hold">
                            <p:stCondLst>
                              <p:cond delay="0"/>
                            </p:stCondLst>
                            <p:childTnLst>
                              <p:par>
                                <p:cTn id="1277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79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80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81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82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83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84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285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286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87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288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89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290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91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292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93" fill="hold">
                      <p:stCondLst>
                        <p:cond delay="indefinite"/>
                      </p:stCondLst>
                      <p:childTnLst>
                        <p:par>
                          <p:cTn id="1294" fill="hold">
                            <p:stCondLst>
                              <p:cond delay="0"/>
                            </p:stCondLst>
                            <p:childTnLst>
                              <p:par>
                                <p:cTn id="1295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96" dur="500"/>
                                        <p:tgtEl>
                                          <p:spTgt spid="1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97" dur="500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98" dur="50" decel="100000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99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0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7"/>
                  </p:tgtEl>
                </p:cond>
              </p:nextCondLst>
            </p:seq>
            <p:seq concurrent="1" nextAc="seek">
              <p:cTn id="1301" restart="whenNotActive" fill="hold" evtFilter="cancelBubble" nodeType="interactiveSeq">
                <p:stCondLst>
                  <p:cond evt="onClick" delay="0">
                    <p:tgtEl>
                      <p:spTgt spid="10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02" fill="hold">
                      <p:stCondLst>
                        <p:cond delay="0"/>
                      </p:stCondLst>
                      <p:childTnLst>
                        <p:par>
                          <p:cTn id="1303" fill="hold">
                            <p:stCondLst>
                              <p:cond delay="0"/>
                            </p:stCondLst>
                            <p:childTnLst>
                              <p:par>
                                <p:cTn id="1304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06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07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08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09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10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11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312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313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314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315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316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317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318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319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20" fill="hold">
                      <p:stCondLst>
                        <p:cond delay="indefinite"/>
                      </p:stCondLst>
                      <p:childTnLst>
                        <p:par>
                          <p:cTn id="1321" fill="hold">
                            <p:stCondLst>
                              <p:cond delay="0"/>
                            </p:stCondLst>
                            <p:childTnLst>
                              <p:par>
                                <p:cTn id="1322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23" dur="500"/>
                                        <p:tgtEl>
                                          <p:spTgt spid="1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24" dur="500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25" dur="50" decel="100000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26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2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8"/>
                  </p:tgtEl>
                </p:cond>
              </p:nextCondLst>
            </p:seq>
            <p:seq concurrent="1" nextAc="seek">
              <p:cTn id="1328" restart="whenNotActive" fill="hold" evtFilter="cancelBubble" nodeType="interactiveSeq">
                <p:stCondLst>
                  <p:cond evt="onClick" delay="0">
                    <p:tgtEl>
                      <p:spTgt spid="10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29" fill="hold">
                      <p:stCondLst>
                        <p:cond delay="0"/>
                      </p:stCondLst>
                      <p:childTnLst>
                        <p:par>
                          <p:cTn id="1330" fill="hold">
                            <p:stCondLst>
                              <p:cond delay="0"/>
                            </p:stCondLst>
                            <p:childTnLst>
                              <p:par>
                                <p:cTn id="1331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33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34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35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36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37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38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339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340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341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342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343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344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345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346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47" fill="hold">
                      <p:stCondLst>
                        <p:cond delay="indefinite"/>
                      </p:stCondLst>
                      <p:childTnLst>
                        <p:par>
                          <p:cTn id="1348" fill="hold">
                            <p:stCondLst>
                              <p:cond delay="0"/>
                            </p:stCondLst>
                            <p:childTnLst>
                              <p:par>
                                <p:cTn id="1349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50" dur="500"/>
                                        <p:tgtEl>
                                          <p:spTgt spid="1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51" dur="500"/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52" dur="50" decel="100000"/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53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5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9"/>
                  </p:tgtEl>
                </p:cond>
              </p:nextCondLst>
            </p:seq>
            <p:seq concurrent="1" nextAc="seek">
              <p:cTn id="1355" restart="whenNotActive" fill="hold" evtFilter="cancelBubble" nodeType="interactiveSeq">
                <p:stCondLst>
                  <p:cond evt="onClick" delay="0">
                    <p:tgtEl>
                      <p:spTgt spid="11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56" fill="hold">
                      <p:stCondLst>
                        <p:cond delay="0"/>
                      </p:stCondLst>
                      <p:childTnLst>
                        <p:par>
                          <p:cTn id="1357" fill="hold">
                            <p:stCondLst>
                              <p:cond delay="0"/>
                            </p:stCondLst>
                            <p:childTnLst>
                              <p:par>
                                <p:cTn id="1358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60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61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62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63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64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65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366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367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368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369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370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371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372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373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74" fill="hold">
                      <p:stCondLst>
                        <p:cond delay="indefinite"/>
                      </p:stCondLst>
                      <p:childTnLst>
                        <p:par>
                          <p:cTn id="1375" fill="hold">
                            <p:stCondLst>
                              <p:cond delay="0"/>
                            </p:stCondLst>
                            <p:childTnLst>
                              <p:par>
                                <p:cTn id="1376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77" dur="500"/>
                                        <p:tgtEl>
                                          <p:spTgt spid="1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78" dur="500"/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79" dur="50" decel="100000"/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80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8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10"/>
                  </p:tgtEl>
                </p:cond>
              </p:nextCondLst>
            </p:seq>
            <p:seq concurrent="1" nextAc="seek">
              <p:cTn id="1382" restart="whenNotActive" fill="hold" evtFilter="cancelBubble" nodeType="interactiveSeq">
                <p:stCondLst>
                  <p:cond evt="onClick" delay="0">
                    <p:tgtEl>
                      <p:spTgt spid="11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83" fill="hold">
                      <p:stCondLst>
                        <p:cond delay="0"/>
                      </p:stCondLst>
                      <p:childTnLst>
                        <p:par>
                          <p:cTn id="1384" fill="hold">
                            <p:stCondLst>
                              <p:cond delay="0"/>
                            </p:stCondLst>
                            <p:childTnLst>
                              <p:par>
                                <p:cTn id="1385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87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88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89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90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91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92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393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394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395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396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397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398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399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400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01" fill="hold">
                      <p:stCondLst>
                        <p:cond delay="indefinite"/>
                      </p:stCondLst>
                      <p:childTnLst>
                        <p:par>
                          <p:cTn id="1402" fill="hold">
                            <p:stCondLst>
                              <p:cond delay="0"/>
                            </p:stCondLst>
                            <p:childTnLst>
                              <p:par>
                                <p:cTn id="1403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404" dur="500"/>
                                        <p:tgtEl>
                                          <p:spTgt spid="1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05" dur="500"/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06" dur="50" decel="100000"/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07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40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17"/>
                  </p:tgtEl>
                </p:cond>
              </p:nextCondLst>
            </p:seq>
          </p:childTnLst>
        </p:cTn>
      </p:par>
    </p:tnLst>
    <p:bldLst>
      <p:bldP spid="44043" grpId="0" animBg="1"/>
      <p:bldP spid="44044" grpId="0" animBg="1"/>
      <p:bldP spid="44045" grpId="0" animBg="1"/>
      <p:bldP spid="44046" grpId="0" animBg="1"/>
      <p:bldP spid="44047" grpId="0" animBg="1"/>
      <p:bldP spid="44048" grpId="0" animBg="1"/>
      <p:bldP spid="44057" grpId="0" animBg="1"/>
      <p:bldP spid="44057" grpId="1" animBg="1"/>
      <p:bldP spid="44058" grpId="0" animBg="1"/>
      <p:bldP spid="44058" grpId="1" animBg="1"/>
      <p:bldP spid="44059" grpId="0" animBg="1"/>
      <p:bldP spid="44059" grpId="1" animBg="1"/>
      <p:bldP spid="44060" grpId="0" animBg="1"/>
      <p:bldP spid="44060" grpId="1" animBg="1"/>
      <p:bldP spid="44061" grpId="0" animBg="1"/>
      <p:bldP spid="44061" grpId="1" animBg="1"/>
      <p:bldP spid="44062" grpId="0" animBg="1"/>
      <p:bldP spid="44062" grpId="1" animBg="1"/>
      <p:bldP spid="32" grpId="0" animBg="1"/>
      <p:bldP spid="44" grpId="0" animBg="1"/>
      <p:bldP spid="44" grpId="1" animBg="1"/>
      <p:bldP spid="44" grpId="2" animBg="1"/>
      <p:bldP spid="39" grpId="0" animBg="1"/>
      <p:bldP spid="39" grpId="1" animBg="1"/>
      <p:bldP spid="40" grpId="0" animBg="1"/>
      <p:bldP spid="40" grpId="1" animBg="1"/>
      <p:bldP spid="41" grpId="0" animBg="1"/>
      <p:bldP spid="41" grpId="1" animBg="1"/>
      <p:bldP spid="43" grpId="0" animBg="1"/>
      <p:bldP spid="43" grpId="1" animBg="1"/>
      <p:bldP spid="45" grpId="0" animBg="1"/>
      <p:bldP spid="45" grpId="1" animBg="1"/>
      <p:bldP spid="46" grpId="0" animBg="1"/>
      <p:bldP spid="46" grpId="1" animBg="1"/>
      <p:bldP spid="48" grpId="0" animBg="1"/>
      <p:bldP spid="48" grpId="1" animBg="1"/>
      <p:bldP spid="55" grpId="0" animBg="1"/>
      <p:bldP spid="55" grpId="1" animBg="1"/>
      <p:bldP spid="56" grpId="0" animBg="1"/>
      <p:bldP spid="56" grpId="1" animBg="1"/>
      <p:bldP spid="57" grpId="0" animBg="1"/>
      <p:bldP spid="57" grpId="1" animBg="1"/>
      <p:bldP spid="58" grpId="0" animBg="1"/>
      <p:bldP spid="58" grpId="1" animBg="1"/>
      <p:bldP spid="59" grpId="0" animBg="1"/>
      <p:bldP spid="59" grpId="1" animBg="1"/>
      <p:bldP spid="60" grpId="0" animBg="1"/>
      <p:bldP spid="60" grpId="1" animBg="1"/>
      <p:bldP spid="62" grpId="0" animBg="1"/>
      <p:bldP spid="62" grpId="1" animBg="1"/>
      <p:bldP spid="69" grpId="0" animBg="1"/>
      <p:bldP spid="69" grpId="1" animBg="1"/>
      <p:bldP spid="70" grpId="0" animBg="1"/>
      <p:bldP spid="70" grpId="1" animBg="1"/>
      <p:bldP spid="71" grpId="0" animBg="1"/>
      <p:bldP spid="71" grpId="1" animBg="1"/>
      <p:bldP spid="72" grpId="0" animBg="1"/>
      <p:bldP spid="72" grpId="1" animBg="1"/>
      <p:bldP spid="73" grpId="0" animBg="1"/>
      <p:bldP spid="73" grpId="1" animBg="1"/>
      <p:bldP spid="74" grpId="0" animBg="1"/>
      <p:bldP spid="74" grpId="1" animBg="1"/>
      <p:bldP spid="76" grpId="0" animBg="1"/>
      <p:bldP spid="76" grpId="1" animBg="1"/>
      <p:bldP spid="83" grpId="0" animBg="1"/>
      <p:bldP spid="83" grpId="1" animBg="1"/>
      <p:bldP spid="84" grpId="0" animBg="1"/>
      <p:bldP spid="84" grpId="1" animBg="1"/>
      <p:bldP spid="85" grpId="0" animBg="1"/>
      <p:bldP spid="85" grpId="1" animBg="1"/>
      <p:bldP spid="86" grpId="0" animBg="1"/>
      <p:bldP spid="86" grpId="1" animBg="1"/>
      <p:bldP spid="87" grpId="0" animBg="1"/>
      <p:bldP spid="87" grpId="1" animBg="1"/>
      <p:bldP spid="88" grpId="0" animBg="1"/>
      <p:bldP spid="88" grpId="1" animBg="1"/>
      <p:bldP spid="90" grpId="0" animBg="1"/>
      <p:bldP spid="90" grpId="1" animBg="1"/>
      <p:bldP spid="97" grpId="0" animBg="1"/>
      <p:bldP spid="97" grpId="1" animBg="1"/>
      <p:bldP spid="98" grpId="0" animBg="1"/>
      <p:bldP spid="98" grpId="1" animBg="1"/>
      <p:bldP spid="99" grpId="0" animBg="1"/>
      <p:bldP spid="99" grpId="1" animBg="1"/>
      <p:bldP spid="100" grpId="0" animBg="1"/>
      <p:bldP spid="100" grpId="1" animBg="1"/>
      <p:bldP spid="101" grpId="0" animBg="1"/>
      <p:bldP spid="101" grpId="1" animBg="1"/>
      <p:bldP spid="102" grpId="0" animBg="1"/>
      <p:bldP spid="102" grpId="1" animBg="1"/>
      <p:bldP spid="104" grpId="0" animBg="1"/>
      <p:bldP spid="104" grpId="1" animBg="1"/>
      <p:bldP spid="111" grpId="0" animBg="1"/>
      <p:bldP spid="111" grpId="1" animBg="1"/>
      <p:bldP spid="112" grpId="0" animBg="1"/>
      <p:bldP spid="112" grpId="1" animBg="1"/>
      <p:bldP spid="113" grpId="0" animBg="1"/>
      <p:bldP spid="113" grpId="1" animBg="1"/>
      <p:bldP spid="114" grpId="0" animBg="1"/>
      <p:bldP spid="114" grpId="1" animBg="1"/>
      <p:bldP spid="115" grpId="0" animBg="1"/>
      <p:bldP spid="115" grpId="1" animBg="1"/>
      <p:bldP spid="116" grpId="0" animBg="1"/>
      <p:bldP spid="116" grpId="1" animBg="1"/>
      <p:bldP spid="118" grpId="0" animBg="1"/>
      <p:bldP spid="118" grpId="1" animBg="1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03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fr-FR" dirty="0" smtClean="0"/>
              <a:t>7</a:t>
            </a:r>
            <a:endParaRPr lang="fr-FR" dirty="0"/>
          </a:p>
        </p:txBody>
      </p:sp>
      <p:sp>
        <p:nvSpPr>
          <p:cNvPr id="44035" name="AutoShape 3">
            <a:hlinkClick r:id="" action="ppaction://noaction" highlightClick="1"/>
          </p:cNvPr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actionButtonBlank">
            <a:avLst/>
          </a:prstGeom>
          <a:gradFill rotWithShape="1"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fr-FR"/>
          </a:p>
        </p:txBody>
      </p:sp>
      <p:sp>
        <p:nvSpPr>
          <p:cNvPr id="44043" name="AutoShape 11">
            <a:hlinkClick r:id="" action="ppaction://noaction" highlightClick="1"/>
          </p:cNvPr>
          <p:cNvSpPr>
            <a:spLocks noChangeArrowheads="1"/>
          </p:cNvSpPr>
          <p:nvPr/>
        </p:nvSpPr>
        <p:spPr bwMode="auto">
          <a:xfrm>
            <a:off x="2973372" y="434934"/>
            <a:ext cx="466725" cy="468312"/>
          </a:xfrm>
          <a:prstGeom prst="actionButtonBlank">
            <a:avLst/>
          </a:prstGeom>
          <a:gradFill rotWithShape="1">
            <a:gsLst>
              <a:gs pos="0">
                <a:srgbClr val="FFC000"/>
              </a:gs>
              <a:gs pos="100000">
                <a:srgbClr val="D09502"/>
              </a:gs>
            </a:gsLst>
            <a:path path="rect">
              <a:fillToRect l="50000" t="50000" r="50000" b="50000"/>
            </a:path>
          </a:gradFill>
          <a:ln w="9525">
            <a:noFill/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</p:spPr>
        <p:txBody>
          <a:bodyPr wrap="none" anchor="ctr"/>
          <a:lstStyle/>
          <a:p>
            <a:pPr algn="ctr"/>
            <a:r>
              <a:rPr lang="fr-FR" sz="2800" dirty="0" smtClean="0">
                <a:latin typeface="Arial Rounded MT Bold" pitchFamily="34" charset="0"/>
              </a:rPr>
              <a:t>E</a:t>
            </a:r>
            <a:endParaRPr lang="fr-FR" sz="2800" dirty="0">
              <a:latin typeface="Arial Rounded MT Bold" pitchFamily="34" charset="0"/>
            </a:endParaRPr>
          </a:p>
        </p:txBody>
      </p:sp>
      <p:sp>
        <p:nvSpPr>
          <p:cNvPr id="44044" name="AutoShape 12">
            <a:hlinkClick r:id="" action="ppaction://noaction" highlightClick="1"/>
          </p:cNvPr>
          <p:cNvSpPr>
            <a:spLocks noChangeArrowheads="1"/>
          </p:cNvSpPr>
          <p:nvPr/>
        </p:nvSpPr>
        <p:spPr bwMode="auto">
          <a:xfrm>
            <a:off x="3440097" y="434934"/>
            <a:ext cx="466725" cy="468312"/>
          </a:xfrm>
          <a:prstGeom prst="actionButtonBlank">
            <a:avLst/>
          </a:prstGeom>
          <a:gradFill rotWithShape="1">
            <a:gsLst>
              <a:gs pos="0">
                <a:srgbClr val="FFC000"/>
              </a:gs>
              <a:gs pos="100000">
                <a:srgbClr val="D09502"/>
              </a:gs>
            </a:gsLst>
            <a:path path="rect">
              <a:fillToRect l="50000" t="50000" r="50000" b="50000"/>
            </a:path>
          </a:gradFill>
          <a:ln w="9525">
            <a:noFill/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</p:spPr>
        <p:txBody>
          <a:bodyPr wrap="none" anchor="ctr"/>
          <a:lstStyle/>
          <a:p>
            <a:pPr algn="ctr"/>
            <a:r>
              <a:rPr lang="fr-FR" sz="2800" dirty="0" smtClean="0">
                <a:latin typeface="Arial Rounded MT Bold" pitchFamily="34" charset="0"/>
              </a:rPr>
              <a:t>S</a:t>
            </a:r>
            <a:endParaRPr lang="fr-FR" sz="2800" dirty="0">
              <a:latin typeface="Arial Rounded MT Bold" pitchFamily="34" charset="0"/>
            </a:endParaRPr>
          </a:p>
        </p:txBody>
      </p:sp>
      <p:sp>
        <p:nvSpPr>
          <p:cNvPr id="44045" name="AutoShape 13">
            <a:hlinkClick r:id="" action="ppaction://noaction" highlightClick="1"/>
          </p:cNvPr>
          <p:cNvSpPr>
            <a:spLocks noChangeArrowheads="1"/>
          </p:cNvSpPr>
          <p:nvPr/>
        </p:nvSpPr>
        <p:spPr bwMode="auto">
          <a:xfrm>
            <a:off x="3906822" y="434934"/>
            <a:ext cx="466725" cy="468312"/>
          </a:xfrm>
          <a:prstGeom prst="actionButtonBlank">
            <a:avLst/>
          </a:prstGeom>
          <a:gradFill rotWithShape="1">
            <a:gsLst>
              <a:gs pos="0">
                <a:srgbClr val="FFC000"/>
              </a:gs>
              <a:gs pos="100000">
                <a:srgbClr val="D09502"/>
              </a:gs>
            </a:gsLst>
            <a:path path="rect">
              <a:fillToRect l="50000" t="50000" r="50000" b="50000"/>
            </a:path>
          </a:gradFill>
          <a:ln w="9525">
            <a:noFill/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</p:spPr>
        <p:txBody>
          <a:bodyPr wrap="none" anchor="ctr"/>
          <a:lstStyle/>
          <a:p>
            <a:pPr algn="ctr"/>
            <a:r>
              <a:rPr lang="fr-FR" sz="2800" dirty="0" smtClean="0">
                <a:latin typeface="Arial Rounded MT Bold" pitchFamily="34" charset="0"/>
              </a:rPr>
              <a:t>T</a:t>
            </a:r>
            <a:endParaRPr lang="fr-FR" sz="2800" dirty="0">
              <a:latin typeface="Arial Rounded MT Bold" pitchFamily="34" charset="0"/>
            </a:endParaRPr>
          </a:p>
        </p:txBody>
      </p:sp>
      <p:sp>
        <p:nvSpPr>
          <p:cNvPr id="44046" name="AutoShape 14">
            <a:hlinkClick r:id="" action="ppaction://noaction" highlightClick="1"/>
          </p:cNvPr>
          <p:cNvSpPr>
            <a:spLocks noChangeArrowheads="1"/>
          </p:cNvSpPr>
          <p:nvPr/>
        </p:nvSpPr>
        <p:spPr bwMode="auto">
          <a:xfrm>
            <a:off x="4373547" y="434934"/>
            <a:ext cx="466725" cy="468312"/>
          </a:xfrm>
          <a:prstGeom prst="actionButtonBlank">
            <a:avLst/>
          </a:prstGeom>
          <a:gradFill rotWithShape="1">
            <a:gsLst>
              <a:gs pos="0">
                <a:srgbClr val="FFC000"/>
              </a:gs>
              <a:gs pos="100000">
                <a:srgbClr val="D09502"/>
              </a:gs>
            </a:gsLst>
            <a:path path="rect">
              <a:fillToRect l="50000" t="50000" r="50000" b="50000"/>
            </a:path>
          </a:gradFill>
          <a:ln w="9525">
            <a:noFill/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</p:spPr>
        <p:txBody>
          <a:bodyPr wrap="none" anchor="ctr"/>
          <a:lstStyle/>
          <a:p>
            <a:pPr algn="ctr"/>
            <a:r>
              <a:rPr lang="fr-FR" sz="2800" dirty="0" smtClean="0">
                <a:latin typeface="Arial Rounded MT Bold" pitchFamily="34" charset="0"/>
              </a:rPr>
              <a:t>O</a:t>
            </a:r>
            <a:endParaRPr lang="fr-FR" sz="2800" dirty="0">
              <a:latin typeface="Arial Rounded MT Bold" pitchFamily="34" charset="0"/>
            </a:endParaRPr>
          </a:p>
        </p:txBody>
      </p:sp>
      <p:sp>
        <p:nvSpPr>
          <p:cNvPr id="44047" name="AutoShape 15">
            <a:hlinkClick r:id="" action="ppaction://noaction" highlightClick="1"/>
          </p:cNvPr>
          <p:cNvSpPr>
            <a:spLocks noChangeArrowheads="1"/>
          </p:cNvSpPr>
          <p:nvPr/>
        </p:nvSpPr>
        <p:spPr bwMode="auto">
          <a:xfrm>
            <a:off x="4840272" y="434934"/>
            <a:ext cx="466725" cy="468312"/>
          </a:xfrm>
          <a:prstGeom prst="actionButtonBlank">
            <a:avLst/>
          </a:prstGeom>
          <a:gradFill rotWithShape="1">
            <a:gsLst>
              <a:gs pos="0">
                <a:srgbClr val="FFC000"/>
              </a:gs>
              <a:gs pos="100000">
                <a:srgbClr val="D09502"/>
              </a:gs>
            </a:gsLst>
            <a:path path="rect">
              <a:fillToRect l="50000" t="50000" r="50000" b="50000"/>
            </a:path>
          </a:gradFill>
          <a:ln w="9525">
            <a:noFill/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</p:spPr>
        <p:txBody>
          <a:bodyPr wrap="none" anchor="ctr"/>
          <a:lstStyle/>
          <a:p>
            <a:pPr algn="ctr"/>
            <a:r>
              <a:rPr lang="fr-FR" sz="2800" dirty="0" smtClean="0">
                <a:latin typeface="Arial Rounded MT Bold" pitchFamily="34" charset="0"/>
              </a:rPr>
              <a:t>M</a:t>
            </a:r>
            <a:endParaRPr lang="fr-FR" sz="2800" dirty="0">
              <a:latin typeface="Arial Rounded MT Bold" pitchFamily="34" charset="0"/>
            </a:endParaRPr>
          </a:p>
        </p:txBody>
      </p:sp>
      <p:sp>
        <p:nvSpPr>
          <p:cNvPr id="44048" name="AutoShape 16">
            <a:hlinkClick r:id="" action="ppaction://noaction" highlightClick="1"/>
          </p:cNvPr>
          <p:cNvSpPr>
            <a:spLocks noChangeArrowheads="1"/>
          </p:cNvSpPr>
          <p:nvPr/>
        </p:nvSpPr>
        <p:spPr bwMode="auto">
          <a:xfrm>
            <a:off x="5291134" y="434934"/>
            <a:ext cx="466725" cy="468312"/>
          </a:xfrm>
          <a:prstGeom prst="actionButtonBlank">
            <a:avLst/>
          </a:prstGeom>
          <a:gradFill rotWithShape="1">
            <a:gsLst>
              <a:gs pos="0">
                <a:srgbClr val="FFC000"/>
              </a:gs>
              <a:gs pos="100000">
                <a:srgbClr val="D09502"/>
              </a:gs>
            </a:gsLst>
            <a:path path="rect">
              <a:fillToRect l="50000" t="50000" r="50000" b="50000"/>
            </a:path>
          </a:gradFill>
          <a:ln w="9525">
            <a:noFill/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</p:spPr>
        <p:txBody>
          <a:bodyPr wrap="none" anchor="ctr"/>
          <a:lstStyle/>
          <a:p>
            <a:pPr algn="ctr"/>
            <a:r>
              <a:rPr lang="fr-FR" sz="2800" dirty="0" smtClean="0">
                <a:latin typeface="Arial Rounded MT Bold" pitchFamily="34" charset="0"/>
              </a:rPr>
              <a:t>A</a:t>
            </a:r>
            <a:endParaRPr lang="fr-FR" sz="2800" dirty="0">
              <a:latin typeface="Arial Rounded MT Bold" pitchFamily="34" charset="0"/>
            </a:endParaRPr>
          </a:p>
        </p:txBody>
      </p:sp>
      <p:pic>
        <p:nvPicPr>
          <p:cNvPr id="44049" name="Picture 17" descr="ok5">
            <a:hlinkClick r:id="" action="ppaction://noaction">
              <a:snd r:embed="rId3" name="laser.wav" builtIn="1"/>
            </a:hlinkClick>
          </p:cNvPr>
          <p:cNvPicPr>
            <a:picLocks noChangeAspect="1" noChangeArrowheads="1" noCrop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>
            <a:off x="7383501" y="2443149"/>
            <a:ext cx="828675" cy="468313"/>
          </a:xfrm>
          <a:prstGeom prst="rect">
            <a:avLst/>
          </a:prstGeom>
          <a:noFill/>
        </p:spPr>
      </p:pic>
      <p:pic>
        <p:nvPicPr>
          <p:cNvPr id="44050" name="Picture 18" descr="fleche_58"/>
          <p:cNvPicPr>
            <a:picLocks noChangeAspect="1" noChangeArrowheads="1" noCrop="1"/>
          </p:cNvPicPr>
          <p:nvPr/>
        </p:nvPicPr>
        <p:blipFill>
          <a:blip r:embed="rId5"/>
          <a:srcRect/>
          <a:stretch>
            <a:fillRect/>
          </a:stretch>
        </p:blipFill>
        <p:spPr bwMode="auto">
          <a:xfrm>
            <a:off x="8496300" y="3300413"/>
            <a:ext cx="447675" cy="257175"/>
          </a:xfrm>
          <a:prstGeom prst="rect">
            <a:avLst/>
          </a:prstGeom>
          <a:noFill/>
        </p:spPr>
      </p:pic>
      <p:sp>
        <p:nvSpPr>
          <p:cNvPr id="44051" name="Rectangle 19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892402" y="2260584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A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44052" name="Rectangle 2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892402" y="2727309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C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44053" name="Rectangle 21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892402" y="3195622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44054" name="Rectangle 22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892402" y="3663934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M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44055" name="Rectangle 23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892402" y="4132247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O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44056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892402" y="4600559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S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44057" name="Rectangle 25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892402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A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44058" name="Rectangle 26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892402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C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44059" name="Rectangle 27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892402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44060" name="Rectangle 28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892402" y="1238220"/>
            <a:ext cx="466725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M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44061" name="Rectangle 29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892402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O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44062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892402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S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32" name="AutoShape 16">
            <a:hlinkClick r:id="" action="ppaction://noaction" highlightClick="1"/>
          </p:cNvPr>
          <p:cNvSpPr>
            <a:spLocks noChangeArrowheads="1"/>
          </p:cNvSpPr>
          <p:nvPr/>
        </p:nvSpPr>
        <p:spPr bwMode="auto">
          <a:xfrm>
            <a:off x="5748360" y="434934"/>
            <a:ext cx="466725" cy="468312"/>
          </a:xfrm>
          <a:prstGeom prst="actionButtonBlank">
            <a:avLst/>
          </a:prstGeom>
          <a:gradFill rotWithShape="1">
            <a:gsLst>
              <a:gs pos="0">
                <a:srgbClr val="FFC000"/>
              </a:gs>
              <a:gs pos="100000">
                <a:srgbClr val="D09502"/>
              </a:gs>
            </a:gsLst>
            <a:path path="rect">
              <a:fillToRect l="50000" t="50000" r="50000" b="50000"/>
            </a:path>
          </a:gradFill>
          <a:ln w="9525">
            <a:noFill/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</p:spPr>
        <p:txBody>
          <a:bodyPr wrap="none" anchor="ctr"/>
          <a:lstStyle/>
          <a:p>
            <a:pPr algn="ctr"/>
            <a:r>
              <a:rPr lang="fr-FR" sz="2800" dirty="0" smtClean="0">
                <a:latin typeface="Arial Rounded MT Bold" pitchFamily="34" charset="0"/>
              </a:rPr>
              <a:t>C</a:t>
            </a:r>
            <a:endParaRPr lang="fr-FR" sz="2800" dirty="0">
              <a:latin typeface="Arial Rounded MT Bold" pitchFamily="34" charset="0"/>
            </a:endParaRPr>
          </a:p>
        </p:txBody>
      </p:sp>
      <p:sp>
        <p:nvSpPr>
          <p:cNvPr id="42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892402" y="5072085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T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44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892402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T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pic>
        <p:nvPicPr>
          <p:cNvPr id="35" name="Image 34" descr="interrog01.gif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1358856" y="5838858"/>
            <a:ext cx="506409" cy="506409"/>
          </a:xfrm>
          <a:prstGeom prst="rect">
            <a:avLst/>
          </a:prstGeom>
        </p:spPr>
      </p:pic>
      <p:sp>
        <p:nvSpPr>
          <p:cNvPr id="36" name="ZoneTexte 35"/>
          <p:cNvSpPr txBox="1"/>
          <p:nvPr/>
        </p:nvSpPr>
        <p:spPr>
          <a:xfrm>
            <a:off x="0" y="6386553"/>
            <a:ext cx="3221020" cy="380480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</p:spPr>
        <p:txBody>
          <a:bodyPr wrap="square" lIns="36000" tIns="36000" rIns="36000" bIns="36000" rtlCol="0" anchor="ctr" anchorCtr="0">
            <a:spAutoFit/>
          </a:bodyPr>
          <a:lstStyle/>
          <a:p>
            <a:pPr algn="ctr"/>
            <a:r>
              <a:rPr lang="fr-FR" sz="2000" dirty="0" smtClean="0">
                <a:latin typeface="Arial Rounded MT Bold" pitchFamily="34" charset="0"/>
              </a:rPr>
              <a:t>un organe du corps</a:t>
            </a:r>
            <a:endParaRPr lang="fr-FR" sz="2000" dirty="0">
              <a:latin typeface="Arial Rounded MT Bold" pitchFamily="34" charset="0"/>
            </a:endParaRPr>
          </a:p>
        </p:txBody>
      </p:sp>
      <p:sp>
        <p:nvSpPr>
          <p:cNvPr id="30" name="Rectangle 19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367071" y="2260584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A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31" name="Rectangle 2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367071" y="2727309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C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33" name="Rectangle 21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367071" y="3195622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34" name="Rectangle 22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367071" y="3663934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M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37" name="Rectangle 23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367071" y="4132247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O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38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367071" y="4600559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S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39" name="Rectangle 25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367071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A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40" name="Rectangle 26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367071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C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41" name="Rectangle 27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367071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43" name="Rectangle 28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367071" y="1238220"/>
            <a:ext cx="466725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M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45" name="Rectangle 29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367071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O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46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367071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S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47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367071" y="5072085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T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48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367071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T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49" name="Rectangle 19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841740" y="2260584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A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50" name="Rectangle 2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841740" y="2727309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C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51" name="Rectangle 21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841740" y="3195622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52" name="Rectangle 22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841740" y="3663934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M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53" name="Rectangle 23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841740" y="4132247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O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54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841740" y="4600559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S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55" name="Rectangle 25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841740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A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56" name="Rectangle 26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841740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C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57" name="Rectangle 27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841740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58" name="Rectangle 28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841740" y="1238220"/>
            <a:ext cx="466725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M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59" name="Rectangle 29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841740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O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60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841740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S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61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841740" y="5072085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T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62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841740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T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63" name="Rectangle 19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316409" y="2260584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A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64" name="Rectangle 2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316409" y="2727309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C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65" name="Rectangle 21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316409" y="3195622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66" name="Rectangle 22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316409" y="3663934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M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67" name="Rectangle 23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316409" y="4132247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O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68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316409" y="4600559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S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69" name="Rectangle 25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316409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A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70" name="Rectangle 26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316409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C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71" name="Rectangle 27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316409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72" name="Rectangle 28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316409" y="1238220"/>
            <a:ext cx="466725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M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73" name="Rectangle 29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316409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O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74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316409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S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75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316409" y="5072085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T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76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316409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T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77" name="Rectangle 19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791078" y="2260584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A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78" name="Rectangle 2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791078" y="2727309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C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79" name="Rectangle 21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791078" y="3195622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80" name="Rectangle 22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791078" y="3663934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M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81" name="Rectangle 23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791078" y="4132247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O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82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791078" y="4600559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S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83" name="Rectangle 25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791078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A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84" name="Rectangle 26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791078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C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85" name="Rectangle 27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791078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86" name="Rectangle 28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791078" y="1238220"/>
            <a:ext cx="466725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M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87" name="Rectangle 29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791078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O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88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791078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S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89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791078" y="5072085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T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90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791078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T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91" name="Rectangle 19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265747" y="2260584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A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92" name="Rectangle 2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265747" y="2727309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C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93" name="Rectangle 21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265747" y="3195622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94" name="Rectangle 22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265747" y="3663934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M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95" name="Rectangle 23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265747" y="4132247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O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96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265747" y="4600559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S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97" name="Rectangle 25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265747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A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98" name="Rectangle 26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265747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C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99" name="Rectangle 27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265747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00" name="Rectangle 28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265747" y="1238220"/>
            <a:ext cx="466725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M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01" name="Rectangle 29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265747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O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02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265747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S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03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265747" y="5072085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T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04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265747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T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05" name="Rectangle 19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740416" y="2260584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A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06" name="Rectangle 2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740416" y="2727309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C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07" name="Rectangle 21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740416" y="3195622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08" name="Rectangle 22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740416" y="3663934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M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09" name="Rectangle 23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740416" y="4132247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O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10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740416" y="4600559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S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11" name="Rectangle 25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740416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A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12" name="Rectangle 26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740416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C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13" name="Rectangle 27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740416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14" name="Rectangle 28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740416" y="1238220"/>
            <a:ext cx="466725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M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15" name="Rectangle 29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740416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O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16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740416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S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17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740416" y="5072085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T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18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740416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T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19" name="Rectangle 31">
            <a:hlinkClick r:id="" action="ppaction://noaction">
              <a:snd r:embed="rId8" name="arrow.wav" builtIn="1"/>
            </a:hlinkClick>
          </p:cNvPr>
          <p:cNvSpPr>
            <a:spLocks noChangeArrowheads="1"/>
          </p:cNvSpPr>
          <p:nvPr/>
        </p:nvSpPr>
        <p:spPr bwMode="auto">
          <a:xfrm>
            <a:off x="2910658" y="1238220"/>
            <a:ext cx="3322683" cy="468312"/>
          </a:xfrm>
          <a:prstGeom prst="rect">
            <a:avLst/>
          </a:prstGeom>
          <a:solidFill>
            <a:schemeClr val="accent1">
              <a:alpha val="0"/>
            </a:schemeClr>
          </a:solidFill>
          <a:ln w="12700">
            <a:solidFill>
              <a:srgbClr val="FFCC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fr-FR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4405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3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4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5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6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7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8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9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20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4" dur="500"/>
                                        <p:tgtEl>
                                          <p:spTgt spid="4405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500"/>
                                        <p:tgtEl>
                                          <p:spTgt spid="440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" decel="100000"/>
                                        <p:tgtEl>
                                          <p:spTgt spid="440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4051"/>
                  </p:tgtEl>
                </p:cond>
              </p:nextCondLst>
            </p:seq>
            <p:seq concurrent="1" nextAc="seek">
              <p:cTn id="29" restart="whenNotActive" fill="hold" evtFilter="cancelBubble" nodeType="interactiveSeq">
                <p:stCondLst>
                  <p:cond evt="onClick" delay="0">
                    <p:tgtEl>
                      <p:spTgt spid="4405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0" fill="hold">
                      <p:stCondLst>
                        <p:cond delay="0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4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5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40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41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2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43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4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45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6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47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1" dur="500"/>
                                        <p:tgtEl>
                                          <p:spTgt spid="4405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2" dur="500"/>
                                        <p:tgtEl>
                                          <p:spTgt spid="440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50" decel="100000"/>
                                        <p:tgtEl>
                                          <p:spTgt spid="440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4052"/>
                  </p:tgtEl>
                </p:cond>
              </p:nextCondLst>
            </p:seq>
            <p:seq concurrent="1" nextAc="seek">
              <p:cTn id="56" restart="whenNotActive" fill="hold" evtFilter="cancelBubble" nodeType="interactiveSeq">
                <p:stCondLst>
                  <p:cond evt="onClick" delay="0">
                    <p:tgtEl>
                      <p:spTgt spid="4405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7" fill="hold">
                      <p:stCondLst>
                        <p:cond delay="0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1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2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67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68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9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70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1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72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3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74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>
                      <p:stCondLst>
                        <p:cond delay="indefinite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8" dur="500"/>
                                        <p:tgtEl>
                                          <p:spTgt spid="4405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9" dur="500"/>
                                        <p:tgtEl>
                                          <p:spTgt spid="440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50" decel="100000"/>
                                        <p:tgtEl>
                                          <p:spTgt spid="440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4053"/>
                  </p:tgtEl>
                </p:cond>
              </p:nextCondLst>
            </p:seq>
            <p:seq concurrent="1" nextAc="seek">
              <p:cTn id="83" restart="whenNotActive" fill="hold" evtFilter="cancelBubble" nodeType="interactiveSeq">
                <p:stCondLst>
                  <p:cond evt="onClick" delay="0">
                    <p:tgtEl>
                      <p:spTgt spid="4405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4" fill="hold">
                      <p:stCondLst>
                        <p:cond delay="0"/>
                      </p:stCondLst>
                      <p:childTnLst>
                        <p:par>
                          <p:cTn id="85" fill="hold">
                            <p:stCondLst>
                              <p:cond delay="0"/>
                            </p:stCondLst>
                            <p:childTnLst>
                              <p:par>
                                <p:cTn id="86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8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9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94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95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6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97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8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99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00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01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2" fill="hold">
                      <p:stCondLst>
                        <p:cond delay="indefinite"/>
                      </p:stCondLst>
                      <p:childTnLst>
                        <p:par>
                          <p:cTn id="103" fill="hold">
                            <p:stCondLst>
                              <p:cond delay="0"/>
                            </p:stCondLst>
                            <p:childTnLst>
                              <p:par>
                                <p:cTn id="104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5" dur="500"/>
                                        <p:tgtEl>
                                          <p:spTgt spid="4406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500"/>
                                        <p:tgtEl>
                                          <p:spTgt spid="440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50" decel="100000"/>
                                        <p:tgtEl>
                                          <p:spTgt spid="440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4054"/>
                  </p:tgtEl>
                </p:cond>
              </p:nextCondLst>
            </p:seq>
            <p:seq concurrent="1" nextAc="seek">
              <p:cTn id="110" restart="whenNotActive" fill="hold" evtFilter="cancelBubble" nodeType="interactiveSeq">
                <p:stCondLst>
                  <p:cond evt="onClick" delay="0">
                    <p:tgtEl>
                      <p:spTgt spid="4405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1" fill="hold">
                      <p:stCondLst>
                        <p:cond delay="0"/>
                      </p:stCondLst>
                      <p:childTnLst>
                        <p:par>
                          <p:cTn id="112" fill="hold">
                            <p:stCondLst>
                              <p:cond delay="0"/>
                            </p:stCondLst>
                            <p:childTnLst>
                              <p:par>
                                <p:cTn id="113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5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6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7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8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9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0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21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22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3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24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5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26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7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28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9" fill="hold">
                      <p:stCondLst>
                        <p:cond delay="indefinite"/>
                      </p:stCondLst>
                      <p:childTnLst>
                        <p:par>
                          <p:cTn id="130" fill="hold">
                            <p:stCondLst>
                              <p:cond delay="0"/>
                            </p:stCondLst>
                            <p:childTnLst>
                              <p:par>
                                <p:cTn id="131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2" dur="500"/>
                                        <p:tgtEl>
                                          <p:spTgt spid="4406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3" dur="500"/>
                                        <p:tgtEl>
                                          <p:spTgt spid="440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4" dur="50" decel="100000"/>
                                        <p:tgtEl>
                                          <p:spTgt spid="440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5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4055"/>
                  </p:tgtEl>
                </p:cond>
              </p:nextCondLst>
            </p:seq>
            <p:seq concurrent="1" nextAc="seek">
              <p:cTn id="137" restart="whenNotActive" fill="hold" evtFilter="cancelBubble" nodeType="interactiveSeq">
                <p:stCondLst>
                  <p:cond evt="onClick" delay="0">
                    <p:tgtEl>
                      <p:spTgt spid="4404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8" fill="hold">
                      <p:stCondLst>
                        <p:cond delay="0"/>
                      </p:stCondLst>
                      <p:childTnLst>
                        <p:par>
                          <p:cTn id="139" fill="hold">
                            <p:stCondLst>
                              <p:cond delay="0"/>
                            </p:stCondLst>
                            <p:childTnLst>
                              <p:par>
                                <p:cTn id="140" presetID="56" presetClass="entr" presetSubtype="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by="(-#ppt_w*2)" calcmode="lin" valueType="num">
                                      <p:cBhvr rctx="PPT">
                                        <p:cTn id="142" dur="25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</p:anim>
                                    <p:anim by="(#ppt_w*0.50)" calcmode="lin" valueType="num">
                                      <p:cBhvr>
                                        <p:cTn id="143" dur="25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(-#ppt_h/2)" to="(#ppt_y)" calcmode="lin" valueType="num">
                                      <p:cBhvr>
                                        <p:cTn id="144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</p:anim>
                                    <p:animRot by="21600000">
                                      <p:cBhvr>
                                        <p:cTn id="145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6" fill="hold">
                            <p:stCondLst>
                              <p:cond delay="500"/>
                            </p:stCondLst>
                            <p:childTnLst>
                              <p:par>
                                <p:cTn id="147" presetID="56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by="(-#ppt_w*2)" calcmode="lin" valueType="num">
                                      <p:cBhvr rctx="PPT">
                                        <p:cTn id="149" dur="25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</p:anim>
                                    <p:anim by="(#ppt_w*0.50)" calcmode="lin" valueType="num">
                                      <p:cBhvr>
                                        <p:cTn id="150" dur="25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(-#ppt_h/2)" to="(#ppt_y)" calcmode="lin" valueType="num">
                                      <p:cBhvr>
                                        <p:cTn id="151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</p:anim>
                                    <p:animRot by="21600000">
                                      <p:cBhvr>
                                        <p:cTn id="152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3" fill="hold">
                            <p:stCondLst>
                              <p:cond delay="1000"/>
                            </p:stCondLst>
                            <p:childTnLst>
                              <p:par>
                                <p:cTn id="154" presetID="56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by="(-#ppt_w*2)" calcmode="lin" valueType="num">
                                      <p:cBhvr rctx="PPT">
                                        <p:cTn id="156" dur="25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</p:anim>
                                    <p:anim by="(#ppt_w*0.50)" calcmode="lin" valueType="num">
                                      <p:cBhvr>
                                        <p:cTn id="157" dur="25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(-#ppt_h/2)" to="(#ppt_y)" calcmode="lin" valueType="num">
                                      <p:cBhvr>
                                        <p:cTn id="158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</p:anim>
                                    <p:animRot by="21600000">
                                      <p:cBhvr>
                                        <p:cTn id="159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0" fill="hold">
                            <p:stCondLst>
                              <p:cond delay="1500"/>
                            </p:stCondLst>
                            <p:childTnLst>
                              <p:par>
                                <p:cTn id="161" presetID="56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by="(-#ppt_w*2)" calcmode="lin" valueType="num">
                                      <p:cBhvr rctx="PPT">
                                        <p:cTn id="163" dur="25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</p:anim>
                                    <p:anim by="(#ppt_w*0.50)" calcmode="lin" valueType="num">
                                      <p:cBhvr>
                                        <p:cTn id="164" dur="25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(-#ppt_h/2)" to="(#ppt_y)" calcmode="lin" valueType="num">
                                      <p:cBhvr>
                                        <p:cTn id="165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</p:anim>
                                    <p:animRot by="21600000">
                                      <p:cBhvr>
                                        <p:cTn id="166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7" fill="hold">
                            <p:stCondLst>
                              <p:cond delay="2000"/>
                            </p:stCondLst>
                            <p:childTnLst>
                              <p:par>
                                <p:cTn id="168" presetID="56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by="(-#ppt_w*2)" calcmode="lin" valueType="num">
                                      <p:cBhvr rctx="PPT">
                                        <p:cTn id="170" dur="25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</p:anim>
                                    <p:anim by="(#ppt_w*0.50)" calcmode="lin" valueType="num">
                                      <p:cBhvr>
                                        <p:cTn id="171" dur="25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(-#ppt_h/2)" to="(#ppt_y)" calcmode="lin" valueType="num">
                                      <p:cBhvr>
                                        <p:cTn id="172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</p:anim>
                                    <p:animRot by="21600000">
                                      <p:cBhvr>
                                        <p:cTn id="173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4" fill="hold">
                            <p:stCondLst>
                              <p:cond delay="2500"/>
                            </p:stCondLst>
                            <p:childTnLst>
                              <p:par>
                                <p:cTn id="175" presetID="56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by="(-#ppt_w*2)" calcmode="lin" valueType="num">
                                      <p:cBhvr rctx="PPT">
                                        <p:cTn id="177" dur="25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</p:anim>
                                    <p:anim by="(#ppt_w*0.50)" calcmode="lin" valueType="num">
                                      <p:cBhvr>
                                        <p:cTn id="178" dur="25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(-#ppt_h/2)" to="(#ppt_y)" calcmode="lin" valueType="num">
                                      <p:cBhvr>
                                        <p:cTn id="179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</p:anim>
                                    <p:animRot by="21600000">
                                      <p:cBhvr>
                                        <p:cTn id="180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1" fill="hold">
                            <p:stCondLst>
                              <p:cond delay="3000"/>
                            </p:stCondLst>
                            <p:childTnLst>
                              <p:par>
                                <p:cTn id="182" presetID="56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by="(-#ppt_w*2)" calcmode="lin" valueType="num">
                                      <p:cBhvr rctx="PPT">
                                        <p:cTn id="184" dur="25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</p:anim>
                                    <p:anim by="(#ppt_w*0.50)" calcmode="lin" valueType="num">
                                      <p:cBhvr>
                                        <p:cTn id="185" dur="25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(-#ppt_h/2)" to="(#ppt_y)" calcmode="lin" valueType="num">
                                      <p:cBhvr>
                                        <p:cTn id="186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</p:anim>
                                    <p:animRot by="21600000">
                                      <p:cBhvr>
                                        <p:cTn id="187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8" fill="hold">
                            <p:stCondLst>
                              <p:cond delay="3500"/>
                            </p:stCondLst>
                            <p:childTnLst>
                              <p:par>
                                <p:cTn id="189" presetID="34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from="(-#ppt_w/2)" to="(#ppt_x)" calcmode="lin" valueType="num">
                                      <p:cBhvr>
                                        <p:cTn id="191" dur="6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0" to="-1.0" calcmode="lin" valueType="num">
                                      <p:cBhvr>
                                        <p:cTn id="192" dur="200" decel="5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44050"/>
                                        </p:tgtEl>
                                        <p:attrNameLst>
                                          <p:attrName>xshear</p:attrName>
                                        </p:attrNameLst>
                                      </p:cBhvr>
                                    </p:anim>
                                    <p:animScale>
                                      <p:cBhvr>
                                        <p:cTn id="193" dur="200" decel="10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44050"/>
                                        </p:tgtEl>
                                      </p:cBhvr>
                                      <p:from x="100000" y="100000"/>
                                      <p:to x="80000" y="100000"/>
                                    </p:animScale>
                                    <p:anim by="(#ppt_h/3+#ppt_w*0.1)" calcmode="lin" valueType="num">
                                      <p:cBhvr additive="sum">
                                        <p:cTn id="194" dur="200" decel="10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440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4049"/>
                  </p:tgtEl>
                </p:cond>
              </p:nextCondLst>
            </p:seq>
            <p:seq concurrent="1" nextAc="seek">
              <p:cTn id="195" restart="whenNotActive" fill="hold" evtFilter="cancelBubble" nodeType="interactiveSeq">
                <p:stCondLst>
                  <p:cond evt="onClick" delay="0">
                    <p:tgtEl>
                      <p:spTgt spid="4405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96" fill="hold">
                      <p:stCondLst>
                        <p:cond delay="0"/>
                      </p:stCondLst>
                      <p:childTnLst>
                        <p:par>
                          <p:cTn id="197" fill="hold">
                            <p:stCondLst>
                              <p:cond delay="0"/>
                            </p:stCondLst>
                            <p:childTnLst>
                              <p:par>
                                <p:cTn id="198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00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1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2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3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4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5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206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207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08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209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10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211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12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213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4" fill="hold">
                      <p:stCondLst>
                        <p:cond delay="indefinite"/>
                      </p:stCondLst>
                      <p:childTnLst>
                        <p:par>
                          <p:cTn id="215" fill="hold">
                            <p:stCondLst>
                              <p:cond delay="0"/>
                            </p:stCondLst>
                            <p:childTnLst>
                              <p:par>
                                <p:cTn id="216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17" dur="500"/>
                                        <p:tgtEl>
                                          <p:spTgt spid="4406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18" dur="500"/>
                                        <p:tgtEl>
                                          <p:spTgt spid="440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9" dur="50" decel="100000"/>
                                        <p:tgtEl>
                                          <p:spTgt spid="440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0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2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4056"/>
                  </p:tgtEl>
                </p:cond>
              </p:nextCondLst>
            </p:seq>
            <p:seq concurrent="1" nextAc="seek">
              <p:cTn id="222" restart="whenNotActive" fill="hold" evtFilter="cancelBubble" nodeType="interactiveSeq">
                <p:stCondLst>
                  <p:cond evt="onClick" delay="0">
                    <p:tgtEl>
                      <p:spTgt spid="4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23" fill="hold">
                      <p:stCondLst>
                        <p:cond delay="0"/>
                      </p:stCondLst>
                      <p:childTnLst>
                        <p:par>
                          <p:cTn id="224" fill="hold">
                            <p:stCondLst>
                              <p:cond delay="0"/>
                            </p:stCondLst>
                            <p:childTnLst>
                              <p:par>
                                <p:cTn id="225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7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8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9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0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1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2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233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234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35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236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37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238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39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240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1" fill="hold">
                      <p:stCondLst>
                        <p:cond delay="indefinite"/>
                      </p:stCondLst>
                      <p:childTnLst>
                        <p:par>
                          <p:cTn id="242" fill="hold">
                            <p:stCondLst>
                              <p:cond delay="0"/>
                            </p:stCondLst>
                            <p:childTnLst>
                              <p:par>
                                <p:cTn id="243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44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5" dur="500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6" dur="50" decel="100000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7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4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2"/>
                  </p:tgtEl>
                </p:cond>
              </p:nextCondLst>
            </p:seq>
            <p:seq concurrent="1" nextAc="seek">
              <p:cTn id="249" restart="whenNotActive" fill="hold" evtFilter="cancelBubble" nodeType="interactiveSeq">
                <p:stCondLst>
                  <p:cond evt="onClick" delay="0">
                    <p:tgtEl>
                      <p:spTgt spid="3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50" fill="hold">
                      <p:stCondLst>
                        <p:cond delay="0"/>
                      </p:stCondLst>
                      <p:childTnLst>
                        <p:par>
                          <p:cTn id="251" fill="hold">
                            <p:stCondLst>
                              <p:cond delay="0"/>
                            </p:stCondLst>
                            <p:childTnLst>
                              <p:par>
                                <p:cTn id="252" presetID="27" presetClass="entr" presetSubtype="0" fill="hold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2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254" dur="100"/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255" dur="100"/>
                                        <p:tgtEl>
                                          <p:spTgt spid="3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56" dur="100"/>
                                        <p:tgtEl>
                                          <p:spTgt spid="3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7" fill="hold">
                      <p:stCondLst>
                        <p:cond delay="indefinite"/>
                      </p:stCondLst>
                      <p:childTnLst>
                        <p:par>
                          <p:cTn id="258" fill="hold">
                            <p:stCondLst>
                              <p:cond delay="0"/>
                            </p:stCondLst>
                            <p:childTnLst>
                              <p:par>
                                <p:cTn id="259" presetID="26" presetClass="entr" presetSubtype="0" fill="hold" grpId="2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61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2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3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4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5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6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267" dur="7">
                                          <p:stCondLst>
                                            <p:cond delay="163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268" dur="42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69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270" dur="42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71" dur="7">
                                          <p:stCondLst>
                                            <p:cond delay="411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272" dur="42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73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274" dur="42" decel="50000">
                                          <p:stCondLst>
                                            <p:cond delay="459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5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oin.wav" builtIn="1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5"/>
                  </p:tgtEl>
                </p:cond>
              </p:nextCondLst>
            </p:seq>
            <p:seq concurrent="1" nextAc="seek">
              <p:cTn id="275" restart="whenNotActive" fill="hold" evtFilter="cancelBubble" nodeType="interactiveSeq">
                <p:stCondLst>
                  <p:cond evt="onClick" delay="0">
                    <p:tgtEl>
                      <p:spTgt spid="3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76" fill="hold">
                      <p:stCondLst>
                        <p:cond delay="0"/>
                      </p:stCondLst>
                      <p:childTnLst>
                        <p:par>
                          <p:cTn id="277" fill="hold">
                            <p:stCondLst>
                              <p:cond delay="0"/>
                            </p:stCondLst>
                            <p:childTnLst>
                              <p:par>
                                <p:cTn id="278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80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1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2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3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4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5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286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287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88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289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90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291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92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293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4" fill="hold">
                      <p:stCondLst>
                        <p:cond delay="indefinite"/>
                      </p:stCondLst>
                      <p:childTnLst>
                        <p:par>
                          <p:cTn id="295" fill="hold">
                            <p:stCondLst>
                              <p:cond delay="0"/>
                            </p:stCondLst>
                            <p:childTnLst>
                              <p:par>
                                <p:cTn id="296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97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8" dur="500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9" dur="50" decel="100000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0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0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0"/>
                  </p:tgtEl>
                </p:cond>
              </p:nextCondLst>
            </p:seq>
            <p:seq concurrent="1" nextAc="seek">
              <p:cTn id="302" restart="whenNotActive" fill="hold" evtFilter="cancelBubble" nodeType="interactiveSeq">
                <p:stCondLst>
                  <p:cond evt="onClick" delay="0">
                    <p:tgtEl>
                      <p:spTgt spid="3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03" fill="hold">
                      <p:stCondLst>
                        <p:cond delay="0"/>
                      </p:stCondLst>
                      <p:childTnLst>
                        <p:par>
                          <p:cTn id="304" fill="hold">
                            <p:stCondLst>
                              <p:cond delay="0"/>
                            </p:stCondLst>
                            <p:childTnLst>
                              <p:par>
                                <p:cTn id="305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07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08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9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0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1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2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313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314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15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316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17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318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19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320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1" fill="hold">
                      <p:stCondLst>
                        <p:cond delay="indefinite"/>
                      </p:stCondLst>
                      <p:childTnLst>
                        <p:par>
                          <p:cTn id="322" fill="hold">
                            <p:stCondLst>
                              <p:cond delay="0"/>
                            </p:stCondLst>
                            <p:childTnLst>
                              <p:par>
                                <p:cTn id="323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24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25" dur="500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6" dur="50" decel="100000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7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2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1"/>
                  </p:tgtEl>
                </p:cond>
              </p:nextCondLst>
            </p:seq>
            <p:seq concurrent="1" nextAc="seek">
              <p:cTn id="329" restart="whenNotActive" fill="hold" evtFilter="cancelBubble" nodeType="interactiveSeq">
                <p:stCondLst>
                  <p:cond evt="onClick" delay="0">
                    <p:tgtEl>
                      <p:spTgt spid="3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30" fill="hold">
                      <p:stCondLst>
                        <p:cond delay="0"/>
                      </p:stCondLst>
                      <p:childTnLst>
                        <p:par>
                          <p:cTn id="331" fill="hold">
                            <p:stCondLst>
                              <p:cond delay="0"/>
                            </p:stCondLst>
                            <p:childTnLst>
                              <p:par>
                                <p:cTn id="332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34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5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6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7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8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9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340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341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42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343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44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345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46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347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8" fill="hold">
                      <p:stCondLst>
                        <p:cond delay="indefinite"/>
                      </p:stCondLst>
                      <p:childTnLst>
                        <p:par>
                          <p:cTn id="349" fill="hold">
                            <p:stCondLst>
                              <p:cond delay="0"/>
                            </p:stCondLst>
                            <p:childTnLst>
                              <p:par>
                                <p:cTn id="350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51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52" dur="500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3" dur="50" decel="100000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4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5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3"/>
                  </p:tgtEl>
                </p:cond>
              </p:nextCondLst>
            </p:seq>
            <p:seq concurrent="1" nextAc="seek">
              <p:cTn id="356" restart="whenNotActive" fill="hold" evtFilter="cancelBubble" nodeType="interactiveSeq">
                <p:stCondLst>
                  <p:cond evt="onClick" delay="0">
                    <p:tgtEl>
                      <p:spTgt spid="3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57" fill="hold">
                      <p:stCondLst>
                        <p:cond delay="0"/>
                      </p:stCondLst>
                      <p:childTnLst>
                        <p:par>
                          <p:cTn id="358" fill="hold">
                            <p:stCondLst>
                              <p:cond delay="0"/>
                            </p:stCondLst>
                            <p:childTnLst>
                              <p:par>
                                <p:cTn id="359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61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62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3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4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5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6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367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368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69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370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71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372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73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374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5" fill="hold">
                      <p:stCondLst>
                        <p:cond delay="indefinite"/>
                      </p:stCondLst>
                      <p:childTnLst>
                        <p:par>
                          <p:cTn id="376" fill="hold">
                            <p:stCondLst>
                              <p:cond delay="0"/>
                            </p:stCondLst>
                            <p:childTnLst>
                              <p:par>
                                <p:cTn id="377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78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79" dur="500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0" dur="50" decel="100000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1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8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4"/>
                  </p:tgtEl>
                </p:cond>
              </p:nextCondLst>
            </p:seq>
            <p:seq concurrent="1" nextAc="seek">
              <p:cTn id="383" restart="whenNotActive" fill="hold" evtFilter="cancelBubble" nodeType="interactiveSeq">
                <p:stCondLst>
                  <p:cond evt="onClick" delay="0">
                    <p:tgtEl>
                      <p:spTgt spid="3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84" fill="hold">
                      <p:stCondLst>
                        <p:cond delay="0"/>
                      </p:stCondLst>
                      <p:childTnLst>
                        <p:par>
                          <p:cTn id="385" fill="hold">
                            <p:stCondLst>
                              <p:cond delay="0"/>
                            </p:stCondLst>
                            <p:childTnLst>
                              <p:par>
                                <p:cTn id="386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88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89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0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1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2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3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394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395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96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397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98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399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00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401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2" fill="hold">
                      <p:stCondLst>
                        <p:cond delay="indefinite"/>
                      </p:stCondLst>
                      <p:childTnLst>
                        <p:par>
                          <p:cTn id="403" fill="hold">
                            <p:stCondLst>
                              <p:cond delay="0"/>
                            </p:stCondLst>
                            <p:childTnLst>
                              <p:par>
                                <p:cTn id="404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05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06" dur="500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7" dur="50" decel="100000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8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40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7"/>
                  </p:tgtEl>
                </p:cond>
              </p:nextCondLst>
            </p:seq>
            <p:seq concurrent="1" nextAc="seek">
              <p:cTn id="410" restart="whenNotActive" fill="hold" evtFilter="cancelBubble" nodeType="interactiveSeq">
                <p:stCondLst>
                  <p:cond evt="onClick" delay="0">
                    <p:tgtEl>
                      <p:spTgt spid="3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11" fill="hold">
                      <p:stCondLst>
                        <p:cond delay="0"/>
                      </p:stCondLst>
                      <p:childTnLst>
                        <p:par>
                          <p:cTn id="412" fill="hold">
                            <p:stCondLst>
                              <p:cond delay="0"/>
                            </p:stCondLst>
                            <p:childTnLst>
                              <p:par>
                                <p:cTn id="413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15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16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7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8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9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0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421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422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23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424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25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426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27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428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9" fill="hold">
                      <p:stCondLst>
                        <p:cond delay="indefinite"/>
                      </p:stCondLst>
                      <p:childTnLst>
                        <p:par>
                          <p:cTn id="430" fill="hold">
                            <p:stCondLst>
                              <p:cond delay="0"/>
                            </p:stCondLst>
                            <p:childTnLst>
                              <p:par>
                                <p:cTn id="431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32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33" dur="500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4" dur="50" decel="100000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5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43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8"/>
                  </p:tgtEl>
                </p:cond>
              </p:nextCondLst>
            </p:seq>
            <p:seq concurrent="1" nextAc="seek">
              <p:cTn id="437" restart="whenNotActive" fill="hold" evtFilter="cancelBubble" nodeType="interactiveSeq">
                <p:stCondLst>
                  <p:cond evt="onClick" delay="0">
                    <p:tgtEl>
                      <p:spTgt spid="4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38" fill="hold">
                      <p:stCondLst>
                        <p:cond delay="0"/>
                      </p:stCondLst>
                      <p:childTnLst>
                        <p:par>
                          <p:cTn id="439" fill="hold">
                            <p:stCondLst>
                              <p:cond delay="0"/>
                            </p:stCondLst>
                            <p:childTnLst>
                              <p:par>
                                <p:cTn id="440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42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43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4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5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6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7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448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449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50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451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52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453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54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455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6" fill="hold">
                      <p:stCondLst>
                        <p:cond delay="indefinite"/>
                      </p:stCondLst>
                      <p:childTnLst>
                        <p:par>
                          <p:cTn id="457" fill="hold">
                            <p:stCondLst>
                              <p:cond delay="0"/>
                            </p:stCondLst>
                            <p:childTnLst>
                              <p:par>
                                <p:cTn id="458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59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60" dur="500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1" dur="50" decel="100000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46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7"/>
                  </p:tgtEl>
                </p:cond>
              </p:nextCondLst>
            </p:seq>
            <p:seq concurrent="1" nextAc="seek">
              <p:cTn id="464" restart="whenNotActive" fill="hold" evtFilter="cancelBubble" nodeType="interactiveSeq">
                <p:stCondLst>
                  <p:cond evt="onClick" delay="0">
                    <p:tgtEl>
                      <p:spTgt spid="4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65" fill="hold">
                      <p:stCondLst>
                        <p:cond delay="0"/>
                      </p:stCondLst>
                      <p:childTnLst>
                        <p:par>
                          <p:cTn id="466" fill="hold">
                            <p:stCondLst>
                              <p:cond delay="0"/>
                            </p:stCondLst>
                            <p:childTnLst>
                              <p:par>
                                <p:cTn id="467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69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70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1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2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3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4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475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476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77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478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79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480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81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482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3" fill="hold">
                      <p:stCondLst>
                        <p:cond delay="indefinite"/>
                      </p:stCondLst>
                      <p:childTnLst>
                        <p:par>
                          <p:cTn id="484" fill="hold">
                            <p:stCondLst>
                              <p:cond delay="0"/>
                            </p:stCondLst>
                            <p:childTnLst>
                              <p:par>
                                <p:cTn id="485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86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87" dur="500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8" dur="50" decel="100000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9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49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9"/>
                  </p:tgtEl>
                </p:cond>
              </p:nextCondLst>
            </p:seq>
            <p:seq concurrent="1" nextAc="seek">
              <p:cTn id="491" restart="whenNotActive" fill="hold" evtFilter="cancelBubble" nodeType="interactiveSeq">
                <p:stCondLst>
                  <p:cond evt="onClick" delay="0">
                    <p:tgtEl>
                      <p:spTgt spid="5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92" fill="hold">
                      <p:stCondLst>
                        <p:cond delay="0"/>
                      </p:stCondLst>
                      <p:childTnLst>
                        <p:par>
                          <p:cTn id="493" fill="hold">
                            <p:stCondLst>
                              <p:cond delay="0"/>
                            </p:stCondLst>
                            <p:childTnLst>
                              <p:par>
                                <p:cTn id="494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96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97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8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9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0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1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502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503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04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505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06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507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08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509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0" fill="hold">
                      <p:stCondLst>
                        <p:cond delay="indefinite"/>
                      </p:stCondLst>
                      <p:childTnLst>
                        <p:par>
                          <p:cTn id="511" fill="hold">
                            <p:stCondLst>
                              <p:cond delay="0"/>
                            </p:stCondLst>
                            <p:childTnLst>
                              <p:par>
                                <p:cTn id="512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13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14" dur="500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5" dur="50" decel="100000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6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51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0"/>
                  </p:tgtEl>
                </p:cond>
              </p:nextCondLst>
            </p:seq>
            <p:seq concurrent="1" nextAc="seek">
              <p:cTn id="518" restart="whenNotActive" fill="hold" evtFilter="cancelBubble" nodeType="interactiveSeq">
                <p:stCondLst>
                  <p:cond evt="onClick" delay="0">
                    <p:tgtEl>
                      <p:spTgt spid="5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19" fill="hold">
                      <p:stCondLst>
                        <p:cond delay="0"/>
                      </p:stCondLst>
                      <p:childTnLst>
                        <p:par>
                          <p:cTn id="520" fill="hold">
                            <p:stCondLst>
                              <p:cond delay="0"/>
                            </p:stCondLst>
                            <p:childTnLst>
                              <p:par>
                                <p:cTn id="521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23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24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5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6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7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8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529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530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31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532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33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534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35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536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7" fill="hold">
                      <p:stCondLst>
                        <p:cond delay="indefinite"/>
                      </p:stCondLst>
                      <p:childTnLst>
                        <p:par>
                          <p:cTn id="538" fill="hold">
                            <p:stCondLst>
                              <p:cond delay="0"/>
                            </p:stCondLst>
                            <p:childTnLst>
                              <p:par>
                                <p:cTn id="539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40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41" dur="500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2" dur="50" decel="100000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3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54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1"/>
                  </p:tgtEl>
                </p:cond>
              </p:nextCondLst>
            </p:seq>
            <p:seq concurrent="1" nextAc="seek">
              <p:cTn id="545" restart="whenNotActive" fill="hold" evtFilter="cancelBubble" nodeType="interactiveSeq">
                <p:stCondLst>
                  <p:cond evt="onClick" delay="0">
                    <p:tgtEl>
                      <p:spTgt spid="5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46" fill="hold">
                      <p:stCondLst>
                        <p:cond delay="0"/>
                      </p:stCondLst>
                      <p:childTnLst>
                        <p:par>
                          <p:cTn id="547" fill="hold">
                            <p:stCondLst>
                              <p:cond delay="0"/>
                            </p:stCondLst>
                            <p:childTnLst>
                              <p:par>
                                <p:cTn id="548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50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51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2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3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4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5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556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557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58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559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60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561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62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563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4" fill="hold">
                      <p:stCondLst>
                        <p:cond delay="indefinite"/>
                      </p:stCondLst>
                      <p:childTnLst>
                        <p:par>
                          <p:cTn id="565" fill="hold">
                            <p:stCondLst>
                              <p:cond delay="0"/>
                            </p:stCondLst>
                            <p:childTnLst>
                              <p:par>
                                <p:cTn id="566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67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68" dur="500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9" dur="50" decel="100000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0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57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2"/>
                  </p:tgtEl>
                </p:cond>
              </p:nextCondLst>
            </p:seq>
            <p:seq concurrent="1" nextAc="seek">
              <p:cTn id="572" restart="whenNotActive" fill="hold" evtFilter="cancelBubble" nodeType="interactiveSeq">
                <p:stCondLst>
                  <p:cond evt="onClick" delay="0">
                    <p:tgtEl>
                      <p:spTgt spid="5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73" fill="hold">
                      <p:stCondLst>
                        <p:cond delay="0"/>
                      </p:stCondLst>
                      <p:childTnLst>
                        <p:par>
                          <p:cTn id="574" fill="hold">
                            <p:stCondLst>
                              <p:cond delay="0"/>
                            </p:stCondLst>
                            <p:childTnLst>
                              <p:par>
                                <p:cTn id="575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77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78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9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0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1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2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583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584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85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586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87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588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89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590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1" fill="hold">
                      <p:stCondLst>
                        <p:cond delay="indefinite"/>
                      </p:stCondLst>
                      <p:childTnLst>
                        <p:par>
                          <p:cTn id="592" fill="hold">
                            <p:stCondLst>
                              <p:cond delay="0"/>
                            </p:stCondLst>
                            <p:childTnLst>
                              <p:par>
                                <p:cTn id="593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94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95" dur="500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6" dur="50" decel="100000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7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59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3"/>
                  </p:tgtEl>
                </p:cond>
              </p:nextCondLst>
            </p:seq>
            <p:seq concurrent="1" nextAc="seek">
              <p:cTn id="599" restart="whenNotActive" fill="hold" evtFilter="cancelBubble" nodeType="interactiveSeq">
                <p:stCondLst>
                  <p:cond evt="onClick" delay="0">
                    <p:tgtEl>
                      <p:spTgt spid="5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00" fill="hold">
                      <p:stCondLst>
                        <p:cond delay="0"/>
                      </p:stCondLst>
                      <p:childTnLst>
                        <p:par>
                          <p:cTn id="601" fill="hold">
                            <p:stCondLst>
                              <p:cond delay="0"/>
                            </p:stCondLst>
                            <p:childTnLst>
                              <p:par>
                                <p:cTn id="602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04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05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6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7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8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9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610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611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12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613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14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615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16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617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8" fill="hold">
                      <p:stCondLst>
                        <p:cond delay="indefinite"/>
                      </p:stCondLst>
                      <p:childTnLst>
                        <p:par>
                          <p:cTn id="619" fill="hold">
                            <p:stCondLst>
                              <p:cond delay="0"/>
                            </p:stCondLst>
                            <p:childTnLst>
                              <p:par>
                                <p:cTn id="620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21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22" dur="500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3" dur="50" decel="100000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4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62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4"/>
                  </p:tgtEl>
                </p:cond>
              </p:nextCondLst>
            </p:seq>
            <p:seq concurrent="1" nextAc="seek">
              <p:cTn id="626" restart="whenNotActive" fill="hold" evtFilter="cancelBubble" nodeType="interactiveSeq">
                <p:stCondLst>
                  <p:cond evt="onClick" delay="0">
                    <p:tgtEl>
                      <p:spTgt spid="6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27" fill="hold">
                      <p:stCondLst>
                        <p:cond delay="0"/>
                      </p:stCondLst>
                      <p:childTnLst>
                        <p:par>
                          <p:cTn id="628" fill="hold">
                            <p:stCondLst>
                              <p:cond delay="0"/>
                            </p:stCondLst>
                            <p:childTnLst>
                              <p:par>
                                <p:cTn id="629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31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32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3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4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5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6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637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638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39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640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41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642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43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644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45" fill="hold">
                      <p:stCondLst>
                        <p:cond delay="indefinite"/>
                      </p:stCondLst>
                      <p:childTnLst>
                        <p:par>
                          <p:cTn id="646" fill="hold">
                            <p:stCondLst>
                              <p:cond delay="0"/>
                            </p:stCondLst>
                            <p:childTnLst>
                              <p:par>
                                <p:cTn id="647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48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49" dur="500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0" dur="50" decel="100000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1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65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1"/>
                  </p:tgtEl>
                </p:cond>
              </p:nextCondLst>
            </p:seq>
            <p:seq concurrent="1" nextAc="seek">
              <p:cTn id="653" restart="whenNotActive" fill="hold" evtFilter="cancelBubble" nodeType="interactiveSeq">
                <p:stCondLst>
                  <p:cond evt="onClick" delay="0">
                    <p:tgtEl>
                      <p:spTgt spid="6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54" fill="hold">
                      <p:stCondLst>
                        <p:cond delay="0"/>
                      </p:stCondLst>
                      <p:childTnLst>
                        <p:par>
                          <p:cTn id="655" fill="hold">
                            <p:stCondLst>
                              <p:cond delay="0"/>
                            </p:stCondLst>
                            <p:childTnLst>
                              <p:par>
                                <p:cTn id="656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58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59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0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1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2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3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664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665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66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667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68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669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70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671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2" fill="hold">
                      <p:stCondLst>
                        <p:cond delay="indefinite"/>
                      </p:stCondLst>
                      <p:childTnLst>
                        <p:par>
                          <p:cTn id="673" fill="hold">
                            <p:stCondLst>
                              <p:cond delay="0"/>
                            </p:stCondLst>
                            <p:childTnLst>
                              <p:par>
                                <p:cTn id="674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75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76" dur="500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7" dur="50" decel="100000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8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67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3"/>
                  </p:tgtEl>
                </p:cond>
              </p:nextCondLst>
            </p:seq>
            <p:seq concurrent="1" nextAc="seek">
              <p:cTn id="680" restart="whenNotActive" fill="hold" evtFilter="cancelBubble" nodeType="interactiveSeq">
                <p:stCondLst>
                  <p:cond evt="onClick" delay="0">
                    <p:tgtEl>
                      <p:spTgt spid="6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81" fill="hold">
                      <p:stCondLst>
                        <p:cond delay="0"/>
                      </p:stCondLst>
                      <p:childTnLst>
                        <p:par>
                          <p:cTn id="682" fill="hold">
                            <p:stCondLst>
                              <p:cond delay="0"/>
                            </p:stCondLst>
                            <p:childTnLst>
                              <p:par>
                                <p:cTn id="683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85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86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7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8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9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0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691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692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93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694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95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696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97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698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9" fill="hold">
                      <p:stCondLst>
                        <p:cond delay="indefinite"/>
                      </p:stCondLst>
                      <p:childTnLst>
                        <p:par>
                          <p:cTn id="700" fill="hold">
                            <p:stCondLst>
                              <p:cond delay="0"/>
                            </p:stCondLst>
                            <p:childTnLst>
                              <p:par>
                                <p:cTn id="701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02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03" dur="500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4" dur="50" decel="100000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5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70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4"/>
                  </p:tgtEl>
                </p:cond>
              </p:nextCondLst>
            </p:seq>
            <p:seq concurrent="1" nextAc="seek">
              <p:cTn id="707" restart="whenNotActive" fill="hold" evtFilter="cancelBubble" nodeType="interactiveSeq">
                <p:stCondLst>
                  <p:cond evt="onClick" delay="0">
                    <p:tgtEl>
                      <p:spTgt spid="6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08" fill="hold">
                      <p:stCondLst>
                        <p:cond delay="0"/>
                      </p:stCondLst>
                      <p:childTnLst>
                        <p:par>
                          <p:cTn id="709" fill="hold">
                            <p:stCondLst>
                              <p:cond delay="0"/>
                            </p:stCondLst>
                            <p:childTnLst>
                              <p:par>
                                <p:cTn id="710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12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13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4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5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6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7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718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719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20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721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22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723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24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725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6" fill="hold">
                      <p:stCondLst>
                        <p:cond delay="indefinite"/>
                      </p:stCondLst>
                      <p:childTnLst>
                        <p:par>
                          <p:cTn id="727" fill="hold">
                            <p:stCondLst>
                              <p:cond delay="0"/>
                            </p:stCondLst>
                            <p:childTnLst>
                              <p:par>
                                <p:cTn id="728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29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30" dur="500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1" dur="50" decel="100000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73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5"/>
                  </p:tgtEl>
                </p:cond>
              </p:nextCondLst>
            </p:seq>
            <p:seq concurrent="1" nextAc="seek">
              <p:cTn id="734" restart="whenNotActive" fill="hold" evtFilter="cancelBubble" nodeType="interactiveSeq">
                <p:stCondLst>
                  <p:cond evt="onClick" delay="0">
                    <p:tgtEl>
                      <p:spTgt spid="6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35" fill="hold">
                      <p:stCondLst>
                        <p:cond delay="0"/>
                      </p:stCondLst>
                      <p:childTnLst>
                        <p:par>
                          <p:cTn id="736" fill="hold">
                            <p:stCondLst>
                              <p:cond delay="0"/>
                            </p:stCondLst>
                            <p:childTnLst>
                              <p:par>
                                <p:cTn id="737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39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40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1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2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3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4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745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746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47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748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49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750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51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752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3" fill="hold">
                      <p:stCondLst>
                        <p:cond delay="indefinite"/>
                      </p:stCondLst>
                      <p:childTnLst>
                        <p:par>
                          <p:cTn id="754" fill="hold">
                            <p:stCondLst>
                              <p:cond delay="0"/>
                            </p:stCondLst>
                            <p:childTnLst>
                              <p:par>
                                <p:cTn id="755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56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57" dur="500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8" dur="50" decel="100000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9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76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6"/>
                  </p:tgtEl>
                </p:cond>
              </p:nextCondLst>
            </p:seq>
            <p:seq concurrent="1" nextAc="seek">
              <p:cTn id="761" restart="whenNotActive" fill="hold" evtFilter="cancelBubble" nodeType="interactiveSeq">
                <p:stCondLst>
                  <p:cond evt="onClick" delay="0">
                    <p:tgtEl>
                      <p:spTgt spid="6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62" fill="hold">
                      <p:stCondLst>
                        <p:cond delay="0"/>
                      </p:stCondLst>
                      <p:childTnLst>
                        <p:par>
                          <p:cTn id="763" fill="hold">
                            <p:stCondLst>
                              <p:cond delay="0"/>
                            </p:stCondLst>
                            <p:childTnLst>
                              <p:par>
                                <p:cTn id="764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66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67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8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9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0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1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772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773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74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775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76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777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78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779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80" fill="hold">
                      <p:stCondLst>
                        <p:cond delay="indefinite"/>
                      </p:stCondLst>
                      <p:childTnLst>
                        <p:par>
                          <p:cTn id="781" fill="hold">
                            <p:stCondLst>
                              <p:cond delay="0"/>
                            </p:stCondLst>
                            <p:childTnLst>
                              <p:par>
                                <p:cTn id="782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83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84" dur="500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5" dur="50" decel="100000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6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78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7"/>
                  </p:tgtEl>
                </p:cond>
              </p:nextCondLst>
            </p:seq>
            <p:seq concurrent="1" nextAc="seek">
              <p:cTn id="788" restart="whenNotActive" fill="hold" evtFilter="cancelBubble" nodeType="interactiveSeq">
                <p:stCondLst>
                  <p:cond evt="onClick" delay="0">
                    <p:tgtEl>
                      <p:spTgt spid="6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89" fill="hold">
                      <p:stCondLst>
                        <p:cond delay="0"/>
                      </p:stCondLst>
                      <p:childTnLst>
                        <p:par>
                          <p:cTn id="790" fill="hold">
                            <p:stCondLst>
                              <p:cond delay="0"/>
                            </p:stCondLst>
                            <p:childTnLst>
                              <p:par>
                                <p:cTn id="791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93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94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5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6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7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8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799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800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01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802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03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804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05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806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7" fill="hold">
                      <p:stCondLst>
                        <p:cond delay="indefinite"/>
                      </p:stCondLst>
                      <p:childTnLst>
                        <p:par>
                          <p:cTn id="808" fill="hold">
                            <p:stCondLst>
                              <p:cond delay="0"/>
                            </p:stCondLst>
                            <p:childTnLst>
                              <p:par>
                                <p:cTn id="809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10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11" dur="500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2" dur="50" decel="100000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3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81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8"/>
                  </p:tgtEl>
                </p:cond>
              </p:nextCondLst>
            </p:seq>
            <p:seq concurrent="1" nextAc="seek">
              <p:cTn id="815" restart="whenNotActive" fill="hold" evtFilter="cancelBubble" nodeType="interactiveSeq">
                <p:stCondLst>
                  <p:cond evt="onClick" delay="0">
                    <p:tgtEl>
                      <p:spTgt spid="7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16" fill="hold">
                      <p:stCondLst>
                        <p:cond delay="0"/>
                      </p:stCondLst>
                      <p:childTnLst>
                        <p:par>
                          <p:cTn id="817" fill="hold">
                            <p:stCondLst>
                              <p:cond delay="0"/>
                            </p:stCondLst>
                            <p:childTnLst>
                              <p:par>
                                <p:cTn id="818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20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21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2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3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4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5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826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827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28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829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30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831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32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833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4" fill="hold">
                      <p:stCondLst>
                        <p:cond delay="indefinite"/>
                      </p:stCondLst>
                      <p:childTnLst>
                        <p:par>
                          <p:cTn id="835" fill="hold">
                            <p:stCondLst>
                              <p:cond delay="0"/>
                            </p:stCondLst>
                            <p:childTnLst>
                              <p:par>
                                <p:cTn id="836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37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38" dur="500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9" dur="50" decel="100000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0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84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5"/>
                  </p:tgtEl>
                </p:cond>
              </p:nextCondLst>
            </p:seq>
            <p:seq concurrent="1" nextAc="seek">
              <p:cTn id="842" restart="whenNotActive" fill="hold" evtFilter="cancelBubble" nodeType="interactiveSeq">
                <p:stCondLst>
                  <p:cond evt="onClick" delay="0">
                    <p:tgtEl>
                      <p:spTgt spid="7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43" fill="hold">
                      <p:stCondLst>
                        <p:cond delay="0"/>
                      </p:stCondLst>
                      <p:childTnLst>
                        <p:par>
                          <p:cTn id="844" fill="hold">
                            <p:stCondLst>
                              <p:cond delay="0"/>
                            </p:stCondLst>
                            <p:childTnLst>
                              <p:par>
                                <p:cTn id="845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47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48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9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0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1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2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853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854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55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856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57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858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59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860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61" fill="hold">
                      <p:stCondLst>
                        <p:cond delay="indefinite"/>
                      </p:stCondLst>
                      <p:childTnLst>
                        <p:par>
                          <p:cTn id="862" fill="hold">
                            <p:stCondLst>
                              <p:cond delay="0"/>
                            </p:stCondLst>
                            <p:childTnLst>
                              <p:par>
                                <p:cTn id="863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64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65" dur="500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6" dur="50" decel="100000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7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86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7"/>
                  </p:tgtEl>
                </p:cond>
              </p:nextCondLst>
            </p:seq>
            <p:seq concurrent="1" nextAc="seek">
              <p:cTn id="869" restart="whenNotActive" fill="hold" evtFilter="cancelBubble" nodeType="interactiveSeq">
                <p:stCondLst>
                  <p:cond evt="onClick" delay="0">
                    <p:tgtEl>
                      <p:spTgt spid="7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70" fill="hold">
                      <p:stCondLst>
                        <p:cond delay="0"/>
                      </p:stCondLst>
                      <p:childTnLst>
                        <p:par>
                          <p:cTn id="871" fill="hold">
                            <p:stCondLst>
                              <p:cond delay="0"/>
                            </p:stCondLst>
                            <p:childTnLst>
                              <p:par>
                                <p:cTn id="872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74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75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6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7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8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9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880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881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82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883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84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885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86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887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88" fill="hold">
                      <p:stCondLst>
                        <p:cond delay="indefinite"/>
                      </p:stCondLst>
                      <p:childTnLst>
                        <p:par>
                          <p:cTn id="889" fill="hold">
                            <p:stCondLst>
                              <p:cond delay="0"/>
                            </p:stCondLst>
                            <p:childTnLst>
                              <p:par>
                                <p:cTn id="890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91" dur="50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92" dur="500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3" dur="50" decel="100000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4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89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8"/>
                  </p:tgtEl>
                </p:cond>
              </p:nextCondLst>
            </p:seq>
            <p:seq concurrent="1" nextAc="seek">
              <p:cTn id="896" restart="whenNotActive" fill="hold" evtFilter="cancelBubble" nodeType="interactiveSeq">
                <p:stCondLst>
                  <p:cond evt="onClick" delay="0">
                    <p:tgtEl>
                      <p:spTgt spid="7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97" fill="hold">
                      <p:stCondLst>
                        <p:cond delay="0"/>
                      </p:stCondLst>
                      <p:childTnLst>
                        <p:par>
                          <p:cTn id="898" fill="hold">
                            <p:stCondLst>
                              <p:cond delay="0"/>
                            </p:stCondLst>
                            <p:childTnLst>
                              <p:par>
                                <p:cTn id="899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01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02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3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4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5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6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907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908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09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910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11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912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13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914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15" fill="hold">
                      <p:stCondLst>
                        <p:cond delay="indefinite"/>
                      </p:stCondLst>
                      <p:childTnLst>
                        <p:par>
                          <p:cTn id="916" fill="hold">
                            <p:stCondLst>
                              <p:cond delay="0"/>
                            </p:stCondLst>
                            <p:childTnLst>
                              <p:par>
                                <p:cTn id="917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18" dur="5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19" dur="500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0" dur="50" decel="100000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1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92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9"/>
                  </p:tgtEl>
                </p:cond>
              </p:nextCondLst>
            </p:seq>
            <p:seq concurrent="1" nextAc="seek">
              <p:cTn id="923" restart="whenNotActive" fill="hold" evtFilter="cancelBubble" nodeType="interactiveSeq">
                <p:stCondLst>
                  <p:cond evt="onClick" delay="0">
                    <p:tgtEl>
                      <p:spTgt spid="8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24" fill="hold">
                      <p:stCondLst>
                        <p:cond delay="0"/>
                      </p:stCondLst>
                      <p:childTnLst>
                        <p:par>
                          <p:cTn id="925" fill="hold">
                            <p:stCondLst>
                              <p:cond delay="0"/>
                            </p:stCondLst>
                            <p:childTnLst>
                              <p:par>
                                <p:cTn id="926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28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29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0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1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2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3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934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935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36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937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38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939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40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941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42" fill="hold">
                      <p:stCondLst>
                        <p:cond delay="indefinite"/>
                      </p:stCondLst>
                      <p:childTnLst>
                        <p:par>
                          <p:cTn id="943" fill="hold">
                            <p:stCondLst>
                              <p:cond delay="0"/>
                            </p:stCondLst>
                            <p:childTnLst>
                              <p:par>
                                <p:cTn id="944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45" dur="5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46" dur="500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47" dur="50" decel="100000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48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94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0"/>
                  </p:tgtEl>
                </p:cond>
              </p:nextCondLst>
            </p:seq>
            <p:seq concurrent="1" nextAc="seek">
              <p:cTn id="950" restart="whenNotActive" fill="hold" evtFilter="cancelBubble" nodeType="interactiveSeq">
                <p:stCondLst>
                  <p:cond evt="onClick" delay="0">
                    <p:tgtEl>
                      <p:spTgt spid="8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51" fill="hold">
                      <p:stCondLst>
                        <p:cond delay="0"/>
                      </p:stCondLst>
                      <p:childTnLst>
                        <p:par>
                          <p:cTn id="952" fill="hold">
                            <p:stCondLst>
                              <p:cond delay="0"/>
                            </p:stCondLst>
                            <p:childTnLst>
                              <p:par>
                                <p:cTn id="953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55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56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57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58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59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60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961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962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63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964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65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966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67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968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69" fill="hold">
                      <p:stCondLst>
                        <p:cond delay="indefinite"/>
                      </p:stCondLst>
                      <p:childTnLst>
                        <p:par>
                          <p:cTn id="970" fill="hold">
                            <p:stCondLst>
                              <p:cond delay="0"/>
                            </p:stCondLst>
                            <p:childTnLst>
                              <p:par>
                                <p:cTn id="971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72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73" dur="500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74" dur="50" decel="100000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75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97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1"/>
                  </p:tgtEl>
                </p:cond>
              </p:nextCondLst>
            </p:seq>
            <p:seq concurrent="1" nextAc="seek">
              <p:cTn id="977" restart="whenNotActive" fill="hold" evtFilter="cancelBubble" nodeType="interactiveSeq">
                <p:stCondLst>
                  <p:cond evt="onClick" delay="0">
                    <p:tgtEl>
                      <p:spTgt spid="8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78" fill="hold">
                      <p:stCondLst>
                        <p:cond delay="0"/>
                      </p:stCondLst>
                      <p:childTnLst>
                        <p:par>
                          <p:cTn id="979" fill="hold">
                            <p:stCondLst>
                              <p:cond delay="0"/>
                            </p:stCondLst>
                            <p:childTnLst>
                              <p:par>
                                <p:cTn id="980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82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83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4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5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6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7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988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989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90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991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92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993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94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995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96" fill="hold">
                      <p:stCondLst>
                        <p:cond delay="indefinite"/>
                      </p:stCondLst>
                      <p:childTnLst>
                        <p:par>
                          <p:cTn id="997" fill="hold">
                            <p:stCondLst>
                              <p:cond delay="0"/>
                            </p:stCondLst>
                            <p:childTnLst>
                              <p:par>
                                <p:cTn id="998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99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00" dur="500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1" dur="50" decel="100000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00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2"/>
                  </p:tgtEl>
                </p:cond>
              </p:nextCondLst>
            </p:seq>
            <p:seq concurrent="1" nextAc="seek">
              <p:cTn id="1004" restart="whenNotActive" fill="hold" evtFilter="cancelBubble" nodeType="interactiveSeq">
                <p:stCondLst>
                  <p:cond evt="onClick" delay="0">
                    <p:tgtEl>
                      <p:spTgt spid="8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005" fill="hold">
                      <p:stCondLst>
                        <p:cond delay="0"/>
                      </p:stCondLst>
                      <p:childTnLst>
                        <p:par>
                          <p:cTn id="1006" fill="hold">
                            <p:stCondLst>
                              <p:cond delay="0"/>
                            </p:stCondLst>
                            <p:childTnLst>
                              <p:par>
                                <p:cTn id="1007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09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10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1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2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3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4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015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016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017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018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019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020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021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022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23" fill="hold">
                      <p:stCondLst>
                        <p:cond delay="indefinite"/>
                      </p:stCondLst>
                      <p:childTnLst>
                        <p:par>
                          <p:cTn id="1024" fill="hold">
                            <p:stCondLst>
                              <p:cond delay="0"/>
                            </p:stCondLst>
                            <p:childTnLst>
                              <p:par>
                                <p:cTn id="1025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26" dur="5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27" dur="500"/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28" dur="50" decel="100000"/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29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03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9"/>
                  </p:tgtEl>
                </p:cond>
              </p:nextCondLst>
            </p:seq>
            <p:seq concurrent="1" nextAc="seek">
              <p:cTn id="1031" restart="whenNotActive" fill="hold" evtFilter="cancelBubble" nodeType="interactiveSeq">
                <p:stCondLst>
                  <p:cond evt="onClick" delay="0">
                    <p:tgtEl>
                      <p:spTgt spid="9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032" fill="hold">
                      <p:stCondLst>
                        <p:cond delay="0"/>
                      </p:stCondLst>
                      <p:childTnLst>
                        <p:par>
                          <p:cTn id="1033" fill="hold">
                            <p:stCondLst>
                              <p:cond delay="0"/>
                            </p:stCondLst>
                            <p:childTnLst>
                              <p:par>
                                <p:cTn id="1034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36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37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38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39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40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41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042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043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044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045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046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047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048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049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50" fill="hold">
                      <p:stCondLst>
                        <p:cond delay="indefinite"/>
                      </p:stCondLst>
                      <p:childTnLst>
                        <p:par>
                          <p:cTn id="1051" fill="hold">
                            <p:stCondLst>
                              <p:cond delay="0"/>
                            </p:stCondLst>
                            <p:childTnLst>
                              <p:par>
                                <p:cTn id="1052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53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54" dur="500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55" dur="50" decel="100000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56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05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1"/>
                  </p:tgtEl>
                </p:cond>
              </p:nextCondLst>
            </p:seq>
            <p:seq concurrent="1" nextAc="seek">
              <p:cTn id="1058" restart="whenNotActive" fill="hold" evtFilter="cancelBubble" nodeType="interactiveSeq">
                <p:stCondLst>
                  <p:cond evt="onClick" delay="0">
                    <p:tgtEl>
                      <p:spTgt spid="9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059" fill="hold">
                      <p:stCondLst>
                        <p:cond delay="0"/>
                      </p:stCondLst>
                      <p:childTnLst>
                        <p:par>
                          <p:cTn id="1060" fill="hold">
                            <p:stCondLst>
                              <p:cond delay="0"/>
                            </p:stCondLst>
                            <p:childTnLst>
                              <p:par>
                                <p:cTn id="1061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63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4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65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66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67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68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069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070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071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072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073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074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075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076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77" fill="hold">
                      <p:stCondLst>
                        <p:cond delay="indefinite"/>
                      </p:stCondLst>
                      <p:childTnLst>
                        <p:par>
                          <p:cTn id="1078" fill="hold">
                            <p:stCondLst>
                              <p:cond delay="0"/>
                            </p:stCondLst>
                            <p:childTnLst>
                              <p:par>
                                <p:cTn id="1079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80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81" dur="500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2" dur="50" decel="100000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3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08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2"/>
                  </p:tgtEl>
                </p:cond>
              </p:nextCondLst>
            </p:seq>
            <p:seq concurrent="1" nextAc="seek">
              <p:cTn id="1085" restart="whenNotActive" fill="hold" evtFilter="cancelBubble" nodeType="interactiveSeq">
                <p:stCondLst>
                  <p:cond evt="onClick" delay="0">
                    <p:tgtEl>
                      <p:spTgt spid="9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086" fill="hold">
                      <p:stCondLst>
                        <p:cond delay="0"/>
                      </p:stCondLst>
                      <p:childTnLst>
                        <p:par>
                          <p:cTn id="1087" fill="hold">
                            <p:stCondLst>
                              <p:cond delay="0"/>
                            </p:stCondLst>
                            <p:childTnLst>
                              <p:par>
                                <p:cTn id="1088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90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91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92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93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94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95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096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097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098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099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100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101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102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103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04" fill="hold">
                      <p:stCondLst>
                        <p:cond delay="indefinite"/>
                      </p:stCondLst>
                      <p:childTnLst>
                        <p:par>
                          <p:cTn id="1105" fill="hold">
                            <p:stCondLst>
                              <p:cond delay="0"/>
                            </p:stCondLst>
                            <p:childTnLst>
                              <p:par>
                                <p:cTn id="1106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07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08" dur="500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09" dur="50" decel="100000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10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11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3"/>
                  </p:tgtEl>
                </p:cond>
              </p:nextCondLst>
            </p:seq>
            <p:seq concurrent="1" nextAc="seek">
              <p:cTn id="1112" restart="whenNotActive" fill="hold" evtFilter="cancelBubble" nodeType="interactiveSeq">
                <p:stCondLst>
                  <p:cond evt="onClick" delay="0">
                    <p:tgtEl>
                      <p:spTgt spid="9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13" fill="hold">
                      <p:stCondLst>
                        <p:cond delay="0"/>
                      </p:stCondLst>
                      <p:childTnLst>
                        <p:par>
                          <p:cTn id="1114" fill="hold">
                            <p:stCondLst>
                              <p:cond delay="0"/>
                            </p:stCondLst>
                            <p:childTnLst>
                              <p:par>
                                <p:cTn id="1115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17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18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19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20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21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22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123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124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125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126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127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128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129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130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31" fill="hold">
                      <p:stCondLst>
                        <p:cond delay="indefinite"/>
                      </p:stCondLst>
                      <p:childTnLst>
                        <p:par>
                          <p:cTn id="1132" fill="hold">
                            <p:stCondLst>
                              <p:cond delay="0"/>
                            </p:stCondLst>
                            <p:childTnLst>
                              <p:par>
                                <p:cTn id="1133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34" dur="50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35" dur="500"/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36" dur="50" decel="100000"/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37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13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4"/>
                  </p:tgtEl>
                </p:cond>
              </p:nextCondLst>
            </p:seq>
            <p:seq concurrent="1" nextAc="seek">
              <p:cTn id="1139" restart="whenNotActive" fill="hold" evtFilter="cancelBubble" nodeType="interactiveSeq">
                <p:stCondLst>
                  <p:cond evt="onClick" delay="0">
                    <p:tgtEl>
                      <p:spTgt spid="9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40" fill="hold">
                      <p:stCondLst>
                        <p:cond delay="0"/>
                      </p:stCondLst>
                      <p:childTnLst>
                        <p:par>
                          <p:cTn id="1141" fill="hold">
                            <p:stCondLst>
                              <p:cond delay="0"/>
                            </p:stCondLst>
                            <p:childTnLst>
                              <p:par>
                                <p:cTn id="1142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44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45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46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47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48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49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150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151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152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153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154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155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156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157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58" fill="hold">
                      <p:stCondLst>
                        <p:cond delay="indefinite"/>
                      </p:stCondLst>
                      <p:childTnLst>
                        <p:par>
                          <p:cTn id="1159" fill="hold">
                            <p:stCondLst>
                              <p:cond delay="0"/>
                            </p:stCondLst>
                            <p:childTnLst>
                              <p:par>
                                <p:cTn id="1160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61" dur="50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62" dur="500"/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63" dur="50" decel="100000"/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64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16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5"/>
                  </p:tgtEl>
                </p:cond>
              </p:nextCondLst>
            </p:seq>
            <p:seq concurrent="1" nextAc="seek">
              <p:cTn id="1166" restart="whenNotActive" fill="hold" evtFilter="cancelBubble" nodeType="interactiveSeq">
                <p:stCondLst>
                  <p:cond evt="onClick" delay="0">
                    <p:tgtEl>
                      <p:spTgt spid="9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67" fill="hold">
                      <p:stCondLst>
                        <p:cond delay="0"/>
                      </p:stCondLst>
                      <p:childTnLst>
                        <p:par>
                          <p:cTn id="1168" fill="hold">
                            <p:stCondLst>
                              <p:cond delay="0"/>
                            </p:stCondLst>
                            <p:childTnLst>
                              <p:par>
                                <p:cTn id="1169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71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72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73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74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75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76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177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178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179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180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181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182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183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184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85" fill="hold">
                      <p:stCondLst>
                        <p:cond delay="indefinite"/>
                      </p:stCondLst>
                      <p:childTnLst>
                        <p:par>
                          <p:cTn id="1186" fill="hold">
                            <p:stCondLst>
                              <p:cond delay="0"/>
                            </p:stCondLst>
                            <p:childTnLst>
                              <p:par>
                                <p:cTn id="1187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88" dur="5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89" dur="500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90" dur="50" decel="100000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91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19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6"/>
                  </p:tgtEl>
                </p:cond>
              </p:nextCondLst>
            </p:seq>
            <p:seq concurrent="1" nextAc="seek">
              <p:cTn id="1193" restart="whenNotActive" fill="hold" evtFilter="cancelBubble" nodeType="interactiveSeq">
                <p:stCondLst>
                  <p:cond evt="onClick" delay="0">
                    <p:tgtEl>
                      <p:spTgt spid="10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94" fill="hold">
                      <p:stCondLst>
                        <p:cond delay="0"/>
                      </p:stCondLst>
                      <p:childTnLst>
                        <p:par>
                          <p:cTn id="1195" fill="hold">
                            <p:stCondLst>
                              <p:cond delay="0"/>
                            </p:stCondLst>
                            <p:childTnLst>
                              <p:par>
                                <p:cTn id="1196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98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99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00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01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02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03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204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205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06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207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08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209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10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211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12" fill="hold">
                      <p:stCondLst>
                        <p:cond delay="indefinite"/>
                      </p:stCondLst>
                      <p:childTnLst>
                        <p:par>
                          <p:cTn id="1213" fill="hold">
                            <p:stCondLst>
                              <p:cond delay="0"/>
                            </p:stCondLst>
                            <p:childTnLst>
                              <p:par>
                                <p:cTn id="1214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15" dur="50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16" dur="500"/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17" dur="50" decel="100000"/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18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21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3"/>
                  </p:tgtEl>
                </p:cond>
              </p:nextCondLst>
            </p:seq>
            <p:seq concurrent="1" nextAc="seek">
              <p:cTn id="1220" restart="whenNotActive" fill="hold" evtFilter="cancelBubble" nodeType="interactiveSeq">
                <p:stCondLst>
                  <p:cond evt="onClick" delay="0">
                    <p:tgtEl>
                      <p:spTgt spid="10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221" fill="hold">
                      <p:stCondLst>
                        <p:cond delay="0"/>
                      </p:stCondLst>
                      <p:childTnLst>
                        <p:par>
                          <p:cTn id="1222" fill="hold">
                            <p:stCondLst>
                              <p:cond delay="0"/>
                            </p:stCondLst>
                            <p:childTnLst>
                              <p:par>
                                <p:cTn id="1223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25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26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27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28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29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30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231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232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33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234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35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236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37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238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39" fill="hold">
                      <p:stCondLst>
                        <p:cond delay="indefinite"/>
                      </p:stCondLst>
                      <p:childTnLst>
                        <p:par>
                          <p:cTn id="1240" fill="hold">
                            <p:stCondLst>
                              <p:cond delay="0"/>
                            </p:stCondLst>
                            <p:childTnLst>
                              <p:par>
                                <p:cTn id="1241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42" dur="5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43" dur="500"/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44" dur="50" decel="100000"/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45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24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5"/>
                  </p:tgtEl>
                </p:cond>
              </p:nextCondLst>
            </p:seq>
            <p:seq concurrent="1" nextAc="seek">
              <p:cTn id="1247" restart="whenNotActive" fill="hold" evtFilter="cancelBubble" nodeType="interactiveSeq">
                <p:stCondLst>
                  <p:cond evt="onClick" delay="0">
                    <p:tgtEl>
                      <p:spTgt spid="10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248" fill="hold">
                      <p:stCondLst>
                        <p:cond delay="0"/>
                      </p:stCondLst>
                      <p:childTnLst>
                        <p:par>
                          <p:cTn id="1249" fill="hold">
                            <p:stCondLst>
                              <p:cond delay="0"/>
                            </p:stCondLst>
                            <p:childTnLst>
                              <p:par>
                                <p:cTn id="1250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52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53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54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55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56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57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258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259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60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261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62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263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64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265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66" fill="hold">
                      <p:stCondLst>
                        <p:cond delay="indefinite"/>
                      </p:stCondLst>
                      <p:childTnLst>
                        <p:par>
                          <p:cTn id="1267" fill="hold">
                            <p:stCondLst>
                              <p:cond delay="0"/>
                            </p:stCondLst>
                            <p:childTnLst>
                              <p:par>
                                <p:cTn id="1268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69" dur="500"/>
                                        <p:tgtEl>
                                          <p:spTgt spid="1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70" dur="500"/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71" dur="50" decel="100000"/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7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27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6"/>
                  </p:tgtEl>
                </p:cond>
              </p:nextCondLst>
            </p:seq>
            <p:seq concurrent="1" nextAc="seek">
              <p:cTn id="1274" restart="whenNotActive" fill="hold" evtFilter="cancelBubble" nodeType="interactiveSeq">
                <p:stCondLst>
                  <p:cond evt="onClick" delay="0">
                    <p:tgtEl>
                      <p:spTgt spid="10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275" fill="hold">
                      <p:stCondLst>
                        <p:cond delay="0"/>
                      </p:stCondLst>
                      <p:childTnLst>
                        <p:par>
                          <p:cTn id="1276" fill="hold">
                            <p:stCondLst>
                              <p:cond delay="0"/>
                            </p:stCondLst>
                            <p:childTnLst>
                              <p:par>
                                <p:cTn id="1277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79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80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81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82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83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84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285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286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87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288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89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290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91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292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93" fill="hold">
                      <p:stCondLst>
                        <p:cond delay="indefinite"/>
                      </p:stCondLst>
                      <p:childTnLst>
                        <p:par>
                          <p:cTn id="1294" fill="hold">
                            <p:stCondLst>
                              <p:cond delay="0"/>
                            </p:stCondLst>
                            <p:childTnLst>
                              <p:par>
                                <p:cTn id="1295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96" dur="500"/>
                                        <p:tgtEl>
                                          <p:spTgt spid="1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97" dur="500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98" dur="50" decel="100000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99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0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7"/>
                  </p:tgtEl>
                </p:cond>
              </p:nextCondLst>
            </p:seq>
            <p:seq concurrent="1" nextAc="seek">
              <p:cTn id="1301" restart="whenNotActive" fill="hold" evtFilter="cancelBubble" nodeType="interactiveSeq">
                <p:stCondLst>
                  <p:cond evt="onClick" delay="0">
                    <p:tgtEl>
                      <p:spTgt spid="10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02" fill="hold">
                      <p:stCondLst>
                        <p:cond delay="0"/>
                      </p:stCondLst>
                      <p:childTnLst>
                        <p:par>
                          <p:cTn id="1303" fill="hold">
                            <p:stCondLst>
                              <p:cond delay="0"/>
                            </p:stCondLst>
                            <p:childTnLst>
                              <p:par>
                                <p:cTn id="1304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06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07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08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09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10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11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312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313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314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315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316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317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318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319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20" fill="hold">
                      <p:stCondLst>
                        <p:cond delay="indefinite"/>
                      </p:stCondLst>
                      <p:childTnLst>
                        <p:par>
                          <p:cTn id="1321" fill="hold">
                            <p:stCondLst>
                              <p:cond delay="0"/>
                            </p:stCondLst>
                            <p:childTnLst>
                              <p:par>
                                <p:cTn id="1322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23" dur="500"/>
                                        <p:tgtEl>
                                          <p:spTgt spid="1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24" dur="500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25" dur="50" decel="100000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26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2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8"/>
                  </p:tgtEl>
                </p:cond>
              </p:nextCondLst>
            </p:seq>
            <p:seq concurrent="1" nextAc="seek">
              <p:cTn id="1328" restart="whenNotActive" fill="hold" evtFilter="cancelBubble" nodeType="interactiveSeq">
                <p:stCondLst>
                  <p:cond evt="onClick" delay="0">
                    <p:tgtEl>
                      <p:spTgt spid="10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29" fill="hold">
                      <p:stCondLst>
                        <p:cond delay="0"/>
                      </p:stCondLst>
                      <p:childTnLst>
                        <p:par>
                          <p:cTn id="1330" fill="hold">
                            <p:stCondLst>
                              <p:cond delay="0"/>
                            </p:stCondLst>
                            <p:childTnLst>
                              <p:par>
                                <p:cTn id="1331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33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34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35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36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37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38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339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340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341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342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343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344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345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346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47" fill="hold">
                      <p:stCondLst>
                        <p:cond delay="indefinite"/>
                      </p:stCondLst>
                      <p:childTnLst>
                        <p:par>
                          <p:cTn id="1348" fill="hold">
                            <p:stCondLst>
                              <p:cond delay="0"/>
                            </p:stCondLst>
                            <p:childTnLst>
                              <p:par>
                                <p:cTn id="1349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50" dur="500"/>
                                        <p:tgtEl>
                                          <p:spTgt spid="1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51" dur="500"/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52" dur="50" decel="100000"/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53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5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9"/>
                  </p:tgtEl>
                </p:cond>
              </p:nextCondLst>
            </p:seq>
            <p:seq concurrent="1" nextAc="seek">
              <p:cTn id="1355" restart="whenNotActive" fill="hold" evtFilter="cancelBubble" nodeType="interactiveSeq">
                <p:stCondLst>
                  <p:cond evt="onClick" delay="0">
                    <p:tgtEl>
                      <p:spTgt spid="11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56" fill="hold">
                      <p:stCondLst>
                        <p:cond delay="0"/>
                      </p:stCondLst>
                      <p:childTnLst>
                        <p:par>
                          <p:cTn id="1357" fill="hold">
                            <p:stCondLst>
                              <p:cond delay="0"/>
                            </p:stCondLst>
                            <p:childTnLst>
                              <p:par>
                                <p:cTn id="1358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60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61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62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63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64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65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366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367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368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369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370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371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372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373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74" fill="hold">
                      <p:stCondLst>
                        <p:cond delay="indefinite"/>
                      </p:stCondLst>
                      <p:childTnLst>
                        <p:par>
                          <p:cTn id="1375" fill="hold">
                            <p:stCondLst>
                              <p:cond delay="0"/>
                            </p:stCondLst>
                            <p:childTnLst>
                              <p:par>
                                <p:cTn id="1376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77" dur="500"/>
                                        <p:tgtEl>
                                          <p:spTgt spid="1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78" dur="500"/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79" dur="50" decel="100000"/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80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8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10"/>
                  </p:tgtEl>
                </p:cond>
              </p:nextCondLst>
            </p:seq>
            <p:seq concurrent="1" nextAc="seek">
              <p:cTn id="1382" restart="whenNotActive" fill="hold" evtFilter="cancelBubble" nodeType="interactiveSeq">
                <p:stCondLst>
                  <p:cond evt="onClick" delay="0">
                    <p:tgtEl>
                      <p:spTgt spid="11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83" fill="hold">
                      <p:stCondLst>
                        <p:cond delay="0"/>
                      </p:stCondLst>
                      <p:childTnLst>
                        <p:par>
                          <p:cTn id="1384" fill="hold">
                            <p:stCondLst>
                              <p:cond delay="0"/>
                            </p:stCondLst>
                            <p:childTnLst>
                              <p:par>
                                <p:cTn id="1385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87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88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89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90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91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92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393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394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395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396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397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398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399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400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01" fill="hold">
                      <p:stCondLst>
                        <p:cond delay="indefinite"/>
                      </p:stCondLst>
                      <p:childTnLst>
                        <p:par>
                          <p:cTn id="1402" fill="hold">
                            <p:stCondLst>
                              <p:cond delay="0"/>
                            </p:stCondLst>
                            <p:childTnLst>
                              <p:par>
                                <p:cTn id="1403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404" dur="500"/>
                                        <p:tgtEl>
                                          <p:spTgt spid="1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05" dur="500"/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06" dur="50" decel="100000"/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07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40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17"/>
                  </p:tgtEl>
                </p:cond>
              </p:nextCondLst>
            </p:seq>
          </p:childTnLst>
        </p:cTn>
      </p:par>
    </p:tnLst>
    <p:bldLst>
      <p:bldP spid="44043" grpId="0" animBg="1"/>
      <p:bldP spid="44044" grpId="0" animBg="1"/>
      <p:bldP spid="44045" grpId="0" animBg="1"/>
      <p:bldP spid="44046" grpId="0" animBg="1"/>
      <p:bldP spid="44047" grpId="0" animBg="1"/>
      <p:bldP spid="44048" grpId="0" animBg="1"/>
      <p:bldP spid="44057" grpId="0" animBg="1"/>
      <p:bldP spid="44057" grpId="1" animBg="1"/>
      <p:bldP spid="44058" grpId="0" animBg="1"/>
      <p:bldP spid="44058" grpId="1" animBg="1"/>
      <p:bldP spid="44059" grpId="0" animBg="1"/>
      <p:bldP spid="44059" grpId="1" animBg="1"/>
      <p:bldP spid="44059" grpId="2" animBg="1"/>
      <p:bldP spid="44060" grpId="0" animBg="1"/>
      <p:bldP spid="44060" grpId="1" animBg="1"/>
      <p:bldP spid="44061" grpId="0" animBg="1"/>
      <p:bldP spid="44061" grpId="1" animBg="1"/>
      <p:bldP spid="44062" grpId="0" animBg="1"/>
      <p:bldP spid="44062" grpId="1" animBg="1"/>
      <p:bldP spid="32" grpId="0" animBg="1"/>
      <p:bldP spid="44" grpId="0" animBg="1"/>
      <p:bldP spid="44" grpId="1" animBg="1"/>
      <p:bldP spid="39" grpId="0" animBg="1"/>
      <p:bldP spid="39" grpId="1" animBg="1"/>
      <p:bldP spid="40" grpId="0" animBg="1"/>
      <p:bldP spid="40" grpId="1" animBg="1"/>
      <p:bldP spid="41" grpId="0" animBg="1"/>
      <p:bldP spid="41" grpId="1" animBg="1"/>
      <p:bldP spid="43" grpId="0" animBg="1"/>
      <p:bldP spid="43" grpId="1" animBg="1"/>
      <p:bldP spid="45" grpId="0" animBg="1"/>
      <p:bldP spid="45" grpId="1" animBg="1"/>
      <p:bldP spid="46" grpId="0" animBg="1"/>
      <p:bldP spid="46" grpId="1" animBg="1"/>
      <p:bldP spid="48" grpId="0" animBg="1"/>
      <p:bldP spid="48" grpId="1" animBg="1"/>
      <p:bldP spid="55" grpId="0" animBg="1"/>
      <p:bldP spid="55" grpId="1" animBg="1"/>
      <p:bldP spid="56" grpId="0" animBg="1"/>
      <p:bldP spid="56" grpId="1" animBg="1"/>
      <p:bldP spid="57" grpId="0" animBg="1"/>
      <p:bldP spid="57" grpId="1" animBg="1"/>
      <p:bldP spid="58" grpId="0" animBg="1"/>
      <p:bldP spid="58" grpId="1" animBg="1"/>
      <p:bldP spid="59" grpId="0" animBg="1"/>
      <p:bldP spid="59" grpId="1" animBg="1"/>
      <p:bldP spid="60" grpId="0" animBg="1"/>
      <p:bldP spid="60" grpId="1" animBg="1"/>
      <p:bldP spid="62" grpId="0" animBg="1"/>
      <p:bldP spid="62" grpId="1" animBg="1"/>
      <p:bldP spid="69" grpId="0" animBg="1"/>
      <p:bldP spid="69" grpId="1" animBg="1"/>
      <p:bldP spid="70" grpId="0" animBg="1"/>
      <p:bldP spid="70" grpId="1" animBg="1"/>
      <p:bldP spid="71" grpId="0" animBg="1"/>
      <p:bldP spid="71" grpId="1" animBg="1"/>
      <p:bldP spid="72" grpId="0" animBg="1"/>
      <p:bldP spid="72" grpId="1" animBg="1"/>
      <p:bldP spid="73" grpId="0" animBg="1"/>
      <p:bldP spid="73" grpId="1" animBg="1"/>
      <p:bldP spid="74" grpId="0" animBg="1"/>
      <p:bldP spid="74" grpId="1" animBg="1"/>
      <p:bldP spid="76" grpId="0" animBg="1"/>
      <p:bldP spid="76" grpId="1" animBg="1"/>
      <p:bldP spid="83" grpId="0" animBg="1"/>
      <p:bldP spid="83" grpId="1" animBg="1"/>
      <p:bldP spid="84" grpId="0" animBg="1"/>
      <p:bldP spid="84" grpId="1" animBg="1"/>
      <p:bldP spid="85" grpId="0" animBg="1"/>
      <p:bldP spid="85" grpId="1" animBg="1"/>
      <p:bldP spid="86" grpId="0" animBg="1"/>
      <p:bldP spid="86" grpId="1" animBg="1"/>
      <p:bldP spid="87" grpId="0" animBg="1"/>
      <p:bldP spid="87" grpId="1" animBg="1"/>
      <p:bldP spid="88" grpId="0" animBg="1"/>
      <p:bldP spid="88" grpId="1" animBg="1"/>
      <p:bldP spid="90" grpId="0" animBg="1"/>
      <p:bldP spid="90" grpId="1" animBg="1"/>
      <p:bldP spid="97" grpId="0" animBg="1"/>
      <p:bldP spid="97" grpId="1" animBg="1"/>
      <p:bldP spid="98" grpId="0" animBg="1"/>
      <p:bldP spid="98" grpId="1" animBg="1"/>
      <p:bldP spid="99" grpId="0" animBg="1"/>
      <p:bldP spid="99" grpId="1" animBg="1"/>
      <p:bldP spid="100" grpId="0" animBg="1"/>
      <p:bldP spid="100" grpId="1" animBg="1"/>
      <p:bldP spid="101" grpId="0" animBg="1"/>
      <p:bldP spid="101" grpId="1" animBg="1"/>
      <p:bldP spid="102" grpId="0" animBg="1"/>
      <p:bldP spid="102" grpId="1" animBg="1"/>
      <p:bldP spid="104" grpId="0" animBg="1"/>
      <p:bldP spid="104" grpId="1" animBg="1"/>
      <p:bldP spid="111" grpId="0" animBg="1"/>
      <p:bldP spid="111" grpId="1" animBg="1"/>
      <p:bldP spid="112" grpId="0" animBg="1"/>
      <p:bldP spid="112" grpId="1" animBg="1"/>
      <p:bldP spid="113" grpId="0" animBg="1"/>
      <p:bldP spid="113" grpId="1" animBg="1"/>
      <p:bldP spid="114" grpId="0" animBg="1"/>
      <p:bldP spid="114" grpId="1" animBg="1"/>
      <p:bldP spid="115" grpId="0" animBg="1"/>
      <p:bldP spid="115" grpId="1" animBg="1"/>
      <p:bldP spid="116" grpId="0" animBg="1"/>
      <p:bldP spid="116" grpId="1" animBg="1"/>
      <p:bldP spid="118" grpId="0" animBg="1"/>
      <p:bldP spid="118" grpId="1" animBg="1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03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fr-FR" dirty="0" smtClean="0"/>
              <a:t>7</a:t>
            </a:r>
            <a:endParaRPr lang="fr-FR" dirty="0"/>
          </a:p>
        </p:txBody>
      </p:sp>
      <p:sp>
        <p:nvSpPr>
          <p:cNvPr id="44035" name="AutoShape 3">
            <a:hlinkClick r:id="" action="ppaction://noaction" highlightClick="1"/>
          </p:cNvPr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actionButtonBlank">
            <a:avLst/>
          </a:prstGeom>
          <a:gradFill rotWithShape="1"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fr-FR"/>
          </a:p>
        </p:txBody>
      </p:sp>
      <p:sp>
        <p:nvSpPr>
          <p:cNvPr id="44043" name="AutoShape 11">
            <a:hlinkClick r:id="" action="ppaction://noaction" highlightClick="1"/>
          </p:cNvPr>
          <p:cNvSpPr>
            <a:spLocks noChangeArrowheads="1"/>
          </p:cNvSpPr>
          <p:nvPr/>
        </p:nvSpPr>
        <p:spPr bwMode="auto">
          <a:xfrm>
            <a:off x="2973372" y="434934"/>
            <a:ext cx="466725" cy="468312"/>
          </a:xfrm>
          <a:prstGeom prst="actionButtonBlank">
            <a:avLst/>
          </a:prstGeom>
          <a:gradFill rotWithShape="1">
            <a:gsLst>
              <a:gs pos="0">
                <a:srgbClr val="FFC000"/>
              </a:gs>
              <a:gs pos="100000">
                <a:srgbClr val="D09502"/>
              </a:gs>
            </a:gsLst>
            <a:path path="rect">
              <a:fillToRect l="50000" t="50000" r="50000" b="50000"/>
            </a:path>
          </a:gradFill>
          <a:ln w="9525">
            <a:noFill/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</p:spPr>
        <p:txBody>
          <a:bodyPr wrap="none" anchor="ctr"/>
          <a:lstStyle/>
          <a:p>
            <a:pPr algn="ctr"/>
            <a:r>
              <a:rPr lang="fr-FR" sz="2800" dirty="0" smtClean="0">
                <a:latin typeface="Arial Rounded MT Bold" pitchFamily="34" charset="0"/>
              </a:rPr>
              <a:t>H</a:t>
            </a:r>
            <a:endParaRPr lang="fr-FR" sz="2800" dirty="0">
              <a:latin typeface="Arial Rounded MT Bold" pitchFamily="34" charset="0"/>
            </a:endParaRPr>
          </a:p>
        </p:txBody>
      </p:sp>
      <p:sp>
        <p:nvSpPr>
          <p:cNvPr id="44044" name="AutoShape 12">
            <a:hlinkClick r:id="" action="ppaction://noaction" highlightClick="1"/>
          </p:cNvPr>
          <p:cNvSpPr>
            <a:spLocks noChangeArrowheads="1"/>
          </p:cNvSpPr>
          <p:nvPr/>
        </p:nvSpPr>
        <p:spPr bwMode="auto">
          <a:xfrm>
            <a:off x="3440097" y="434934"/>
            <a:ext cx="466725" cy="468312"/>
          </a:xfrm>
          <a:prstGeom prst="actionButtonBlank">
            <a:avLst/>
          </a:prstGeom>
          <a:gradFill rotWithShape="1">
            <a:gsLst>
              <a:gs pos="0">
                <a:srgbClr val="FFC000"/>
              </a:gs>
              <a:gs pos="100000">
                <a:srgbClr val="D09502"/>
              </a:gs>
            </a:gsLst>
            <a:path path="rect">
              <a:fillToRect l="50000" t="50000" r="50000" b="50000"/>
            </a:path>
          </a:gradFill>
          <a:ln w="9525">
            <a:noFill/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</p:spPr>
        <p:txBody>
          <a:bodyPr wrap="none" anchor="ctr"/>
          <a:lstStyle/>
          <a:p>
            <a:pPr algn="ctr"/>
            <a:r>
              <a:rPr lang="fr-FR" sz="2800" dirty="0" smtClean="0">
                <a:latin typeface="Arial Rounded MT Bold" pitchFamily="34" charset="0"/>
              </a:rPr>
              <a:t>A</a:t>
            </a:r>
            <a:endParaRPr lang="fr-FR" sz="2800" dirty="0">
              <a:latin typeface="Arial Rounded MT Bold" pitchFamily="34" charset="0"/>
            </a:endParaRPr>
          </a:p>
        </p:txBody>
      </p:sp>
      <p:sp>
        <p:nvSpPr>
          <p:cNvPr id="44045" name="AutoShape 13">
            <a:hlinkClick r:id="" action="ppaction://noaction" highlightClick="1"/>
          </p:cNvPr>
          <p:cNvSpPr>
            <a:spLocks noChangeArrowheads="1"/>
          </p:cNvSpPr>
          <p:nvPr/>
        </p:nvSpPr>
        <p:spPr bwMode="auto">
          <a:xfrm>
            <a:off x="3906822" y="434934"/>
            <a:ext cx="466725" cy="468312"/>
          </a:xfrm>
          <a:prstGeom prst="actionButtonBlank">
            <a:avLst/>
          </a:prstGeom>
          <a:gradFill rotWithShape="1">
            <a:gsLst>
              <a:gs pos="0">
                <a:srgbClr val="FFC000"/>
              </a:gs>
              <a:gs pos="100000">
                <a:srgbClr val="D09502"/>
              </a:gs>
            </a:gsLst>
            <a:path path="rect">
              <a:fillToRect l="50000" t="50000" r="50000" b="50000"/>
            </a:path>
          </a:gradFill>
          <a:ln w="9525">
            <a:noFill/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</p:spPr>
        <p:txBody>
          <a:bodyPr wrap="none" anchor="ctr"/>
          <a:lstStyle/>
          <a:p>
            <a:pPr algn="ctr"/>
            <a:r>
              <a:rPr lang="fr-FR" sz="2800" dirty="0" smtClean="0">
                <a:latin typeface="Arial Rounded MT Bold" pitchFamily="34" charset="0"/>
              </a:rPr>
              <a:t>M</a:t>
            </a:r>
            <a:endParaRPr lang="fr-FR" sz="2800" dirty="0">
              <a:latin typeface="Arial Rounded MT Bold" pitchFamily="34" charset="0"/>
            </a:endParaRPr>
          </a:p>
        </p:txBody>
      </p:sp>
      <p:sp>
        <p:nvSpPr>
          <p:cNvPr id="44046" name="AutoShape 14">
            <a:hlinkClick r:id="" action="ppaction://noaction" highlightClick="1"/>
          </p:cNvPr>
          <p:cNvSpPr>
            <a:spLocks noChangeArrowheads="1"/>
          </p:cNvSpPr>
          <p:nvPr/>
        </p:nvSpPr>
        <p:spPr bwMode="auto">
          <a:xfrm>
            <a:off x="4373547" y="434934"/>
            <a:ext cx="466725" cy="468312"/>
          </a:xfrm>
          <a:prstGeom prst="actionButtonBlank">
            <a:avLst/>
          </a:prstGeom>
          <a:gradFill rotWithShape="1">
            <a:gsLst>
              <a:gs pos="0">
                <a:srgbClr val="FFC000"/>
              </a:gs>
              <a:gs pos="100000">
                <a:srgbClr val="D09502"/>
              </a:gs>
            </a:gsLst>
            <a:path path="rect">
              <a:fillToRect l="50000" t="50000" r="50000" b="50000"/>
            </a:path>
          </a:gradFill>
          <a:ln w="9525">
            <a:noFill/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</p:spPr>
        <p:txBody>
          <a:bodyPr wrap="none" anchor="ctr"/>
          <a:lstStyle/>
          <a:p>
            <a:pPr algn="ctr"/>
            <a:r>
              <a:rPr lang="fr-FR" sz="2800" dirty="0" smtClean="0">
                <a:latin typeface="Arial Rounded MT Bold" pitchFamily="34" charset="0"/>
              </a:rPr>
              <a:t>S</a:t>
            </a:r>
            <a:endParaRPr lang="fr-FR" sz="2800" dirty="0">
              <a:latin typeface="Arial Rounded MT Bold" pitchFamily="34" charset="0"/>
            </a:endParaRPr>
          </a:p>
        </p:txBody>
      </p:sp>
      <p:sp>
        <p:nvSpPr>
          <p:cNvPr id="44047" name="AutoShape 15">
            <a:hlinkClick r:id="" action="ppaction://noaction" highlightClick="1"/>
          </p:cNvPr>
          <p:cNvSpPr>
            <a:spLocks noChangeArrowheads="1"/>
          </p:cNvSpPr>
          <p:nvPr/>
        </p:nvSpPr>
        <p:spPr bwMode="auto">
          <a:xfrm>
            <a:off x="4840272" y="434934"/>
            <a:ext cx="466725" cy="468312"/>
          </a:xfrm>
          <a:prstGeom prst="actionButtonBlank">
            <a:avLst/>
          </a:prstGeom>
          <a:gradFill rotWithShape="1">
            <a:gsLst>
              <a:gs pos="0">
                <a:srgbClr val="FFC000"/>
              </a:gs>
              <a:gs pos="100000">
                <a:srgbClr val="D09502"/>
              </a:gs>
            </a:gsLst>
            <a:path path="rect">
              <a:fillToRect l="50000" t="50000" r="50000" b="50000"/>
            </a:path>
          </a:gradFill>
          <a:ln w="9525">
            <a:noFill/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</p:spPr>
        <p:txBody>
          <a:bodyPr wrap="none" anchor="ctr"/>
          <a:lstStyle/>
          <a:p>
            <a:pPr algn="ctr"/>
            <a:r>
              <a:rPr lang="fr-FR" sz="2800" dirty="0" smtClean="0">
                <a:latin typeface="Arial Rounded MT Bold" pitchFamily="34" charset="0"/>
              </a:rPr>
              <a:t>T</a:t>
            </a:r>
            <a:endParaRPr lang="fr-FR" sz="2800" dirty="0">
              <a:latin typeface="Arial Rounded MT Bold" pitchFamily="34" charset="0"/>
            </a:endParaRPr>
          </a:p>
        </p:txBody>
      </p:sp>
      <p:sp>
        <p:nvSpPr>
          <p:cNvPr id="44048" name="AutoShape 16">
            <a:hlinkClick r:id="" action="ppaction://noaction" highlightClick="1"/>
          </p:cNvPr>
          <p:cNvSpPr>
            <a:spLocks noChangeArrowheads="1"/>
          </p:cNvSpPr>
          <p:nvPr/>
        </p:nvSpPr>
        <p:spPr bwMode="auto">
          <a:xfrm>
            <a:off x="5291134" y="434934"/>
            <a:ext cx="466725" cy="468312"/>
          </a:xfrm>
          <a:prstGeom prst="actionButtonBlank">
            <a:avLst/>
          </a:prstGeom>
          <a:gradFill rotWithShape="1">
            <a:gsLst>
              <a:gs pos="0">
                <a:srgbClr val="FFC000"/>
              </a:gs>
              <a:gs pos="100000">
                <a:srgbClr val="D09502"/>
              </a:gs>
            </a:gsLst>
            <a:path path="rect">
              <a:fillToRect l="50000" t="50000" r="50000" b="50000"/>
            </a:path>
          </a:gradFill>
          <a:ln w="9525">
            <a:noFill/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</p:spPr>
        <p:txBody>
          <a:bodyPr wrap="none" anchor="ctr"/>
          <a:lstStyle/>
          <a:p>
            <a:pPr algn="ctr"/>
            <a:r>
              <a:rPr lang="fr-FR" sz="2800" dirty="0" smtClean="0">
                <a:latin typeface="Arial Rounded MT Bold" pitchFamily="34" charset="0"/>
              </a:rPr>
              <a:t>E</a:t>
            </a:r>
            <a:endParaRPr lang="fr-FR" sz="2800" dirty="0">
              <a:latin typeface="Arial Rounded MT Bold" pitchFamily="34" charset="0"/>
            </a:endParaRPr>
          </a:p>
        </p:txBody>
      </p:sp>
      <p:pic>
        <p:nvPicPr>
          <p:cNvPr id="44049" name="Picture 17" descr="ok5">
            <a:hlinkClick r:id="" action="ppaction://noaction">
              <a:snd r:embed="rId3" name="laser.wav" builtIn="1"/>
            </a:hlinkClick>
          </p:cNvPr>
          <p:cNvPicPr>
            <a:picLocks noChangeAspect="1" noChangeArrowheads="1" noCrop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>
            <a:off x="7383501" y="2443149"/>
            <a:ext cx="828675" cy="468313"/>
          </a:xfrm>
          <a:prstGeom prst="rect">
            <a:avLst/>
          </a:prstGeom>
          <a:noFill/>
        </p:spPr>
      </p:pic>
      <p:pic>
        <p:nvPicPr>
          <p:cNvPr id="44050" name="Picture 18" descr="fleche_58"/>
          <p:cNvPicPr>
            <a:picLocks noChangeAspect="1" noChangeArrowheads="1" noCrop="1"/>
          </p:cNvPicPr>
          <p:nvPr/>
        </p:nvPicPr>
        <p:blipFill>
          <a:blip r:embed="rId5"/>
          <a:srcRect/>
          <a:stretch>
            <a:fillRect/>
          </a:stretch>
        </p:blipFill>
        <p:spPr bwMode="auto">
          <a:xfrm>
            <a:off x="8496300" y="3300413"/>
            <a:ext cx="447675" cy="257175"/>
          </a:xfrm>
          <a:prstGeom prst="rect">
            <a:avLst/>
          </a:prstGeom>
          <a:noFill/>
        </p:spPr>
      </p:pic>
      <p:sp>
        <p:nvSpPr>
          <p:cNvPr id="44051" name="Rectangle 19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892402" y="2260584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A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44052" name="Rectangle 2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892402" y="2727309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44053" name="Rectangle 21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892402" y="3195622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H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44054" name="Rectangle 22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892402" y="3663934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M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44055" name="Rectangle 23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892402" y="4132247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R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44056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892402" y="4600559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S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44057" name="Rectangle 25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928915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A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44058" name="Rectangle 26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928915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44059" name="Rectangle 27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928915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H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44060" name="Rectangle 28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928915" y="1238220"/>
            <a:ext cx="466725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M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44061" name="Rectangle 29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928915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R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44062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928915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S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32" name="AutoShape 16">
            <a:hlinkClick r:id="" action="ppaction://noaction" highlightClick="1"/>
          </p:cNvPr>
          <p:cNvSpPr>
            <a:spLocks noChangeArrowheads="1"/>
          </p:cNvSpPr>
          <p:nvPr/>
        </p:nvSpPr>
        <p:spPr bwMode="auto">
          <a:xfrm>
            <a:off x="5748360" y="434934"/>
            <a:ext cx="466725" cy="468312"/>
          </a:xfrm>
          <a:prstGeom prst="actionButtonBlank">
            <a:avLst/>
          </a:prstGeom>
          <a:gradFill rotWithShape="1">
            <a:gsLst>
              <a:gs pos="0">
                <a:srgbClr val="FFC000"/>
              </a:gs>
              <a:gs pos="100000">
                <a:srgbClr val="D09502"/>
              </a:gs>
            </a:gsLst>
            <a:path path="rect">
              <a:fillToRect l="50000" t="50000" r="50000" b="50000"/>
            </a:path>
          </a:gradFill>
          <a:ln w="9525">
            <a:noFill/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</p:spPr>
        <p:txBody>
          <a:bodyPr wrap="none" anchor="ctr"/>
          <a:lstStyle/>
          <a:p>
            <a:pPr algn="ctr"/>
            <a:r>
              <a:rPr lang="fr-FR" sz="2800" dirty="0" smtClean="0">
                <a:latin typeface="Arial Rounded MT Bold" pitchFamily="34" charset="0"/>
              </a:rPr>
              <a:t>R</a:t>
            </a:r>
            <a:endParaRPr lang="fr-FR" sz="2800" dirty="0">
              <a:latin typeface="Arial Rounded MT Bold" pitchFamily="34" charset="0"/>
            </a:endParaRPr>
          </a:p>
        </p:txBody>
      </p:sp>
      <p:sp>
        <p:nvSpPr>
          <p:cNvPr id="42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892402" y="5072085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T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44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928915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T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pic>
        <p:nvPicPr>
          <p:cNvPr id="35" name="Image 34" descr="interrog01.gif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1358856" y="5838858"/>
            <a:ext cx="506409" cy="506409"/>
          </a:xfrm>
          <a:prstGeom prst="rect">
            <a:avLst/>
          </a:prstGeom>
        </p:spPr>
      </p:pic>
      <p:sp>
        <p:nvSpPr>
          <p:cNvPr id="36" name="ZoneTexte 35"/>
          <p:cNvSpPr txBox="1"/>
          <p:nvPr/>
        </p:nvSpPr>
        <p:spPr>
          <a:xfrm>
            <a:off x="0" y="6386553"/>
            <a:ext cx="3221020" cy="380480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</p:spPr>
        <p:txBody>
          <a:bodyPr wrap="square" lIns="36000" tIns="36000" rIns="36000" bIns="36000" rtlCol="0" anchor="ctr" anchorCtr="0">
            <a:spAutoFit/>
          </a:bodyPr>
          <a:lstStyle/>
          <a:p>
            <a:pPr algn="ctr"/>
            <a:r>
              <a:rPr lang="fr-FR" sz="2000" dirty="0" smtClean="0">
                <a:latin typeface="Arial Rounded MT Bold" pitchFamily="34" charset="0"/>
              </a:rPr>
              <a:t>un petit rongeur</a:t>
            </a:r>
            <a:endParaRPr lang="fr-FR" sz="2000" dirty="0">
              <a:latin typeface="Arial Rounded MT Bold" pitchFamily="34" charset="0"/>
            </a:endParaRPr>
          </a:p>
        </p:txBody>
      </p:sp>
      <p:sp>
        <p:nvSpPr>
          <p:cNvPr id="30" name="Rectangle 19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367071" y="2260584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A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31" name="Rectangle 2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367071" y="2727309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33" name="Rectangle 21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367071" y="3195622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H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34" name="Rectangle 22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367071" y="3663934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M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37" name="Rectangle 23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367071" y="4132247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R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38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367071" y="4600559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S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39" name="Rectangle 25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403584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A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40" name="Rectangle 26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403584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41" name="Rectangle 27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403584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H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43" name="Rectangle 28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403584" y="1238220"/>
            <a:ext cx="466725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M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45" name="Rectangle 29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403584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R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46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403584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S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47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367071" y="5072085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T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48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403584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T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49" name="Rectangle 19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841740" y="2260584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A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50" name="Rectangle 2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841740" y="2727309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51" name="Rectangle 21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841740" y="3195622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H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52" name="Rectangle 22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841740" y="3663934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M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53" name="Rectangle 23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841740" y="4132247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R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54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841740" y="4600559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S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55" name="Rectangle 25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878253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A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56" name="Rectangle 26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878253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57" name="Rectangle 27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878253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H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58" name="Rectangle 28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878253" y="1238220"/>
            <a:ext cx="466725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M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59" name="Rectangle 29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878253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R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60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878253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S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61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841740" y="5072085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T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62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878253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T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63" name="Rectangle 19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316409" y="2260584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A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64" name="Rectangle 2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316409" y="2727309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65" name="Rectangle 21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316409" y="3195622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H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66" name="Rectangle 22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316409" y="3663934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M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67" name="Rectangle 23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316409" y="4132247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R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68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316409" y="4600559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S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69" name="Rectangle 25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352922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A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70" name="Rectangle 26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352922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71" name="Rectangle 27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352922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H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72" name="Rectangle 28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352922" y="1238220"/>
            <a:ext cx="466725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M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73" name="Rectangle 29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352922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R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74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352922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S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75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316409" y="5072085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T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76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352922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T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77" name="Rectangle 19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791078" y="2260584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A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78" name="Rectangle 2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791078" y="2727309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79" name="Rectangle 21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791078" y="3195622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H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80" name="Rectangle 22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791078" y="3663934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M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81" name="Rectangle 23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791078" y="4132247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R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82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791078" y="4600559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S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83" name="Rectangle 25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827591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A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84" name="Rectangle 26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827591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85" name="Rectangle 27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827591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H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86" name="Rectangle 28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827591" y="1238220"/>
            <a:ext cx="466725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M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87" name="Rectangle 29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827591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R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88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827591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S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89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791078" y="5072085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T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90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827591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T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91" name="Rectangle 19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265747" y="2260584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A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92" name="Rectangle 2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265747" y="2727309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93" name="Rectangle 21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265747" y="3195622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H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94" name="Rectangle 22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265747" y="3663934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M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95" name="Rectangle 23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265747" y="4132247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R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96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265747" y="4600559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S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97" name="Rectangle 25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302260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A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98" name="Rectangle 26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302260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99" name="Rectangle 27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302260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H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00" name="Rectangle 28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302260" y="1238220"/>
            <a:ext cx="466725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M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01" name="Rectangle 29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302260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R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02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302260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S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03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265747" y="5072085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T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04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302260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T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05" name="Rectangle 19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740416" y="2260584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A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06" name="Rectangle 2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740416" y="2727309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07" name="Rectangle 21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740416" y="3195622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H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08" name="Rectangle 22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740416" y="3663934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M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09" name="Rectangle 23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740416" y="4132247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R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10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740416" y="4600559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S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11" name="Rectangle 25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776929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A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12" name="Rectangle 26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776929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13" name="Rectangle 27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776929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H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14" name="Rectangle 28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776929" y="1238220"/>
            <a:ext cx="466725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M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15" name="Rectangle 29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776929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R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16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776929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S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17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740416" y="5072085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T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18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776929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T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19" name="Rectangle 31">
            <a:hlinkClick r:id="" action="ppaction://noaction">
              <a:snd r:embed="rId8" name="arrow.wav" builtIn="1"/>
            </a:hlinkClick>
          </p:cNvPr>
          <p:cNvSpPr>
            <a:spLocks noChangeArrowheads="1"/>
          </p:cNvSpPr>
          <p:nvPr/>
        </p:nvSpPr>
        <p:spPr bwMode="auto">
          <a:xfrm>
            <a:off x="2910658" y="1238220"/>
            <a:ext cx="3322683" cy="468312"/>
          </a:xfrm>
          <a:prstGeom prst="rect">
            <a:avLst/>
          </a:prstGeom>
          <a:solidFill>
            <a:schemeClr val="accent1">
              <a:alpha val="0"/>
            </a:schemeClr>
          </a:solidFill>
          <a:ln w="12700">
            <a:solidFill>
              <a:srgbClr val="FFCC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fr-FR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4405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3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4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5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6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7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8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9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20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4" dur="500"/>
                                        <p:tgtEl>
                                          <p:spTgt spid="4405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500"/>
                                        <p:tgtEl>
                                          <p:spTgt spid="440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" decel="100000"/>
                                        <p:tgtEl>
                                          <p:spTgt spid="440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4051"/>
                  </p:tgtEl>
                </p:cond>
              </p:nextCondLst>
            </p:seq>
            <p:seq concurrent="1" nextAc="seek">
              <p:cTn id="29" restart="whenNotActive" fill="hold" evtFilter="cancelBubble" nodeType="interactiveSeq">
                <p:stCondLst>
                  <p:cond evt="onClick" delay="0">
                    <p:tgtEl>
                      <p:spTgt spid="4405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0" fill="hold">
                      <p:stCondLst>
                        <p:cond delay="0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4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5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40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41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2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43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4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45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6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47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1" dur="500"/>
                                        <p:tgtEl>
                                          <p:spTgt spid="4405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2" dur="500"/>
                                        <p:tgtEl>
                                          <p:spTgt spid="440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50" decel="100000"/>
                                        <p:tgtEl>
                                          <p:spTgt spid="440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4052"/>
                  </p:tgtEl>
                </p:cond>
              </p:nextCondLst>
            </p:seq>
            <p:seq concurrent="1" nextAc="seek">
              <p:cTn id="56" restart="whenNotActive" fill="hold" evtFilter="cancelBubble" nodeType="interactiveSeq">
                <p:stCondLst>
                  <p:cond evt="onClick" delay="0">
                    <p:tgtEl>
                      <p:spTgt spid="4405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7" fill="hold">
                      <p:stCondLst>
                        <p:cond delay="0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1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2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67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68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9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70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1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72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3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74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>
                      <p:stCondLst>
                        <p:cond delay="indefinite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8" dur="500"/>
                                        <p:tgtEl>
                                          <p:spTgt spid="4405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9" dur="500"/>
                                        <p:tgtEl>
                                          <p:spTgt spid="440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50" decel="100000"/>
                                        <p:tgtEl>
                                          <p:spTgt spid="440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4053"/>
                  </p:tgtEl>
                </p:cond>
              </p:nextCondLst>
            </p:seq>
            <p:seq concurrent="1" nextAc="seek">
              <p:cTn id="83" restart="whenNotActive" fill="hold" evtFilter="cancelBubble" nodeType="interactiveSeq">
                <p:stCondLst>
                  <p:cond evt="onClick" delay="0">
                    <p:tgtEl>
                      <p:spTgt spid="4405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4" fill="hold">
                      <p:stCondLst>
                        <p:cond delay="0"/>
                      </p:stCondLst>
                      <p:childTnLst>
                        <p:par>
                          <p:cTn id="85" fill="hold">
                            <p:stCondLst>
                              <p:cond delay="0"/>
                            </p:stCondLst>
                            <p:childTnLst>
                              <p:par>
                                <p:cTn id="86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8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9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94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95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6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97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8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99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00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01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2" fill="hold">
                      <p:stCondLst>
                        <p:cond delay="indefinite"/>
                      </p:stCondLst>
                      <p:childTnLst>
                        <p:par>
                          <p:cTn id="103" fill="hold">
                            <p:stCondLst>
                              <p:cond delay="0"/>
                            </p:stCondLst>
                            <p:childTnLst>
                              <p:par>
                                <p:cTn id="104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5" dur="500"/>
                                        <p:tgtEl>
                                          <p:spTgt spid="4406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500"/>
                                        <p:tgtEl>
                                          <p:spTgt spid="440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50" decel="100000"/>
                                        <p:tgtEl>
                                          <p:spTgt spid="440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4054"/>
                  </p:tgtEl>
                </p:cond>
              </p:nextCondLst>
            </p:seq>
            <p:seq concurrent="1" nextAc="seek">
              <p:cTn id="110" restart="whenNotActive" fill="hold" evtFilter="cancelBubble" nodeType="interactiveSeq">
                <p:stCondLst>
                  <p:cond evt="onClick" delay="0">
                    <p:tgtEl>
                      <p:spTgt spid="4405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1" fill="hold">
                      <p:stCondLst>
                        <p:cond delay="0"/>
                      </p:stCondLst>
                      <p:childTnLst>
                        <p:par>
                          <p:cTn id="112" fill="hold">
                            <p:stCondLst>
                              <p:cond delay="0"/>
                            </p:stCondLst>
                            <p:childTnLst>
                              <p:par>
                                <p:cTn id="113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5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6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7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8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9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0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21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22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3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24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5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26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7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28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9" fill="hold">
                      <p:stCondLst>
                        <p:cond delay="indefinite"/>
                      </p:stCondLst>
                      <p:childTnLst>
                        <p:par>
                          <p:cTn id="130" fill="hold">
                            <p:stCondLst>
                              <p:cond delay="0"/>
                            </p:stCondLst>
                            <p:childTnLst>
                              <p:par>
                                <p:cTn id="131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2" dur="500"/>
                                        <p:tgtEl>
                                          <p:spTgt spid="4406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3" dur="500"/>
                                        <p:tgtEl>
                                          <p:spTgt spid="440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4" dur="50" decel="100000"/>
                                        <p:tgtEl>
                                          <p:spTgt spid="440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5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4055"/>
                  </p:tgtEl>
                </p:cond>
              </p:nextCondLst>
            </p:seq>
            <p:seq concurrent="1" nextAc="seek">
              <p:cTn id="137" restart="whenNotActive" fill="hold" evtFilter="cancelBubble" nodeType="interactiveSeq">
                <p:stCondLst>
                  <p:cond evt="onClick" delay="0">
                    <p:tgtEl>
                      <p:spTgt spid="4404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8" fill="hold">
                      <p:stCondLst>
                        <p:cond delay="0"/>
                      </p:stCondLst>
                      <p:childTnLst>
                        <p:par>
                          <p:cTn id="139" fill="hold">
                            <p:stCondLst>
                              <p:cond delay="0"/>
                            </p:stCondLst>
                            <p:childTnLst>
                              <p:par>
                                <p:cTn id="140" presetID="56" presetClass="entr" presetSubtype="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by="(-#ppt_w*2)" calcmode="lin" valueType="num">
                                      <p:cBhvr rctx="PPT">
                                        <p:cTn id="142" dur="25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</p:anim>
                                    <p:anim by="(#ppt_w*0.50)" calcmode="lin" valueType="num">
                                      <p:cBhvr>
                                        <p:cTn id="143" dur="25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(-#ppt_h/2)" to="(#ppt_y)" calcmode="lin" valueType="num">
                                      <p:cBhvr>
                                        <p:cTn id="144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</p:anim>
                                    <p:animRot by="21600000">
                                      <p:cBhvr>
                                        <p:cTn id="145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6" fill="hold">
                            <p:stCondLst>
                              <p:cond delay="500"/>
                            </p:stCondLst>
                            <p:childTnLst>
                              <p:par>
                                <p:cTn id="147" presetID="56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by="(-#ppt_w*2)" calcmode="lin" valueType="num">
                                      <p:cBhvr rctx="PPT">
                                        <p:cTn id="149" dur="25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</p:anim>
                                    <p:anim by="(#ppt_w*0.50)" calcmode="lin" valueType="num">
                                      <p:cBhvr>
                                        <p:cTn id="150" dur="25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(-#ppt_h/2)" to="(#ppt_y)" calcmode="lin" valueType="num">
                                      <p:cBhvr>
                                        <p:cTn id="151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</p:anim>
                                    <p:animRot by="21600000">
                                      <p:cBhvr>
                                        <p:cTn id="152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3" fill="hold">
                            <p:stCondLst>
                              <p:cond delay="1000"/>
                            </p:stCondLst>
                            <p:childTnLst>
                              <p:par>
                                <p:cTn id="154" presetID="56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by="(-#ppt_w*2)" calcmode="lin" valueType="num">
                                      <p:cBhvr rctx="PPT">
                                        <p:cTn id="156" dur="25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</p:anim>
                                    <p:anim by="(#ppt_w*0.50)" calcmode="lin" valueType="num">
                                      <p:cBhvr>
                                        <p:cTn id="157" dur="25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(-#ppt_h/2)" to="(#ppt_y)" calcmode="lin" valueType="num">
                                      <p:cBhvr>
                                        <p:cTn id="158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</p:anim>
                                    <p:animRot by="21600000">
                                      <p:cBhvr>
                                        <p:cTn id="159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0" fill="hold">
                            <p:stCondLst>
                              <p:cond delay="1500"/>
                            </p:stCondLst>
                            <p:childTnLst>
                              <p:par>
                                <p:cTn id="161" presetID="56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by="(-#ppt_w*2)" calcmode="lin" valueType="num">
                                      <p:cBhvr rctx="PPT">
                                        <p:cTn id="163" dur="25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</p:anim>
                                    <p:anim by="(#ppt_w*0.50)" calcmode="lin" valueType="num">
                                      <p:cBhvr>
                                        <p:cTn id="164" dur="25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(-#ppt_h/2)" to="(#ppt_y)" calcmode="lin" valueType="num">
                                      <p:cBhvr>
                                        <p:cTn id="165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</p:anim>
                                    <p:animRot by="21600000">
                                      <p:cBhvr>
                                        <p:cTn id="166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7" fill="hold">
                            <p:stCondLst>
                              <p:cond delay="2000"/>
                            </p:stCondLst>
                            <p:childTnLst>
                              <p:par>
                                <p:cTn id="168" presetID="56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by="(-#ppt_w*2)" calcmode="lin" valueType="num">
                                      <p:cBhvr rctx="PPT">
                                        <p:cTn id="170" dur="25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</p:anim>
                                    <p:anim by="(#ppt_w*0.50)" calcmode="lin" valueType="num">
                                      <p:cBhvr>
                                        <p:cTn id="171" dur="25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(-#ppt_h/2)" to="(#ppt_y)" calcmode="lin" valueType="num">
                                      <p:cBhvr>
                                        <p:cTn id="172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</p:anim>
                                    <p:animRot by="21600000">
                                      <p:cBhvr>
                                        <p:cTn id="173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4" fill="hold">
                            <p:stCondLst>
                              <p:cond delay="2500"/>
                            </p:stCondLst>
                            <p:childTnLst>
                              <p:par>
                                <p:cTn id="175" presetID="56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by="(-#ppt_w*2)" calcmode="lin" valueType="num">
                                      <p:cBhvr rctx="PPT">
                                        <p:cTn id="177" dur="25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</p:anim>
                                    <p:anim by="(#ppt_w*0.50)" calcmode="lin" valueType="num">
                                      <p:cBhvr>
                                        <p:cTn id="178" dur="25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(-#ppt_h/2)" to="(#ppt_y)" calcmode="lin" valueType="num">
                                      <p:cBhvr>
                                        <p:cTn id="179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</p:anim>
                                    <p:animRot by="21600000">
                                      <p:cBhvr>
                                        <p:cTn id="180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1" fill="hold">
                            <p:stCondLst>
                              <p:cond delay="3000"/>
                            </p:stCondLst>
                            <p:childTnLst>
                              <p:par>
                                <p:cTn id="182" presetID="56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by="(-#ppt_w*2)" calcmode="lin" valueType="num">
                                      <p:cBhvr rctx="PPT">
                                        <p:cTn id="184" dur="25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</p:anim>
                                    <p:anim by="(#ppt_w*0.50)" calcmode="lin" valueType="num">
                                      <p:cBhvr>
                                        <p:cTn id="185" dur="25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(-#ppt_h/2)" to="(#ppt_y)" calcmode="lin" valueType="num">
                                      <p:cBhvr>
                                        <p:cTn id="186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</p:anim>
                                    <p:animRot by="21600000">
                                      <p:cBhvr>
                                        <p:cTn id="187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8" fill="hold">
                            <p:stCondLst>
                              <p:cond delay="3500"/>
                            </p:stCondLst>
                            <p:childTnLst>
                              <p:par>
                                <p:cTn id="189" presetID="34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from="(-#ppt_w/2)" to="(#ppt_x)" calcmode="lin" valueType="num">
                                      <p:cBhvr>
                                        <p:cTn id="191" dur="6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0" to="-1.0" calcmode="lin" valueType="num">
                                      <p:cBhvr>
                                        <p:cTn id="192" dur="200" decel="5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44050"/>
                                        </p:tgtEl>
                                        <p:attrNameLst>
                                          <p:attrName>xshear</p:attrName>
                                        </p:attrNameLst>
                                      </p:cBhvr>
                                    </p:anim>
                                    <p:animScale>
                                      <p:cBhvr>
                                        <p:cTn id="193" dur="200" decel="10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44050"/>
                                        </p:tgtEl>
                                      </p:cBhvr>
                                      <p:from x="100000" y="100000"/>
                                      <p:to x="80000" y="100000"/>
                                    </p:animScale>
                                    <p:anim by="(#ppt_h/3+#ppt_w*0.1)" calcmode="lin" valueType="num">
                                      <p:cBhvr additive="sum">
                                        <p:cTn id="194" dur="200" decel="10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440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4049"/>
                  </p:tgtEl>
                </p:cond>
              </p:nextCondLst>
            </p:seq>
            <p:seq concurrent="1" nextAc="seek">
              <p:cTn id="195" restart="whenNotActive" fill="hold" evtFilter="cancelBubble" nodeType="interactiveSeq">
                <p:stCondLst>
                  <p:cond evt="onClick" delay="0">
                    <p:tgtEl>
                      <p:spTgt spid="4405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96" fill="hold">
                      <p:stCondLst>
                        <p:cond delay="0"/>
                      </p:stCondLst>
                      <p:childTnLst>
                        <p:par>
                          <p:cTn id="197" fill="hold">
                            <p:stCondLst>
                              <p:cond delay="0"/>
                            </p:stCondLst>
                            <p:childTnLst>
                              <p:par>
                                <p:cTn id="198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00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1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2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3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4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5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206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207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08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209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10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211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12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213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4" fill="hold">
                      <p:stCondLst>
                        <p:cond delay="indefinite"/>
                      </p:stCondLst>
                      <p:childTnLst>
                        <p:par>
                          <p:cTn id="215" fill="hold">
                            <p:stCondLst>
                              <p:cond delay="0"/>
                            </p:stCondLst>
                            <p:childTnLst>
                              <p:par>
                                <p:cTn id="216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17" dur="500"/>
                                        <p:tgtEl>
                                          <p:spTgt spid="4406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18" dur="500"/>
                                        <p:tgtEl>
                                          <p:spTgt spid="440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9" dur="50" decel="100000"/>
                                        <p:tgtEl>
                                          <p:spTgt spid="440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0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2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4056"/>
                  </p:tgtEl>
                </p:cond>
              </p:nextCondLst>
            </p:seq>
            <p:seq concurrent="1" nextAc="seek">
              <p:cTn id="222" restart="whenNotActive" fill="hold" evtFilter="cancelBubble" nodeType="interactiveSeq">
                <p:stCondLst>
                  <p:cond evt="onClick" delay="0">
                    <p:tgtEl>
                      <p:spTgt spid="4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23" fill="hold">
                      <p:stCondLst>
                        <p:cond delay="0"/>
                      </p:stCondLst>
                      <p:childTnLst>
                        <p:par>
                          <p:cTn id="224" fill="hold">
                            <p:stCondLst>
                              <p:cond delay="0"/>
                            </p:stCondLst>
                            <p:childTnLst>
                              <p:par>
                                <p:cTn id="225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7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8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9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0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1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2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233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234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35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236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37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238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39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240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1" fill="hold">
                      <p:stCondLst>
                        <p:cond delay="indefinite"/>
                      </p:stCondLst>
                      <p:childTnLst>
                        <p:par>
                          <p:cTn id="242" fill="hold">
                            <p:stCondLst>
                              <p:cond delay="0"/>
                            </p:stCondLst>
                            <p:childTnLst>
                              <p:par>
                                <p:cTn id="243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44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5" dur="500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6" dur="50" decel="100000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7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4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2"/>
                  </p:tgtEl>
                </p:cond>
              </p:nextCondLst>
            </p:seq>
            <p:seq concurrent="1" nextAc="seek">
              <p:cTn id="249" restart="whenNotActive" fill="hold" evtFilter="cancelBubble" nodeType="interactiveSeq">
                <p:stCondLst>
                  <p:cond evt="onClick" delay="0">
                    <p:tgtEl>
                      <p:spTgt spid="3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50" fill="hold">
                      <p:stCondLst>
                        <p:cond delay="0"/>
                      </p:stCondLst>
                      <p:childTnLst>
                        <p:par>
                          <p:cTn id="251" fill="hold">
                            <p:stCondLst>
                              <p:cond delay="0"/>
                            </p:stCondLst>
                            <p:childTnLst>
                              <p:par>
                                <p:cTn id="252" presetID="27" presetClass="entr" presetSubtype="0" fill="hold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2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254" dur="100"/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255" dur="100"/>
                                        <p:tgtEl>
                                          <p:spTgt spid="3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56" dur="100"/>
                                        <p:tgtEl>
                                          <p:spTgt spid="3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7" fill="hold">
                      <p:stCondLst>
                        <p:cond delay="indefinite"/>
                      </p:stCondLst>
                      <p:childTnLst>
                        <p:par>
                          <p:cTn id="258" fill="hold">
                            <p:stCondLst>
                              <p:cond delay="0"/>
                            </p:stCondLst>
                            <p:childTnLst>
                              <p:par>
                                <p:cTn id="259" presetID="26" presetClass="entr" presetSubtype="0" fill="hold" grpId="2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61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2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3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4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5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6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267" dur="7">
                                          <p:stCondLst>
                                            <p:cond delay="163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268" dur="42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69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270" dur="42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71" dur="7">
                                          <p:stCondLst>
                                            <p:cond delay="411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272" dur="42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73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274" dur="42" decel="50000">
                                          <p:stCondLst>
                                            <p:cond delay="459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5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oin.wav" builtIn="1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5"/>
                  </p:tgtEl>
                </p:cond>
              </p:nextCondLst>
            </p:seq>
            <p:seq concurrent="1" nextAc="seek">
              <p:cTn id="275" restart="whenNotActive" fill="hold" evtFilter="cancelBubble" nodeType="interactiveSeq">
                <p:stCondLst>
                  <p:cond evt="onClick" delay="0">
                    <p:tgtEl>
                      <p:spTgt spid="3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76" fill="hold">
                      <p:stCondLst>
                        <p:cond delay="0"/>
                      </p:stCondLst>
                      <p:childTnLst>
                        <p:par>
                          <p:cTn id="277" fill="hold">
                            <p:stCondLst>
                              <p:cond delay="0"/>
                            </p:stCondLst>
                            <p:childTnLst>
                              <p:par>
                                <p:cTn id="278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80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1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2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3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4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5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286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287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88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289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90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291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92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293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4" fill="hold">
                      <p:stCondLst>
                        <p:cond delay="indefinite"/>
                      </p:stCondLst>
                      <p:childTnLst>
                        <p:par>
                          <p:cTn id="295" fill="hold">
                            <p:stCondLst>
                              <p:cond delay="0"/>
                            </p:stCondLst>
                            <p:childTnLst>
                              <p:par>
                                <p:cTn id="296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97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8" dur="500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9" dur="50" decel="100000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0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0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0"/>
                  </p:tgtEl>
                </p:cond>
              </p:nextCondLst>
            </p:seq>
            <p:seq concurrent="1" nextAc="seek">
              <p:cTn id="302" restart="whenNotActive" fill="hold" evtFilter="cancelBubble" nodeType="interactiveSeq">
                <p:stCondLst>
                  <p:cond evt="onClick" delay="0">
                    <p:tgtEl>
                      <p:spTgt spid="3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03" fill="hold">
                      <p:stCondLst>
                        <p:cond delay="0"/>
                      </p:stCondLst>
                      <p:childTnLst>
                        <p:par>
                          <p:cTn id="304" fill="hold">
                            <p:stCondLst>
                              <p:cond delay="0"/>
                            </p:stCondLst>
                            <p:childTnLst>
                              <p:par>
                                <p:cTn id="305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07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08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9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0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1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2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313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314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15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316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17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318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19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320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1" fill="hold">
                      <p:stCondLst>
                        <p:cond delay="indefinite"/>
                      </p:stCondLst>
                      <p:childTnLst>
                        <p:par>
                          <p:cTn id="322" fill="hold">
                            <p:stCondLst>
                              <p:cond delay="0"/>
                            </p:stCondLst>
                            <p:childTnLst>
                              <p:par>
                                <p:cTn id="323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24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25" dur="500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6" dur="50" decel="100000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7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2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1"/>
                  </p:tgtEl>
                </p:cond>
              </p:nextCondLst>
            </p:seq>
            <p:seq concurrent="1" nextAc="seek">
              <p:cTn id="329" restart="whenNotActive" fill="hold" evtFilter="cancelBubble" nodeType="interactiveSeq">
                <p:stCondLst>
                  <p:cond evt="onClick" delay="0">
                    <p:tgtEl>
                      <p:spTgt spid="3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30" fill="hold">
                      <p:stCondLst>
                        <p:cond delay="0"/>
                      </p:stCondLst>
                      <p:childTnLst>
                        <p:par>
                          <p:cTn id="331" fill="hold">
                            <p:stCondLst>
                              <p:cond delay="0"/>
                            </p:stCondLst>
                            <p:childTnLst>
                              <p:par>
                                <p:cTn id="332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34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5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6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7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8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9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340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341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42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343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44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345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46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347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8" fill="hold">
                      <p:stCondLst>
                        <p:cond delay="indefinite"/>
                      </p:stCondLst>
                      <p:childTnLst>
                        <p:par>
                          <p:cTn id="349" fill="hold">
                            <p:stCondLst>
                              <p:cond delay="0"/>
                            </p:stCondLst>
                            <p:childTnLst>
                              <p:par>
                                <p:cTn id="350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51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52" dur="500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3" dur="50" decel="100000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4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5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3"/>
                  </p:tgtEl>
                </p:cond>
              </p:nextCondLst>
            </p:seq>
            <p:seq concurrent="1" nextAc="seek">
              <p:cTn id="356" restart="whenNotActive" fill="hold" evtFilter="cancelBubble" nodeType="interactiveSeq">
                <p:stCondLst>
                  <p:cond evt="onClick" delay="0">
                    <p:tgtEl>
                      <p:spTgt spid="3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57" fill="hold">
                      <p:stCondLst>
                        <p:cond delay="0"/>
                      </p:stCondLst>
                      <p:childTnLst>
                        <p:par>
                          <p:cTn id="358" fill="hold">
                            <p:stCondLst>
                              <p:cond delay="0"/>
                            </p:stCondLst>
                            <p:childTnLst>
                              <p:par>
                                <p:cTn id="359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61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62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3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4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5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6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367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368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69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370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71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372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73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374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5" fill="hold">
                      <p:stCondLst>
                        <p:cond delay="indefinite"/>
                      </p:stCondLst>
                      <p:childTnLst>
                        <p:par>
                          <p:cTn id="376" fill="hold">
                            <p:stCondLst>
                              <p:cond delay="0"/>
                            </p:stCondLst>
                            <p:childTnLst>
                              <p:par>
                                <p:cTn id="377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78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79" dur="500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0" dur="50" decel="100000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1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8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4"/>
                  </p:tgtEl>
                </p:cond>
              </p:nextCondLst>
            </p:seq>
            <p:seq concurrent="1" nextAc="seek">
              <p:cTn id="383" restart="whenNotActive" fill="hold" evtFilter="cancelBubble" nodeType="interactiveSeq">
                <p:stCondLst>
                  <p:cond evt="onClick" delay="0">
                    <p:tgtEl>
                      <p:spTgt spid="3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84" fill="hold">
                      <p:stCondLst>
                        <p:cond delay="0"/>
                      </p:stCondLst>
                      <p:childTnLst>
                        <p:par>
                          <p:cTn id="385" fill="hold">
                            <p:stCondLst>
                              <p:cond delay="0"/>
                            </p:stCondLst>
                            <p:childTnLst>
                              <p:par>
                                <p:cTn id="386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88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89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0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1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2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3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394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395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96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397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98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399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00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401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2" fill="hold">
                      <p:stCondLst>
                        <p:cond delay="indefinite"/>
                      </p:stCondLst>
                      <p:childTnLst>
                        <p:par>
                          <p:cTn id="403" fill="hold">
                            <p:stCondLst>
                              <p:cond delay="0"/>
                            </p:stCondLst>
                            <p:childTnLst>
                              <p:par>
                                <p:cTn id="404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05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06" dur="500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7" dur="50" decel="100000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8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40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7"/>
                  </p:tgtEl>
                </p:cond>
              </p:nextCondLst>
            </p:seq>
            <p:seq concurrent="1" nextAc="seek">
              <p:cTn id="410" restart="whenNotActive" fill="hold" evtFilter="cancelBubble" nodeType="interactiveSeq">
                <p:stCondLst>
                  <p:cond evt="onClick" delay="0">
                    <p:tgtEl>
                      <p:spTgt spid="3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11" fill="hold">
                      <p:stCondLst>
                        <p:cond delay="0"/>
                      </p:stCondLst>
                      <p:childTnLst>
                        <p:par>
                          <p:cTn id="412" fill="hold">
                            <p:stCondLst>
                              <p:cond delay="0"/>
                            </p:stCondLst>
                            <p:childTnLst>
                              <p:par>
                                <p:cTn id="413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15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16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7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8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9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0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421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422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23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424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25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426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27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428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9" fill="hold">
                      <p:stCondLst>
                        <p:cond delay="indefinite"/>
                      </p:stCondLst>
                      <p:childTnLst>
                        <p:par>
                          <p:cTn id="430" fill="hold">
                            <p:stCondLst>
                              <p:cond delay="0"/>
                            </p:stCondLst>
                            <p:childTnLst>
                              <p:par>
                                <p:cTn id="431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32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33" dur="500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4" dur="50" decel="100000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5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43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8"/>
                  </p:tgtEl>
                </p:cond>
              </p:nextCondLst>
            </p:seq>
            <p:seq concurrent="1" nextAc="seek">
              <p:cTn id="437" restart="whenNotActive" fill="hold" evtFilter="cancelBubble" nodeType="interactiveSeq">
                <p:stCondLst>
                  <p:cond evt="onClick" delay="0">
                    <p:tgtEl>
                      <p:spTgt spid="4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38" fill="hold">
                      <p:stCondLst>
                        <p:cond delay="0"/>
                      </p:stCondLst>
                      <p:childTnLst>
                        <p:par>
                          <p:cTn id="439" fill="hold">
                            <p:stCondLst>
                              <p:cond delay="0"/>
                            </p:stCondLst>
                            <p:childTnLst>
                              <p:par>
                                <p:cTn id="440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42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43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4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5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6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7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448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449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50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451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52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453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54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455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6" fill="hold">
                      <p:stCondLst>
                        <p:cond delay="indefinite"/>
                      </p:stCondLst>
                      <p:childTnLst>
                        <p:par>
                          <p:cTn id="457" fill="hold">
                            <p:stCondLst>
                              <p:cond delay="0"/>
                            </p:stCondLst>
                            <p:childTnLst>
                              <p:par>
                                <p:cTn id="458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59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60" dur="500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1" dur="50" decel="100000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46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7"/>
                  </p:tgtEl>
                </p:cond>
              </p:nextCondLst>
            </p:seq>
            <p:seq concurrent="1" nextAc="seek">
              <p:cTn id="464" restart="whenNotActive" fill="hold" evtFilter="cancelBubble" nodeType="interactiveSeq">
                <p:stCondLst>
                  <p:cond evt="onClick" delay="0">
                    <p:tgtEl>
                      <p:spTgt spid="4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65" fill="hold">
                      <p:stCondLst>
                        <p:cond delay="0"/>
                      </p:stCondLst>
                      <p:childTnLst>
                        <p:par>
                          <p:cTn id="466" fill="hold">
                            <p:stCondLst>
                              <p:cond delay="0"/>
                            </p:stCondLst>
                            <p:childTnLst>
                              <p:par>
                                <p:cTn id="467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69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70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1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2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3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4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475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476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77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478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79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480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81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482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3" fill="hold">
                      <p:stCondLst>
                        <p:cond delay="indefinite"/>
                      </p:stCondLst>
                      <p:childTnLst>
                        <p:par>
                          <p:cTn id="484" fill="hold">
                            <p:stCondLst>
                              <p:cond delay="0"/>
                            </p:stCondLst>
                            <p:childTnLst>
                              <p:par>
                                <p:cTn id="485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86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87" dur="500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8" dur="50" decel="100000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9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49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9"/>
                  </p:tgtEl>
                </p:cond>
              </p:nextCondLst>
            </p:seq>
            <p:seq concurrent="1" nextAc="seek">
              <p:cTn id="491" restart="whenNotActive" fill="hold" evtFilter="cancelBubble" nodeType="interactiveSeq">
                <p:stCondLst>
                  <p:cond evt="onClick" delay="0">
                    <p:tgtEl>
                      <p:spTgt spid="5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92" fill="hold">
                      <p:stCondLst>
                        <p:cond delay="0"/>
                      </p:stCondLst>
                      <p:childTnLst>
                        <p:par>
                          <p:cTn id="493" fill="hold">
                            <p:stCondLst>
                              <p:cond delay="0"/>
                            </p:stCondLst>
                            <p:childTnLst>
                              <p:par>
                                <p:cTn id="494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96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97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8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9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0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1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502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503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04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505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06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507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08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509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0" fill="hold">
                      <p:stCondLst>
                        <p:cond delay="indefinite"/>
                      </p:stCondLst>
                      <p:childTnLst>
                        <p:par>
                          <p:cTn id="511" fill="hold">
                            <p:stCondLst>
                              <p:cond delay="0"/>
                            </p:stCondLst>
                            <p:childTnLst>
                              <p:par>
                                <p:cTn id="512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13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14" dur="500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5" dur="50" decel="100000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6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51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0"/>
                  </p:tgtEl>
                </p:cond>
              </p:nextCondLst>
            </p:seq>
            <p:seq concurrent="1" nextAc="seek">
              <p:cTn id="518" restart="whenNotActive" fill="hold" evtFilter="cancelBubble" nodeType="interactiveSeq">
                <p:stCondLst>
                  <p:cond evt="onClick" delay="0">
                    <p:tgtEl>
                      <p:spTgt spid="5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19" fill="hold">
                      <p:stCondLst>
                        <p:cond delay="0"/>
                      </p:stCondLst>
                      <p:childTnLst>
                        <p:par>
                          <p:cTn id="520" fill="hold">
                            <p:stCondLst>
                              <p:cond delay="0"/>
                            </p:stCondLst>
                            <p:childTnLst>
                              <p:par>
                                <p:cTn id="521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23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24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5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6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7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8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529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530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31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532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33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534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35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536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7" fill="hold">
                      <p:stCondLst>
                        <p:cond delay="indefinite"/>
                      </p:stCondLst>
                      <p:childTnLst>
                        <p:par>
                          <p:cTn id="538" fill="hold">
                            <p:stCondLst>
                              <p:cond delay="0"/>
                            </p:stCondLst>
                            <p:childTnLst>
                              <p:par>
                                <p:cTn id="539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40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41" dur="500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2" dur="50" decel="100000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3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54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1"/>
                  </p:tgtEl>
                </p:cond>
              </p:nextCondLst>
            </p:seq>
            <p:seq concurrent="1" nextAc="seek">
              <p:cTn id="545" restart="whenNotActive" fill="hold" evtFilter="cancelBubble" nodeType="interactiveSeq">
                <p:stCondLst>
                  <p:cond evt="onClick" delay="0">
                    <p:tgtEl>
                      <p:spTgt spid="5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46" fill="hold">
                      <p:stCondLst>
                        <p:cond delay="0"/>
                      </p:stCondLst>
                      <p:childTnLst>
                        <p:par>
                          <p:cTn id="547" fill="hold">
                            <p:stCondLst>
                              <p:cond delay="0"/>
                            </p:stCondLst>
                            <p:childTnLst>
                              <p:par>
                                <p:cTn id="548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50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51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2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3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4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5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556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557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58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559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60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561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62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563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4" fill="hold">
                      <p:stCondLst>
                        <p:cond delay="indefinite"/>
                      </p:stCondLst>
                      <p:childTnLst>
                        <p:par>
                          <p:cTn id="565" fill="hold">
                            <p:stCondLst>
                              <p:cond delay="0"/>
                            </p:stCondLst>
                            <p:childTnLst>
                              <p:par>
                                <p:cTn id="566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67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68" dur="500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9" dur="50" decel="100000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0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57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2"/>
                  </p:tgtEl>
                </p:cond>
              </p:nextCondLst>
            </p:seq>
            <p:seq concurrent="1" nextAc="seek">
              <p:cTn id="572" restart="whenNotActive" fill="hold" evtFilter="cancelBubble" nodeType="interactiveSeq">
                <p:stCondLst>
                  <p:cond evt="onClick" delay="0">
                    <p:tgtEl>
                      <p:spTgt spid="5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73" fill="hold">
                      <p:stCondLst>
                        <p:cond delay="0"/>
                      </p:stCondLst>
                      <p:childTnLst>
                        <p:par>
                          <p:cTn id="574" fill="hold">
                            <p:stCondLst>
                              <p:cond delay="0"/>
                            </p:stCondLst>
                            <p:childTnLst>
                              <p:par>
                                <p:cTn id="575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77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78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9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0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1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2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583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584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85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586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87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588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89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590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1" fill="hold">
                      <p:stCondLst>
                        <p:cond delay="indefinite"/>
                      </p:stCondLst>
                      <p:childTnLst>
                        <p:par>
                          <p:cTn id="592" fill="hold">
                            <p:stCondLst>
                              <p:cond delay="0"/>
                            </p:stCondLst>
                            <p:childTnLst>
                              <p:par>
                                <p:cTn id="593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94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95" dur="500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6" dur="50" decel="100000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7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59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3"/>
                  </p:tgtEl>
                </p:cond>
              </p:nextCondLst>
            </p:seq>
            <p:seq concurrent="1" nextAc="seek">
              <p:cTn id="599" restart="whenNotActive" fill="hold" evtFilter="cancelBubble" nodeType="interactiveSeq">
                <p:stCondLst>
                  <p:cond evt="onClick" delay="0">
                    <p:tgtEl>
                      <p:spTgt spid="5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00" fill="hold">
                      <p:stCondLst>
                        <p:cond delay="0"/>
                      </p:stCondLst>
                      <p:childTnLst>
                        <p:par>
                          <p:cTn id="601" fill="hold">
                            <p:stCondLst>
                              <p:cond delay="0"/>
                            </p:stCondLst>
                            <p:childTnLst>
                              <p:par>
                                <p:cTn id="602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04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05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6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7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8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9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610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611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12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613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14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615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16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617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8" fill="hold">
                      <p:stCondLst>
                        <p:cond delay="indefinite"/>
                      </p:stCondLst>
                      <p:childTnLst>
                        <p:par>
                          <p:cTn id="619" fill="hold">
                            <p:stCondLst>
                              <p:cond delay="0"/>
                            </p:stCondLst>
                            <p:childTnLst>
                              <p:par>
                                <p:cTn id="620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21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22" dur="500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3" dur="50" decel="100000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4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62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4"/>
                  </p:tgtEl>
                </p:cond>
              </p:nextCondLst>
            </p:seq>
            <p:seq concurrent="1" nextAc="seek">
              <p:cTn id="626" restart="whenNotActive" fill="hold" evtFilter="cancelBubble" nodeType="interactiveSeq">
                <p:stCondLst>
                  <p:cond evt="onClick" delay="0">
                    <p:tgtEl>
                      <p:spTgt spid="6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27" fill="hold">
                      <p:stCondLst>
                        <p:cond delay="0"/>
                      </p:stCondLst>
                      <p:childTnLst>
                        <p:par>
                          <p:cTn id="628" fill="hold">
                            <p:stCondLst>
                              <p:cond delay="0"/>
                            </p:stCondLst>
                            <p:childTnLst>
                              <p:par>
                                <p:cTn id="629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31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32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3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4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5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6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637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638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39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640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41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642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43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644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45" fill="hold">
                      <p:stCondLst>
                        <p:cond delay="indefinite"/>
                      </p:stCondLst>
                      <p:childTnLst>
                        <p:par>
                          <p:cTn id="646" fill="hold">
                            <p:stCondLst>
                              <p:cond delay="0"/>
                            </p:stCondLst>
                            <p:childTnLst>
                              <p:par>
                                <p:cTn id="647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48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49" dur="500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0" dur="50" decel="100000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1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65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1"/>
                  </p:tgtEl>
                </p:cond>
              </p:nextCondLst>
            </p:seq>
            <p:seq concurrent="1" nextAc="seek">
              <p:cTn id="653" restart="whenNotActive" fill="hold" evtFilter="cancelBubble" nodeType="interactiveSeq">
                <p:stCondLst>
                  <p:cond evt="onClick" delay="0">
                    <p:tgtEl>
                      <p:spTgt spid="6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54" fill="hold">
                      <p:stCondLst>
                        <p:cond delay="0"/>
                      </p:stCondLst>
                      <p:childTnLst>
                        <p:par>
                          <p:cTn id="655" fill="hold">
                            <p:stCondLst>
                              <p:cond delay="0"/>
                            </p:stCondLst>
                            <p:childTnLst>
                              <p:par>
                                <p:cTn id="656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58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59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0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1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2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3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664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665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66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667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68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669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70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671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2" fill="hold">
                      <p:stCondLst>
                        <p:cond delay="indefinite"/>
                      </p:stCondLst>
                      <p:childTnLst>
                        <p:par>
                          <p:cTn id="673" fill="hold">
                            <p:stCondLst>
                              <p:cond delay="0"/>
                            </p:stCondLst>
                            <p:childTnLst>
                              <p:par>
                                <p:cTn id="674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75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76" dur="500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7" dur="50" decel="100000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8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67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3"/>
                  </p:tgtEl>
                </p:cond>
              </p:nextCondLst>
            </p:seq>
            <p:seq concurrent="1" nextAc="seek">
              <p:cTn id="680" restart="whenNotActive" fill="hold" evtFilter="cancelBubble" nodeType="interactiveSeq">
                <p:stCondLst>
                  <p:cond evt="onClick" delay="0">
                    <p:tgtEl>
                      <p:spTgt spid="6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81" fill="hold">
                      <p:stCondLst>
                        <p:cond delay="0"/>
                      </p:stCondLst>
                      <p:childTnLst>
                        <p:par>
                          <p:cTn id="682" fill="hold">
                            <p:stCondLst>
                              <p:cond delay="0"/>
                            </p:stCondLst>
                            <p:childTnLst>
                              <p:par>
                                <p:cTn id="683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85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86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7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8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9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0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691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692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93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694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95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696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97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698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9" fill="hold">
                      <p:stCondLst>
                        <p:cond delay="indefinite"/>
                      </p:stCondLst>
                      <p:childTnLst>
                        <p:par>
                          <p:cTn id="700" fill="hold">
                            <p:stCondLst>
                              <p:cond delay="0"/>
                            </p:stCondLst>
                            <p:childTnLst>
                              <p:par>
                                <p:cTn id="701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02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03" dur="500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4" dur="50" decel="100000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5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70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4"/>
                  </p:tgtEl>
                </p:cond>
              </p:nextCondLst>
            </p:seq>
            <p:seq concurrent="1" nextAc="seek">
              <p:cTn id="707" restart="whenNotActive" fill="hold" evtFilter="cancelBubble" nodeType="interactiveSeq">
                <p:stCondLst>
                  <p:cond evt="onClick" delay="0">
                    <p:tgtEl>
                      <p:spTgt spid="6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08" fill="hold">
                      <p:stCondLst>
                        <p:cond delay="0"/>
                      </p:stCondLst>
                      <p:childTnLst>
                        <p:par>
                          <p:cTn id="709" fill="hold">
                            <p:stCondLst>
                              <p:cond delay="0"/>
                            </p:stCondLst>
                            <p:childTnLst>
                              <p:par>
                                <p:cTn id="710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12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13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4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5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6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7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718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719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20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721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22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723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24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725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6" fill="hold">
                      <p:stCondLst>
                        <p:cond delay="indefinite"/>
                      </p:stCondLst>
                      <p:childTnLst>
                        <p:par>
                          <p:cTn id="727" fill="hold">
                            <p:stCondLst>
                              <p:cond delay="0"/>
                            </p:stCondLst>
                            <p:childTnLst>
                              <p:par>
                                <p:cTn id="728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29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30" dur="500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1" dur="50" decel="100000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73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5"/>
                  </p:tgtEl>
                </p:cond>
              </p:nextCondLst>
            </p:seq>
            <p:seq concurrent="1" nextAc="seek">
              <p:cTn id="734" restart="whenNotActive" fill="hold" evtFilter="cancelBubble" nodeType="interactiveSeq">
                <p:stCondLst>
                  <p:cond evt="onClick" delay="0">
                    <p:tgtEl>
                      <p:spTgt spid="6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35" fill="hold">
                      <p:stCondLst>
                        <p:cond delay="0"/>
                      </p:stCondLst>
                      <p:childTnLst>
                        <p:par>
                          <p:cTn id="736" fill="hold">
                            <p:stCondLst>
                              <p:cond delay="0"/>
                            </p:stCondLst>
                            <p:childTnLst>
                              <p:par>
                                <p:cTn id="737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39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40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1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2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3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4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745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746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47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748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49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750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51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752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3" fill="hold">
                      <p:stCondLst>
                        <p:cond delay="indefinite"/>
                      </p:stCondLst>
                      <p:childTnLst>
                        <p:par>
                          <p:cTn id="754" fill="hold">
                            <p:stCondLst>
                              <p:cond delay="0"/>
                            </p:stCondLst>
                            <p:childTnLst>
                              <p:par>
                                <p:cTn id="755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56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57" dur="500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8" dur="50" decel="100000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9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76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6"/>
                  </p:tgtEl>
                </p:cond>
              </p:nextCondLst>
            </p:seq>
            <p:seq concurrent="1" nextAc="seek">
              <p:cTn id="761" restart="whenNotActive" fill="hold" evtFilter="cancelBubble" nodeType="interactiveSeq">
                <p:stCondLst>
                  <p:cond evt="onClick" delay="0">
                    <p:tgtEl>
                      <p:spTgt spid="6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62" fill="hold">
                      <p:stCondLst>
                        <p:cond delay="0"/>
                      </p:stCondLst>
                      <p:childTnLst>
                        <p:par>
                          <p:cTn id="763" fill="hold">
                            <p:stCondLst>
                              <p:cond delay="0"/>
                            </p:stCondLst>
                            <p:childTnLst>
                              <p:par>
                                <p:cTn id="764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66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67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8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9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0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1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772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773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74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775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76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777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78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779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80" fill="hold">
                      <p:stCondLst>
                        <p:cond delay="indefinite"/>
                      </p:stCondLst>
                      <p:childTnLst>
                        <p:par>
                          <p:cTn id="781" fill="hold">
                            <p:stCondLst>
                              <p:cond delay="0"/>
                            </p:stCondLst>
                            <p:childTnLst>
                              <p:par>
                                <p:cTn id="782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83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84" dur="500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5" dur="50" decel="100000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6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78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7"/>
                  </p:tgtEl>
                </p:cond>
              </p:nextCondLst>
            </p:seq>
            <p:seq concurrent="1" nextAc="seek">
              <p:cTn id="788" restart="whenNotActive" fill="hold" evtFilter="cancelBubble" nodeType="interactiveSeq">
                <p:stCondLst>
                  <p:cond evt="onClick" delay="0">
                    <p:tgtEl>
                      <p:spTgt spid="6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89" fill="hold">
                      <p:stCondLst>
                        <p:cond delay="0"/>
                      </p:stCondLst>
                      <p:childTnLst>
                        <p:par>
                          <p:cTn id="790" fill="hold">
                            <p:stCondLst>
                              <p:cond delay="0"/>
                            </p:stCondLst>
                            <p:childTnLst>
                              <p:par>
                                <p:cTn id="791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93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94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5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6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7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8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799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800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01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802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03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804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05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806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7" fill="hold">
                      <p:stCondLst>
                        <p:cond delay="indefinite"/>
                      </p:stCondLst>
                      <p:childTnLst>
                        <p:par>
                          <p:cTn id="808" fill="hold">
                            <p:stCondLst>
                              <p:cond delay="0"/>
                            </p:stCondLst>
                            <p:childTnLst>
                              <p:par>
                                <p:cTn id="809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10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11" dur="500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2" dur="50" decel="100000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3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81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8"/>
                  </p:tgtEl>
                </p:cond>
              </p:nextCondLst>
            </p:seq>
            <p:seq concurrent="1" nextAc="seek">
              <p:cTn id="815" restart="whenNotActive" fill="hold" evtFilter="cancelBubble" nodeType="interactiveSeq">
                <p:stCondLst>
                  <p:cond evt="onClick" delay="0">
                    <p:tgtEl>
                      <p:spTgt spid="7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16" fill="hold">
                      <p:stCondLst>
                        <p:cond delay="0"/>
                      </p:stCondLst>
                      <p:childTnLst>
                        <p:par>
                          <p:cTn id="817" fill="hold">
                            <p:stCondLst>
                              <p:cond delay="0"/>
                            </p:stCondLst>
                            <p:childTnLst>
                              <p:par>
                                <p:cTn id="818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20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21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2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3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4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5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826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827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28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829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30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831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32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833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4" fill="hold">
                      <p:stCondLst>
                        <p:cond delay="indefinite"/>
                      </p:stCondLst>
                      <p:childTnLst>
                        <p:par>
                          <p:cTn id="835" fill="hold">
                            <p:stCondLst>
                              <p:cond delay="0"/>
                            </p:stCondLst>
                            <p:childTnLst>
                              <p:par>
                                <p:cTn id="836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37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38" dur="500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9" dur="50" decel="100000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0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84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5"/>
                  </p:tgtEl>
                </p:cond>
              </p:nextCondLst>
            </p:seq>
            <p:seq concurrent="1" nextAc="seek">
              <p:cTn id="842" restart="whenNotActive" fill="hold" evtFilter="cancelBubble" nodeType="interactiveSeq">
                <p:stCondLst>
                  <p:cond evt="onClick" delay="0">
                    <p:tgtEl>
                      <p:spTgt spid="7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43" fill="hold">
                      <p:stCondLst>
                        <p:cond delay="0"/>
                      </p:stCondLst>
                      <p:childTnLst>
                        <p:par>
                          <p:cTn id="844" fill="hold">
                            <p:stCondLst>
                              <p:cond delay="0"/>
                            </p:stCondLst>
                            <p:childTnLst>
                              <p:par>
                                <p:cTn id="845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47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48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9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0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1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2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853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854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55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856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57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858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59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860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61" fill="hold">
                      <p:stCondLst>
                        <p:cond delay="indefinite"/>
                      </p:stCondLst>
                      <p:childTnLst>
                        <p:par>
                          <p:cTn id="862" fill="hold">
                            <p:stCondLst>
                              <p:cond delay="0"/>
                            </p:stCondLst>
                            <p:childTnLst>
                              <p:par>
                                <p:cTn id="863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64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65" dur="500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6" dur="50" decel="100000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7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86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7"/>
                  </p:tgtEl>
                </p:cond>
              </p:nextCondLst>
            </p:seq>
            <p:seq concurrent="1" nextAc="seek">
              <p:cTn id="869" restart="whenNotActive" fill="hold" evtFilter="cancelBubble" nodeType="interactiveSeq">
                <p:stCondLst>
                  <p:cond evt="onClick" delay="0">
                    <p:tgtEl>
                      <p:spTgt spid="7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70" fill="hold">
                      <p:stCondLst>
                        <p:cond delay="0"/>
                      </p:stCondLst>
                      <p:childTnLst>
                        <p:par>
                          <p:cTn id="871" fill="hold">
                            <p:stCondLst>
                              <p:cond delay="0"/>
                            </p:stCondLst>
                            <p:childTnLst>
                              <p:par>
                                <p:cTn id="872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74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75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6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7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8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9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880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881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82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883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84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885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86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887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88" fill="hold">
                      <p:stCondLst>
                        <p:cond delay="indefinite"/>
                      </p:stCondLst>
                      <p:childTnLst>
                        <p:par>
                          <p:cTn id="889" fill="hold">
                            <p:stCondLst>
                              <p:cond delay="0"/>
                            </p:stCondLst>
                            <p:childTnLst>
                              <p:par>
                                <p:cTn id="890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91" dur="50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92" dur="500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3" dur="50" decel="100000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4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89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8"/>
                  </p:tgtEl>
                </p:cond>
              </p:nextCondLst>
            </p:seq>
            <p:seq concurrent="1" nextAc="seek">
              <p:cTn id="896" restart="whenNotActive" fill="hold" evtFilter="cancelBubble" nodeType="interactiveSeq">
                <p:stCondLst>
                  <p:cond evt="onClick" delay="0">
                    <p:tgtEl>
                      <p:spTgt spid="7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97" fill="hold">
                      <p:stCondLst>
                        <p:cond delay="0"/>
                      </p:stCondLst>
                      <p:childTnLst>
                        <p:par>
                          <p:cTn id="898" fill="hold">
                            <p:stCondLst>
                              <p:cond delay="0"/>
                            </p:stCondLst>
                            <p:childTnLst>
                              <p:par>
                                <p:cTn id="899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01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02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3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4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5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6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907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908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09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910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11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912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13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914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15" fill="hold">
                      <p:stCondLst>
                        <p:cond delay="indefinite"/>
                      </p:stCondLst>
                      <p:childTnLst>
                        <p:par>
                          <p:cTn id="916" fill="hold">
                            <p:stCondLst>
                              <p:cond delay="0"/>
                            </p:stCondLst>
                            <p:childTnLst>
                              <p:par>
                                <p:cTn id="917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18" dur="5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19" dur="500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0" dur="50" decel="100000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1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92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9"/>
                  </p:tgtEl>
                </p:cond>
              </p:nextCondLst>
            </p:seq>
            <p:seq concurrent="1" nextAc="seek">
              <p:cTn id="923" restart="whenNotActive" fill="hold" evtFilter="cancelBubble" nodeType="interactiveSeq">
                <p:stCondLst>
                  <p:cond evt="onClick" delay="0">
                    <p:tgtEl>
                      <p:spTgt spid="8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24" fill="hold">
                      <p:stCondLst>
                        <p:cond delay="0"/>
                      </p:stCondLst>
                      <p:childTnLst>
                        <p:par>
                          <p:cTn id="925" fill="hold">
                            <p:stCondLst>
                              <p:cond delay="0"/>
                            </p:stCondLst>
                            <p:childTnLst>
                              <p:par>
                                <p:cTn id="926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28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29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0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1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2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3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934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935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36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937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38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939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40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941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42" fill="hold">
                      <p:stCondLst>
                        <p:cond delay="indefinite"/>
                      </p:stCondLst>
                      <p:childTnLst>
                        <p:par>
                          <p:cTn id="943" fill="hold">
                            <p:stCondLst>
                              <p:cond delay="0"/>
                            </p:stCondLst>
                            <p:childTnLst>
                              <p:par>
                                <p:cTn id="944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45" dur="5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46" dur="500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47" dur="50" decel="100000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48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94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0"/>
                  </p:tgtEl>
                </p:cond>
              </p:nextCondLst>
            </p:seq>
            <p:seq concurrent="1" nextAc="seek">
              <p:cTn id="950" restart="whenNotActive" fill="hold" evtFilter="cancelBubble" nodeType="interactiveSeq">
                <p:stCondLst>
                  <p:cond evt="onClick" delay="0">
                    <p:tgtEl>
                      <p:spTgt spid="8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51" fill="hold">
                      <p:stCondLst>
                        <p:cond delay="0"/>
                      </p:stCondLst>
                      <p:childTnLst>
                        <p:par>
                          <p:cTn id="952" fill="hold">
                            <p:stCondLst>
                              <p:cond delay="0"/>
                            </p:stCondLst>
                            <p:childTnLst>
                              <p:par>
                                <p:cTn id="953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55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56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57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58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59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60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961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962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63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964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65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966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67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968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69" fill="hold">
                      <p:stCondLst>
                        <p:cond delay="indefinite"/>
                      </p:stCondLst>
                      <p:childTnLst>
                        <p:par>
                          <p:cTn id="970" fill="hold">
                            <p:stCondLst>
                              <p:cond delay="0"/>
                            </p:stCondLst>
                            <p:childTnLst>
                              <p:par>
                                <p:cTn id="971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72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73" dur="500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74" dur="50" decel="100000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75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97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1"/>
                  </p:tgtEl>
                </p:cond>
              </p:nextCondLst>
            </p:seq>
            <p:seq concurrent="1" nextAc="seek">
              <p:cTn id="977" restart="whenNotActive" fill="hold" evtFilter="cancelBubble" nodeType="interactiveSeq">
                <p:stCondLst>
                  <p:cond evt="onClick" delay="0">
                    <p:tgtEl>
                      <p:spTgt spid="8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78" fill="hold">
                      <p:stCondLst>
                        <p:cond delay="0"/>
                      </p:stCondLst>
                      <p:childTnLst>
                        <p:par>
                          <p:cTn id="979" fill="hold">
                            <p:stCondLst>
                              <p:cond delay="0"/>
                            </p:stCondLst>
                            <p:childTnLst>
                              <p:par>
                                <p:cTn id="980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82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83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4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5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6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7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988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989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90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991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92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993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94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995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96" fill="hold">
                      <p:stCondLst>
                        <p:cond delay="indefinite"/>
                      </p:stCondLst>
                      <p:childTnLst>
                        <p:par>
                          <p:cTn id="997" fill="hold">
                            <p:stCondLst>
                              <p:cond delay="0"/>
                            </p:stCondLst>
                            <p:childTnLst>
                              <p:par>
                                <p:cTn id="998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99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00" dur="500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1" dur="50" decel="100000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00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2"/>
                  </p:tgtEl>
                </p:cond>
              </p:nextCondLst>
            </p:seq>
            <p:seq concurrent="1" nextAc="seek">
              <p:cTn id="1004" restart="whenNotActive" fill="hold" evtFilter="cancelBubble" nodeType="interactiveSeq">
                <p:stCondLst>
                  <p:cond evt="onClick" delay="0">
                    <p:tgtEl>
                      <p:spTgt spid="8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005" fill="hold">
                      <p:stCondLst>
                        <p:cond delay="0"/>
                      </p:stCondLst>
                      <p:childTnLst>
                        <p:par>
                          <p:cTn id="1006" fill="hold">
                            <p:stCondLst>
                              <p:cond delay="0"/>
                            </p:stCondLst>
                            <p:childTnLst>
                              <p:par>
                                <p:cTn id="1007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09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10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1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2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3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4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015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016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017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018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019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020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021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022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23" fill="hold">
                      <p:stCondLst>
                        <p:cond delay="indefinite"/>
                      </p:stCondLst>
                      <p:childTnLst>
                        <p:par>
                          <p:cTn id="1024" fill="hold">
                            <p:stCondLst>
                              <p:cond delay="0"/>
                            </p:stCondLst>
                            <p:childTnLst>
                              <p:par>
                                <p:cTn id="1025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26" dur="5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27" dur="500"/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28" dur="50" decel="100000"/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29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03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9"/>
                  </p:tgtEl>
                </p:cond>
              </p:nextCondLst>
            </p:seq>
            <p:seq concurrent="1" nextAc="seek">
              <p:cTn id="1031" restart="whenNotActive" fill="hold" evtFilter="cancelBubble" nodeType="interactiveSeq">
                <p:stCondLst>
                  <p:cond evt="onClick" delay="0">
                    <p:tgtEl>
                      <p:spTgt spid="9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032" fill="hold">
                      <p:stCondLst>
                        <p:cond delay="0"/>
                      </p:stCondLst>
                      <p:childTnLst>
                        <p:par>
                          <p:cTn id="1033" fill="hold">
                            <p:stCondLst>
                              <p:cond delay="0"/>
                            </p:stCondLst>
                            <p:childTnLst>
                              <p:par>
                                <p:cTn id="1034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36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37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38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39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40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41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042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043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044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045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046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047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048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049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50" fill="hold">
                      <p:stCondLst>
                        <p:cond delay="indefinite"/>
                      </p:stCondLst>
                      <p:childTnLst>
                        <p:par>
                          <p:cTn id="1051" fill="hold">
                            <p:stCondLst>
                              <p:cond delay="0"/>
                            </p:stCondLst>
                            <p:childTnLst>
                              <p:par>
                                <p:cTn id="1052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53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54" dur="500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55" dur="50" decel="100000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56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05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1"/>
                  </p:tgtEl>
                </p:cond>
              </p:nextCondLst>
            </p:seq>
            <p:seq concurrent="1" nextAc="seek">
              <p:cTn id="1058" restart="whenNotActive" fill="hold" evtFilter="cancelBubble" nodeType="interactiveSeq">
                <p:stCondLst>
                  <p:cond evt="onClick" delay="0">
                    <p:tgtEl>
                      <p:spTgt spid="9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059" fill="hold">
                      <p:stCondLst>
                        <p:cond delay="0"/>
                      </p:stCondLst>
                      <p:childTnLst>
                        <p:par>
                          <p:cTn id="1060" fill="hold">
                            <p:stCondLst>
                              <p:cond delay="0"/>
                            </p:stCondLst>
                            <p:childTnLst>
                              <p:par>
                                <p:cTn id="1061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63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4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65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66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67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68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069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070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071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072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073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074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075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076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77" fill="hold">
                      <p:stCondLst>
                        <p:cond delay="indefinite"/>
                      </p:stCondLst>
                      <p:childTnLst>
                        <p:par>
                          <p:cTn id="1078" fill="hold">
                            <p:stCondLst>
                              <p:cond delay="0"/>
                            </p:stCondLst>
                            <p:childTnLst>
                              <p:par>
                                <p:cTn id="1079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80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81" dur="500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2" dur="50" decel="100000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3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08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2"/>
                  </p:tgtEl>
                </p:cond>
              </p:nextCondLst>
            </p:seq>
            <p:seq concurrent="1" nextAc="seek">
              <p:cTn id="1085" restart="whenNotActive" fill="hold" evtFilter="cancelBubble" nodeType="interactiveSeq">
                <p:stCondLst>
                  <p:cond evt="onClick" delay="0">
                    <p:tgtEl>
                      <p:spTgt spid="9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086" fill="hold">
                      <p:stCondLst>
                        <p:cond delay="0"/>
                      </p:stCondLst>
                      <p:childTnLst>
                        <p:par>
                          <p:cTn id="1087" fill="hold">
                            <p:stCondLst>
                              <p:cond delay="0"/>
                            </p:stCondLst>
                            <p:childTnLst>
                              <p:par>
                                <p:cTn id="1088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90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91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92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93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94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95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096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097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098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099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100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101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102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103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04" fill="hold">
                      <p:stCondLst>
                        <p:cond delay="indefinite"/>
                      </p:stCondLst>
                      <p:childTnLst>
                        <p:par>
                          <p:cTn id="1105" fill="hold">
                            <p:stCondLst>
                              <p:cond delay="0"/>
                            </p:stCondLst>
                            <p:childTnLst>
                              <p:par>
                                <p:cTn id="1106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07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08" dur="500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09" dur="50" decel="100000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10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11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3"/>
                  </p:tgtEl>
                </p:cond>
              </p:nextCondLst>
            </p:seq>
            <p:seq concurrent="1" nextAc="seek">
              <p:cTn id="1112" restart="whenNotActive" fill="hold" evtFilter="cancelBubble" nodeType="interactiveSeq">
                <p:stCondLst>
                  <p:cond evt="onClick" delay="0">
                    <p:tgtEl>
                      <p:spTgt spid="9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13" fill="hold">
                      <p:stCondLst>
                        <p:cond delay="0"/>
                      </p:stCondLst>
                      <p:childTnLst>
                        <p:par>
                          <p:cTn id="1114" fill="hold">
                            <p:stCondLst>
                              <p:cond delay="0"/>
                            </p:stCondLst>
                            <p:childTnLst>
                              <p:par>
                                <p:cTn id="1115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17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18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19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20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21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22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123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124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125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126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127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128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129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130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31" fill="hold">
                      <p:stCondLst>
                        <p:cond delay="indefinite"/>
                      </p:stCondLst>
                      <p:childTnLst>
                        <p:par>
                          <p:cTn id="1132" fill="hold">
                            <p:stCondLst>
                              <p:cond delay="0"/>
                            </p:stCondLst>
                            <p:childTnLst>
                              <p:par>
                                <p:cTn id="1133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34" dur="50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35" dur="500"/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36" dur="50" decel="100000"/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37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13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4"/>
                  </p:tgtEl>
                </p:cond>
              </p:nextCondLst>
            </p:seq>
            <p:seq concurrent="1" nextAc="seek">
              <p:cTn id="1139" restart="whenNotActive" fill="hold" evtFilter="cancelBubble" nodeType="interactiveSeq">
                <p:stCondLst>
                  <p:cond evt="onClick" delay="0">
                    <p:tgtEl>
                      <p:spTgt spid="9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40" fill="hold">
                      <p:stCondLst>
                        <p:cond delay="0"/>
                      </p:stCondLst>
                      <p:childTnLst>
                        <p:par>
                          <p:cTn id="1141" fill="hold">
                            <p:stCondLst>
                              <p:cond delay="0"/>
                            </p:stCondLst>
                            <p:childTnLst>
                              <p:par>
                                <p:cTn id="1142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44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45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46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47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48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49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150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151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152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153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154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155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156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157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58" fill="hold">
                      <p:stCondLst>
                        <p:cond delay="indefinite"/>
                      </p:stCondLst>
                      <p:childTnLst>
                        <p:par>
                          <p:cTn id="1159" fill="hold">
                            <p:stCondLst>
                              <p:cond delay="0"/>
                            </p:stCondLst>
                            <p:childTnLst>
                              <p:par>
                                <p:cTn id="1160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61" dur="50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62" dur="500"/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63" dur="50" decel="100000"/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64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16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5"/>
                  </p:tgtEl>
                </p:cond>
              </p:nextCondLst>
            </p:seq>
            <p:seq concurrent="1" nextAc="seek">
              <p:cTn id="1166" restart="whenNotActive" fill="hold" evtFilter="cancelBubble" nodeType="interactiveSeq">
                <p:stCondLst>
                  <p:cond evt="onClick" delay="0">
                    <p:tgtEl>
                      <p:spTgt spid="9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67" fill="hold">
                      <p:stCondLst>
                        <p:cond delay="0"/>
                      </p:stCondLst>
                      <p:childTnLst>
                        <p:par>
                          <p:cTn id="1168" fill="hold">
                            <p:stCondLst>
                              <p:cond delay="0"/>
                            </p:stCondLst>
                            <p:childTnLst>
                              <p:par>
                                <p:cTn id="1169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71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72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73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74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75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76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177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178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179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180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181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182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183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184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85" fill="hold">
                      <p:stCondLst>
                        <p:cond delay="indefinite"/>
                      </p:stCondLst>
                      <p:childTnLst>
                        <p:par>
                          <p:cTn id="1186" fill="hold">
                            <p:stCondLst>
                              <p:cond delay="0"/>
                            </p:stCondLst>
                            <p:childTnLst>
                              <p:par>
                                <p:cTn id="1187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88" dur="5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89" dur="500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90" dur="50" decel="100000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91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19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6"/>
                  </p:tgtEl>
                </p:cond>
              </p:nextCondLst>
            </p:seq>
            <p:seq concurrent="1" nextAc="seek">
              <p:cTn id="1193" restart="whenNotActive" fill="hold" evtFilter="cancelBubble" nodeType="interactiveSeq">
                <p:stCondLst>
                  <p:cond evt="onClick" delay="0">
                    <p:tgtEl>
                      <p:spTgt spid="10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94" fill="hold">
                      <p:stCondLst>
                        <p:cond delay="0"/>
                      </p:stCondLst>
                      <p:childTnLst>
                        <p:par>
                          <p:cTn id="1195" fill="hold">
                            <p:stCondLst>
                              <p:cond delay="0"/>
                            </p:stCondLst>
                            <p:childTnLst>
                              <p:par>
                                <p:cTn id="1196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98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99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00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01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02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03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204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205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06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207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08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209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10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211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12" fill="hold">
                      <p:stCondLst>
                        <p:cond delay="indefinite"/>
                      </p:stCondLst>
                      <p:childTnLst>
                        <p:par>
                          <p:cTn id="1213" fill="hold">
                            <p:stCondLst>
                              <p:cond delay="0"/>
                            </p:stCondLst>
                            <p:childTnLst>
                              <p:par>
                                <p:cTn id="1214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15" dur="50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16" dur="500"/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17" dur="50" decel="100000"/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18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21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3"/>
                  </p:tgtEl>
                </p:cond>
              </p:nextCondLst>
            </p:seq>
            <p:seq concurrent="1" nextAc="seek">
              <p:cTn id="1220" restart="whenNotActive" fill="hold" evtFilter="cancelBubble" nodeType="interactiveSeq">
                <p:stCondLst>
                  <p:cond evt="onClick" delay="0">
                    <p:tgtEl>
                      <p:spTgt spid="10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221" fill="hold">
                      <p:stCondLst>
                        <p:cond delay="0"/>
                      </p:stCondLst>
                      <p:childTnLst>
                        <p:par>
                          <p:cTn id="1222" fill="hold">
                            <p:stCondLst>
                              <p:cond delay="0"/>
                            </p:stCondLst>
                            <p:childTnLst>
                              <p:par>
                                <p:cTn id="1223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25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26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27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28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29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30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231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232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33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234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35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236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37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238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39" fill="hold">
                      <p:stCondLst>
                        <p:cond delay="indefinite"/>
                      </p:stCondLst>
                      <p:childTnLst>
                        <p:par>
                          <p:cTn id="1240" fill="hold">
                            <p:stCondLst>
                              <p:cond delay="0"/>
                            </p:stCondLst>
                            <p:childTnLst>
                              <p:par>
                                <p:cTn id="1241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42" dur="5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43" dur="500"/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44" dur="50" decel="100000"/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45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24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5"/>
                  </p:tgtEl>
                </p:cond>
              </p:nextCondLst>
            </p:seq>
            <p:seq concurrent="1" nextAc="seek">
              <p:cTn id="1247" restart="whenNotActive" fill="hold" evtFilter="cancelBubble" nodeType="interactiveSeq">
                <p:stCondLst>
                  <p:cond evt="onClick" delay="0">
                    <p:tgtEl>
                      <p:spTgt spid="10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248" fill="hold">
                      <p:stCondLst>
                        <p:cond delay="0"/>
                      </p:stCondLst>
                      <p:childTnLst>
                        <p:par>
                          <p:cTn id="1249" fill="hold">
                            <p:stCondLst>
                              <p:cond delay="0"/>
                            </p:stCondLst>
                            <p:childTnLst>
                              <p:par>
                                <p:cTn id="1250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52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53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54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55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56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57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258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259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60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261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62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263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64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265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66" fill="hold">
                      <p:stCondLst>
                        <p:cond delay="indefinite"/>
                      </p:stCondLst>
                      <p:childTnLst>
                        <p:par>
                          <p:cTn id="1267" fill="hold">
                            <p:stCondLst>
                              <p:cond delay="0"/>
                            </p:stCondLst>
                            <p:childTnLst>
                              <p:par>
                                <p:cTn id="1268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69" dur="500"/>
                                        <p:tgtEl>
                                          <p:spTgt spid="1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70" dur="500"/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71" dur="50" decel="100000"/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7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27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6"/>
                  </p:tgtEl>
                </p:cond>
              </p:nextCondLst>
            </p:seq>
            <p:seq concurrent="1" nextAc="seek">
              <p:cTn id="1274" restart="whenNotActive" fill="hold" evtFilter="cancelBubble" nodeType="interactiveSeq">
                <p:stCondLst>
                  <p:cond evt="onClick" delay="0">
                    <p:tgtEl>
                      <p:spTgt spid="10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275" fill="hold">
                      <p:stCondLst>
                        <p:cond delay="0"/>
                      </p:stCondLst>
                      <p:childTnLst>
                        <p:par>
                          <p:cTn id="1276" fill="hold">
                            <p:stCondLst>
                              <p:cond delay="0"/>
                            </p:stCondLst>
                            <p:childTnLst>
                              <p:par>
                                <p:cTn id="1277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79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80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81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82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83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84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285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286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87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288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89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290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91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292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93" fill="hold">
                      <p:stCondLst>
                        <p:cond delay="indefinite"/>
                      </p:stCondLst>
                      <p:childTnLst>
                        <p:par>
                          <p:cTn id="1294" fill="hold">
                            <p:stCondLst>
                              <p:cond delay="0"/>
                            </p:stCondLst>
                            <p:childTnLst>
                              <p:par>
                                <p:cTn id="1295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96" dur="500"/>
                                        <p:tgtEl>
                                          <p:spTgt spid="1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97" dur="500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98" dur="50" decel="100000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99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0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7"/>
                  </p:tgtEl>
                </p:cond>
              </p:nextCondLst>
            </p:seq>
            <p:seq concurrent="1" nextAc="seek">
              <p:cTn id="1301" restart="whenNotActive" fill="hold" evtFilter="cancelBubble" nodeType="interactiveSeq">
                <p:stCondLst>
                  <p:cond evt="onClick" delay="0">
                    <p:tgtEl>
                      <p:spTgt spid="10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02" fill="hold">
                      <p:stCondLst>
                        <p:cond delay="0"/>
                      </p:stCondLst>
                      <p:childTnLst>
                        <p:par>
                          <p:cTn id="1303" fill="hold">
                            <p:stCondLst>
                              <p:cond delay="0"/>
                            </p:stCondLst>
                            <p:childTnLst>
                              <p:par>
                                <p:cTn id="1304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06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07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08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09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10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11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312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313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314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315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316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317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318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319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20" fill="hold">
                      <p:stCondLst>
                        <p:cond delay="indefinite"/>
                      </p:stCondLst>
                      <p:childTnLst>
                        <p:par>
                          <p:cTn id="1321" fill="hold">
                            <p:stCondLst>
                              <p:cond delay="0"/>
                            </p:stCondLst>
                            <p:childTnLst>
                              <p:par>
                                <p:cTn id="1322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23" dur="500"/>
                                        <p:tgtEl>
                                          <p:spTgt spid="1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24" dur="500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25" dur="50" decel="100000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26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2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8"/>
                  </p:tgtEl>
                </p:cond>
              </p:nextCondLst>
            </p:seq>
            <p:seq concurrent="1" nextAc="seek">
              <p:cTn id="1328" restart="whenNotActive" fill="hold" evtFilter="cancelBubble" nodeType="interactiveSeq">
                <p:stCondLst>
                  <p:cond evt="onClick" delay="0">
                    <p:tgtEl>
                      <p:spTgt spid="10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29" fill="hold">
                      <p:stCondLst>
                        <p:cond delay="0"/>
                      </p:stCondLst>
                      <p:childTnLst>
                        <p:par>
                          <p:cTn id="1330" fill="hold">
                            <p:stCondLst>
                              <p:cond delay="0"/>
                            </p:stCondLst>
                            <p:childTnLst>
                              <p:par>
                                <p:cTn id="1331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33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34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35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36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37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38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339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340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341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342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343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344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345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346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47" fill="hold">
                      <p:stCondLst>
                        <p:cond delay="indefinite"/>
                      </p:stCondLst>
                      <p:childTnLst>
                        <p:par>
                          <p:cTn id="1348" fill="hold">
                            <p:stCondLst>
                              <p:cond delay="0"/>
                            </p:stCondLst>
                            <p:childTnLst>
                              <p:par>
                                <p:cTn id="1349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50" dur="500"/>
                                        <p:tgtEl>
                                          <p:spTgt spid="1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51" dur="500"/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52" dur="50" decel="100000"/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53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5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9"/>
                  </p:tgtEl>
                </p:cond>
              </p:nextCondLst>
            </p:seq>
            <p:seq concurrent="1" nextAc="seek">
              <p:cTn id="1355" restart="whenNotActive" fill="hold" evtFilter="cancelBubble" nodeType="interactiveSeq">
                <p:stCondLst>
                  <p:cond evt="onClick" delay="0">
                    <p:tgtEl>
                      <p:spTgt spid="11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56" fill="hold">
                      <p:stCondLst>
                        <p:cond delay="0"/>
                      </p:stCondLst>
                      <p:childTnLst>
                        <p:par>
                          <p:cTn id="1357" fill="hold">
                            <p:stCondLst>
                              <p:cond delay="0"/>
                            </p:stCondLst>
                            <p:childTnLst>
                              <p:par>
                                <p:cTn id="1358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60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61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62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63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64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65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366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367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368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369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370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371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372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373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74" fill="hold">
                      <p:stCondLst>
                        <p:cond delay="indefinite"/>
                      </p:stCondLst>
                      <p:childTnLst>
                        <p:par>
                          <p:cTn id="1375" fill="hold">
                            <p:stCondLst>
                              <p:cond delay="0"/>
                            </p:stCondLst>
                            <p:childTnLst>
                              <p:par>
                                <p:cTn id="1376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77" dur="500"/>
                                        <p:tgtEl>
                                          <p:spTgt spid="1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78" dur="500"/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79" dur="50" decel="100000"/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80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8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10"/>
                  </p:tgtEl>
                </p:cond>
              </p:nextCondLst>
            </p:seq>
            <p:seq concurrent="1" nextAc="seek">
              <p:cTn id="1382" restart="whenNotActive" fill="hold" evtFilter="cancelBubble" nodeType="interactiveSeq">
                <p:stCondLst>
                  <p:cond evt="onClick" delay="0">
                    <p:tgtEl>
                      <p:spTgt spid="11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83" fill="hold">
                      <p:stCondLst>
                        <p:cond delay="0"/>
                      </p:stCondLst>
                      <p:childTnLst>
                        <p:par>
                          <p:cTn id="1384" fill="hold">
                            <p:stCondLst>
                              <p:cond delay="0"/>
                            </p:stCondLst>
                            <p:childTnLst>
                              <p:par>
                                <p:cTn id="1385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87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88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89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90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91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92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393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394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395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396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397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398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399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400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01" fill="hold">
                      <p:stCondLst>
                        <p:cond delay="indefinite"/>
                      </p:stCondLst>
                      <p:childTnLst>
                        <p:par>
                          <p:cTn id="1402" fill="hold">
                            <p:stCondLst>
                              <p:cond delay="0"/>
                            </p:stCondLst>
                            <p:childTnLst>
                              <p:par>
                                <p:cTn id="1403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404" dur="500"/>
                                        <p:tgtEl>
                                          <p:spTgt spid="1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05" dur="500"/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06" dur="50" decel="100000"/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07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40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17"/>
                  </p:tgtEl>
                </p:cond>
              </p:nextCondLst>
            </p:seq>
          </p:childTnLst>
        </p:cTn>
      </p:par>
    </p:tnLst>
    <p:bldLst>
      <p:bldP spid="44043" grpId="0" animBg="1"/>
      <p:bldP spid="44044" grpId="0" animBg="1"/>
      <p:bldP spid="44045" grpId="0" animBg="1"/>
      <p:bldP spid="44046" grpId="0" animBg="1"/>
      <p:bldP spid="44047" grpId="0" animBg="1"/>
      <p:bldP spid="44048" grpId="0" animBg="1"/>
      <p:bldP spid="44057" grpId="0" animBg="1"/>
      <p:bldP spid="44057" grpId="1" animBg="1"/>
      <p:bldP spid="44058" grpId="0" animBg="1"/>
      <p:bldP spid="44058" grpId="1" animBg="1"/>
      <p:bldP spid="44059" grpId="0" animBg="1"/>
      <p:bldP spid="44059" grpId="1" animBg="1"/>
      <p:bldP spid="44059" grpId="2" animBg="1"/>
      <p:bldP spid="44060" grpId="0" animBg="1"/>
      <p:bldP spid="44060" grpId="1" animBg="1"/>
      <p:bldP spid="44061" grpId="0" animBg="1"/>
      <p:bldP spid="44061" grpId="1" animBg="1"/>
      <p:bldP spid="44062" grpId="0" animBg="1"/>
      <p:bldP spid="44062" grpId="1" animBg="1"/>
      <p:bldP spid="32" grpId="0" animBg="1"/>
      <p:bldP spid="44" grpId="0" animBg="1"/>
      <p:bldP spid="44" grpId="1" animBg="1"/>
      <p:bldP spid="39" grpId="0" animBg="1"/>
      <p:bldP spid="39" grpId="1" animBg="1"/>
      <p:bldP spid="40" grpId="0" animBg="1"/>
      <p:bldP spid="40" grpId="1" animBg="1"/>
      <p:bldP spid="41" grpId="0" animBg="1"/>
      <p:bldP spid="41" grpId="1" animBg="1"/>
      <p:bldP spid="43" grpId="0" animBg="1"/>
      <p:bldP spid="43" grpId="1" animBg="1"/>
      <p:bldP spid="45" grpId="0" animBg="1"/>
      <p:bldP spid="45" grpId="1" animBg="1"/>
      <p:bldP spid="46" grpId="0" animBg="1"/>
      <p:bldP spid="46" grpId="1" animBg="1"/>
      <p:bldP spid="48" grpId="0" animBg="1"/>
      <p:bldP spid="48" grpId="1" animBg="1"/>
      <p:bldP spid="55" grpId="0" animBg="1"/>
      <p:bldP spid="55" grpId="1" animBg="1"/>
      <p:bldP spid="56" grpId="0" animBg="1"/>
      <p:bldP spid="56" grpId="1" animBg="1"/>
      <p:bldP spid="57" grpId="0" animBg="1"/>
      <p:bldP spid="57" grpId="1" animBg="1"/>
      <p:bldP spid="58" grpId="0" animBg="1"/>
      <p:bldP spid="58" grpId="1" animBg="1"/>
      <p:bldP spid="59" grpId="0" animBg="1"/>
      <p:bldP spid="59" grpId="1" animBg="1"/>
      <p:bldP spid="60" grpId="0" animBg="1"/>
      <p:bldP spid="60" grpId="1" animBg="1"/>
      <p:bldP spid="62" grpId="0" animBg="1"/>
      <p:bldP spid="62" grpId="1" animBg="1"/>
      <p:bldP spid="69" grpId="0" animBg="1"/>
      <p:bldP spid="69" grpId="1" animBg="1"/>
      <p:bldP spid="70" grpId="0" animBg="1"/>
      <p:bldP spid="70" grpId="1" animBg="1"/>
      <p:bldP spid="71" grpId="0" animBg="1"/>
      <p:bldP spid="71" grpId="1" animBg="1"/>
      <p:bldP spid="72" grpId="0" animBg="1"/>
      <p:bldP spid="72" grpId="1" animBg="1"/>
      <p:bldP spid="73" grpId="0" animBg="1"/>
      <p:bldP spid="73" grpId="1" animBg="1"/>
      <p:bldP spid="74" grpId="0" animBg="1"/>
      <p:bldP spid="74" grpId="1" animBg="1"/>
      <p:bldP spid="76" grpId="0" animBg="1"/>
      <p:bldP spid="76" grpId="1" animBg="1"/>
      <p:bldP spid="83" grpId="0" animBg="1"/>
      <p:bldP spid="83" grpId="1" animBg="1"/>
      <p:bldP spid="84" grpId="0" animBg="1"/>
      <p:bldP spid="84" grpId="1" animBg="1"/>
      <p:bldP spid="85" grpId="0" animBg="1"/>
      <p:bldP spid="85" grpId="1" animBg="1"/>
      <p:bldP spid="86" grpId="0" animBg="1"/>
      <p:bldP spid="86" grpId="1" animBg="1"/>
      <p:bldP spid="87" grpId="0" animBg="1"/>
      <p:bldP spid="87" grpId="1" animBg="1"/>
      <p:bldP spid="88" grpId="0" animBg="1"/>
      <p:bldP spid="88" grpId="1" animBg="1"/>
      <p:bldP spid="90" grpId="0" animBg="1"/>
      <p:bldP spid="90" grpId="1" animBg="1"/>
      <p:bldP spid="97" grpId="0" animBg="1"/>
      <p:bldP spid="97" grpId="1" animBg="1"/>
      <p:bldP spid="98" grpId="0" animBg="1"/>
      <p:bldP spid="98" grpId="1" animBg="1"/>
      <p:bldP spid="99" grpId="0" animBg="1"/>
      <p:bldP spid="99" grpId="1" animBg="1"/>
      <p:bldP spid="100" grpId="0" animBg="1"/>
      <p:bldP spid="100" grpId="1" animBg="1"/>
      <p:bldP spid="101" grpId="0" animBg="1"/>
      <p:bldP spid="101" grpId="1" animBg="1"/>
      <p:bldP spid="102" grpId="0" animBg="1"/>
      <p:bldP spid="102" grpId="1" animBg="1"/>
      <p:bldP spid="104" grpId="0" animBg="1"/>
      <p:bldP spid="104" grpId="1" animBg="1"/>
      <p:bldP spid="111" grpId="0" animBg="1"/>
      <p:bldP spid="111" grpId="1" animBg="1"/>
      <p:bldP spid="112" grpId="0" animBg="1"/>
      <p:bldP spid="112" grpId="1" animBg="1"/>
      <p:bldP spid="113" grpId="0" animBg="1"/>
      <p:bldP spid="113" grpId="1" animBg="1"/>
      <p:bldP spid="114" grpId="0" animBg="1"/>
      <p:bldP spid="114" grpId="1" animBg="1"/>
      <p:bldP spid="115" grpId="0" animBg="1"/>
      <p:bldP spid="115" grpId="1" animBg="1"/>
      <p:bldP spid="116" grpId="0" animBg="1"/>
      <p:bldP spid="116" grpId="1" animBg="1"/>
      <p:bldP spid="118" grpId="0" animBg="1"/>
      <p:bldP spid="118" grpId="1" animBg="1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03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fr-FR" dirty="0" smtClean="0"/>
              <a:t>7</a:t>
            </a:r>
            <a:endParaRPr lang="fr-FR" dirty="0"/>
          </a:p>
        </p:txBody>
      </p:sp>
      <p:sp>
        <p:nvSpPr>
          <p:cNvPr id="44035" name="AutoShape 3">
            <a:hlinkClick r:id="" action="ppaction://noaction" highlightClick="1"/>
          </p:cNvPr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actionButtonBlank">
            <a:avLst/>
          </a:prstGeom>
          <a:gradFill rotWithShape="1"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fr-FR"/>
          </a:p>
        </p:txBody>
      </p:sp>
      <p:sp>
        <p:nvSpPr>
          <p:cNvPr id="44043" name="AutoShape 11">
            <a:hlinkClick r:id="" action="ppaction://noaction" highlightClick="1"/>
          </p:cNvPr>
          <p:cNvSpPr>
            <a:spLocks noChangeArrowheads="1"/>
          </p:cNvSpPr>
          <p:nvPr/>
        </p:nvSpPr>
        <p:spPr bwMode="auto">
          <a:xfrm>
            <a:off x="2973372" y="434934"/>
            <a:ext cx="466725" cy="468312"/>
          </a:xfrm>
          <a:prstGeom prst="actionButtonBlank">
            <a:avLst/>
          </a:prstGeom>
          <a:gradFill rotWithShape="1">
            <a:gsLst>
              <a:gs pos="0">
                <a:srgbClr val="FFC000"/>
              </a:gs>
              <a:gs pos="100000">
                <a:srgbClr val="D09502"/>
              </a:gs>
            </a:gsLst>
            <a:path path="rect">
              <a:fillToRect l="50000" t="50000" r="50000" b="50000"/>
            </a:path>
          </a:gradFill>
          <a:ln w="9525">
            <a:noFill/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</p:spPr>
        <p:txBody>
          <a:bodyPr wrap="none" anchor="ctr"/>
          <a:lstStyle/>
          <a:p>
            <a:pPr algn="ctr"/>
            <a:r>
              <a:rPr lang="fr-FR" sz="2800" dirty="0" smtClean="0">
                <a:latin typeface="Arial Rounded MT Bold" pitchFamily="34" charset="0"/>
              </a:rPr>
              <a:t>R</a:t>
            </a:r>
            <a:endParaRPr lang="fr-FR" sz="2800" dirty="0">
              <a:latin typeface="Arial Rounded MT Bold" pitchFamily="34" charset="0"/>
            </a:endParaRPr>
          </a:p>
        </p:txBody>
      </p:sp>
      <p:sp>
        <p:nvSpPr>
          <p:cNvPr id="44044" name="AutoShape 12">
            <a:hlinkClick r:id="" action="ppaction://noaction" highlightClick="1"/>
          </p:cNvPr>
          <p:cNvSpPr>
            <a:spLocks noChangeArrowheads="1"/>
          </p:cNvSpPr>
          <p:nvPr/>
        </p:nvSpPr>
        <p:spPr bwMode="auto">
          <a:xfrm>
            <a:off x="3440097" y="434934"/>
            <a:ext cx="466725" cy="468312"/>
          </a:xfrm>
          <a:prstGeom prst="actionButtonBlank">
            <a:avLst/>
          </a:prstGeom>
          <a:gradFill rotWithShape="1">
            <a:gsLst>
              <a:gs pos="0">
                <a:srgbClr val="FFC000"/>
              </a:gs>
              <a:gs pos="100000">
                <a:srgbClr val="D09502"/>
              </a:gs>
            </a:gsLst>
            <a:path path="rect">
              <a:fillToRect l="50000" t="50000" r="50000" b="50000"/>
            </a:path>
          </a:gradFill>
          <a:ln w="9525">
            <a:noFill/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</p:spPr>
        <p:txBody>
          <a:bodyPr wrap="none" anchor="ctr"/>
          <a:lstStyle/>
          <a:p>
            <a:pPr algn="ctr"/>
            <a:r>
              <a:rPr lang="fr-FR" sz="2800" dirty="0" smtClean="0">
                <a:latin typeface="Arial Rounded MT Bold" pitchFamily="34" charset="0"/>
              </a:rPr>
              <a:t>E</a:t>
            </a:r>
            <a:endParaRPr lang="fr-FR" sz="2800" dirty="0">
              <a:latin typeface="Arial Rounded MT Bold" pitchFamily="34" charset="0"/>
            </a:endParaRPr>
          </a:p>
        </p:txBody>
      </p:sp>
      <p:sp>
        <p:nvSpPr>
          <p:cNvPr id="44045" name="AutoShape 13">
            <a:hlinkClick r:id="" action="ppaction://noaction" highlightClick="1"/>
          </p:cNvPr>
          <p:cNvSpPr>
            <a:spLocks noChangeArrowheads="1"/>
          </p:cNvSpPr>
          <p:nvPr/>
        </p:nvSpPr>
        <p:spPr bwMode="auto">
          <a:xfrm>
            <a:off x="3906822" y="434934"/>
            <a:ext cx="466725" cy="468312"/>
          </a:xfrm>
          <a:prstGeom prst="actionButtonBlank">
            <a:avLst/>
          </a:prstGeom>
          <a:gradFill rotWithShape="1">
            <a:gsLst>
              <a:gs pos="0">
                <a:srgbClr val="FFC000"/>
              </a:gs>
              <a:gs pos="100000">
                <a:srgbClr val="D09502"/>
              </a:gs>
            </a:gsLst>
            <a:path path="rect">
              <a:fillToRect l="50000" t="50000" r="50000" b="50000"/>
            </a:path>
          </a:gradFill>
          <a:ln w="9525">
            <a:noFill/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</p:spPr>
        <p:txBody>
          <a:bodyPr wrap="none" anchor="ctr"/>
          <a:lstStyle/>
          <a:p>
            <a:pPr algn="ctr"/>
            <a:r>
              <a:rPr lang="fr-FR" sz="2800" dirty="0" smtClean="0">
                <a:latin typeface="Arial Rounded MT Bold" pitchFamily="34" charset="0"/>
              </a:rPr>
              <a:t>S</a:t>
            </a:r>
            <a:endParaRPr lang="fr-FR" sz="2800" dirty="0">
              <a:latin typeface="Arial Rounded MT Bold" pitchFamily="34" charset="0"/>
            </a:endParaRPr>
          </a:p>
        </p:txBody>
      </p:sp>
      <p:sp>
        <p:nvSpPr>
          <p:cNvPr id="44046" name="AutoShape 14">
            <a:hlinkClick r:id="" action="ppaction://noaction" highlightClick="1"/>
          </p:cNvPr>
          <p:cNvSpPr>
            <a:spLocks noChangeArrowheads="1"/>
          </p:cNvSpPr>
          <p:nvPr/>
        </p:nvSpPr>
        <p:spPr bwMode="auto">
          <a:xfrm>
            <a:off x="4373547" y="434934"/>
            <a:ext cx="466725" cy="468312"/>
          </a:xfrm>
          <a:prstGeom prst="actionButtonBlank">
            <a:avLst/>
          </a:prstGeom>
          <a:gradFill rotWithShape="1">
            <a:gsLst>
              <a:gs pos="0">
                <a:srgbClr val="FFC000"/>
              </a:gs>
              <a:gs pos="100000">
                <a:srgbClr val="D09502"/>
              </a:gs>
            </a:gsLst>
            <a:path path="rect">
              <a:fillToRect l="50000" t="50000" r="50000" b="50000"/>
            </a:path>
          </a:gradFill>
          <a:ln w="9525">
            <a:noFill/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</p:spPr>
        <p:txBody>
          <a:bodyPr wrap="none" anchor="ctr"/>
          <a:lstStyle/>
          <a:p>
            <a:pPr algn="ctr"/>
            <a:r>
              <a:rPr lang="fr-FR" sz="2800" dirty="0" smtClean="0">
                <a:latin typeface="Arial Rounded MT Bold" pitchFamily="34" charset="0"/>
              </a:rPr>
              <a:t>P</a:t>
            </a:r>
            <a:endParaRPr lang="fr-FR" sz="2800" dirty="0">
              <a:latin typeface="Arial Rounded MT Bold" pitchFamily="34" charset="0"/>
            </a:endParaRPr>
          </a:p>
        </p:txBody>
      </p:sp>
      <p:sp>
        <p:nvSpPr>
          <p:cNvPr id="44047" name="AutoShape 15">
            <a:hlinkClick r:id="" action="ppaction://noaction" highlightClick="1"/>
          </p:cNvPr>
          <p:cNvSpPr>
            <a:spLocks noChangeArrowheads="1"/>
          </p:cNvSpPr>
          <p:nvPr/>
        </p:nvSpPr>
        <p:spPr bwMode="auto">
          <a:xfrm>
            <a:off x="4840272" y="434934"/>
            <a:ext cx="466725" cy="468312"/>
          </a:xfrm>
          <a:prstGeom prst="actionButtonBlank">
            <a:avLst/>
          </a:prstGeom>
          <a:gradFill rotWithShape="1">
            <a:gsLst>
              <a:gs pos="0">
                <a:srgbClr val="FFC000"/>
              </a:gs>
              <a:gs pos="100000">
                <a:srgbClr val="D09502"/>
              </a:gs>
            </a:gsLst>
            <a:path path="rect">
              <a:fillToRect l="50000" t="50000" r="50000" b="50000"/>
            </a:path>
          </a:gradFill>
          <a:ln w="9525">
            <a:noFill/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</p:spPr>
        <p:txBody>
          <a:bodyPr wrap="none" anchor="ctr"/>
          <a:lstStyle/>
          <a:p>
            <a:pPr algn="ctr"/>
            <a:r>
              <a:rPr lang="fr-FR" sz="2800" dirty="0" smtClean="0">
                <a:latin typeface="Arial Rounded MT Bold" pitchFamily="34" charset="0"/>
              </a:rPr>
              <a:t>E</a:t>
            </a:r>
            <a:endParaRPr lang="fr-FR" sz="2800" dirty="0">
              <a:latin typeface="Arial Rounded MT Bold" pitchFamily="34" charset="0"/>
            </a:endParaRPr>
          </a:p>
        </p:txBody>
      </p:sp>
      <p:sp>
        <p:nvSpPr>
          <p:cNvPr id="44048" name="AutoShape 16">
            <a:hlinkClick r:id="" action="ppaction://noaction" highlightClick="1"/>
          </p:cNvPr>
          <p:cNvSpPr>
            <a:spLocks noChangeArrowheads="1"/>
          </p:cNvSpPr>
          <p:nvPr/>
        </p:nvSpPr>
        <p:spPr bwMode="auto">
          <a:xfrm>
            <a:off x="5291134" y="434934"/>
            <a:ext cx="466725" cy="468312"/>
          </a:xfrm>
          <a:prstGeom prst="actionButtonBlank">
            <a:avLst/>
          </a:prstGeom>
          <a:gradFill rotWithShape="1">
            <a:gsLst>
              <a:gs pos="0">
                <a:srgbClr val="FFC000"/>
              </a:gs>
              <a:gs pos="100000">
                <a:srgbClr val="D09502"/>
              </a:gs>
            </a:gsLst>
            <a:path path="rect">
              <a:fillToRect l="50000" t="50000" r="50000" b="50000"/>
            </a:path>
          </a:gradFill>
          <a:ln w="9525">
            <a:noFill/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</p:spPr>
        <p:txBody>
          <a:bodyPr wrap="none" anchor="ctr"/>
          <a:lstStyle/>
          <a:p>
            <a:pPr algn="ctr"/>
            <a:r>
              <a:rPr lang="fr-FR" sz="2800" dirty="0" smtClean="0">
                <a:latin typeface="Arial Rounded MT Bold" pitchFamily="34" charset="0"/>
              </a:rPr>
              <a:t>C</a:t>
            </a:r>
            <a:endParaRPr lang="fr-FR" sz="2800" dirty="0">
              <a:latin typeface="Arial Rounded MT Bold" pitchFamily="34" charset="0"/>
            </a:endParaRPr>
          </a:p>
        </p:txBody>
      </p:sp>
      <p:pic>
        <p:nvPicPr>
          <p:cNvPr id="44049" name="Picture 17" descr="ok5">
            <a:hlinkClick r:id="" action="ppaction://noaction">
              <a:snd r:embed="rId3" name="laser.wav" builtIn="1"/>
            </a:hlinkClick>
          </p:cNvPr>
          <p:cNvPicPr>
            <a:picLocks noChangeAspect="1" noChangeArrowheads="1" noCrop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>
            <a:off x="7383501" y="2443149"/>
            <a:ext cx="828675" cy="468313"/>
          </a:xfrm>
          <a:prstGeom prst="rect">
            <a:avLst/>
          </a:prstGeom>
          <a:noFill/>
        </p:spPr>
      </p:pic>
      <p:pic>
        <p:nvPicPr>
          <p:cNvPr id="44050" name="Picture 18" descr="fleche_58"/>
          <p:cNvPicPr>
            <a:picLocks noChangeAspect="1" noChangeArrowheads="1" noCrop="1"/>
          </p:cNvPicPr>
          <p:nvPr/>
        </p:nvPicPr>
        <p:blipFill>
          <a:blip r:embed="rId5"/>
          <a:srcRect/>
          <a:stretch>
            <a:fillRect/>
          </a:stretch>
        </p:blipFill>
        <p:spPr bwMode="auto">
          <a:xfrm>
            <a:off x="8496300" y="3300413"/>
            <a:ext cx="447675" cy="257175"/>
          </a:xfrm>
          <a:prstGeom prst="rect">
            <a:avLst/>
          </a:prstGeom>
          <a:noFill/>
        </p:spPr>
      </p:pic>
      <p:sp>
        <p:nvSpPr>
          <p:cNvPr id="44051" name="Rectangle 19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892402" y="2260584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C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44052" name="Rectangle 2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892402" y="2727309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44053" name="Rectangle 21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892402" y="3195622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44054" name="Rectangle 22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892402" y="3663934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P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44055" name="Rectangle 23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892402" y="4132247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R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44056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892402" y="4600559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S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44057" name="Rectangle 25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892402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C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44058" name="Rectangle 26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892402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44059" name="Rectangle 27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892402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44060" name="Rectangle 28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892402" y="1238220"/>
            <a:ext cx="466725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P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44061" name="Rectangle 29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892402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R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44062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892402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S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32" name="AutoShape 16">
            <a:hlinkClick r:id="" action="ppaction://noaction" highlightClick="1"/>
          </p:cNvPr>
          <p:cNvSpPr>
            <a:spLocks noChangeArrowheads="1"/>
          </p:cNvSpPr>
          <p:nvPr/>
        </p:nvSpPr>
        <p:spPr bwMode="auto">
          <a:xfrm>
            <a:off x="5748360" y="434934"/>
            <a:ext cx="466725" cy="468312"/>
          </a:xfrm>
          <a:prstGeom prst="actionButtonBlank">
            <a:avLst/>
          </a:prstGeom>
          <a:gradFill rotWithShape="1">
            <a:gsLst>
              <a:gs pos="0">
                <a:srgbClr val="FFC000"/>
              </a:gs>
              <a:gs pos="100000">
                <a:srgbClr val="D09502"/>
              </a:gs>
            </a:gsLst>
            <a:path path="rect">
              <a:fillToRect l="50000" t="50000" r="50000" b="50000"/>
            </a:path>
          </a:gradFill>
          <a:ln w="9525">
            <a:noFill/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</p:spPr>
        <p:txBody>
          <a:bodyPr wrap="none" anchor="ctr"/>
          <a:lstStyle/>
          <a:p>
            <a:pPr algn="ctr"/>
            <a:r>
              <a:rPr lang="fr-FR" sz="2800" dirty="0" smtClean="0">
                <a:latin typeface="Arial Rounded MT Bold" pitchFamily="34" charset="0"/>
              </a:rPr>
              <a:t>T</a:t>
            </a:r>
            <a:endParaRPr lang="fr-FR" sz="2800" dirty="0">
              <a:latin typeface="Arial Rounded MT Bold" pitchFamily="34" charset="0"/>
            </a:endParaRPr>
          </a:p>
        </p:txBody>
      </p:sp>
      <p:sp>
        <p:nvSpPr>
          <p:cNvPr id="42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892402" y="5072085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T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44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892402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T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pic>
        <p:nvPicPr>
          <p:cNvPr id="35" name="Image 34" descr="interrog01.gif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1358856" y="5838858"/>
            <a:ext cx="506409" cy="506409"/>
          </a:xfrm>
          <a:prstGeom prst="rect">
            <a:avLst/>
          </a:prstGeom>
        </p:spPr>
      </p:pic>
      <p:sp>
        <p:nvSpPr>
          <p:cNvPr id="36" name="ZoneTexte 35"/>
          <p:cNvSpPr txBox="1"/>
          <p:nvPr/>
        </p:nvSpPr>
        <p:spPr>
          <a:xfrm>
            <a:off x="0" y="6386553"/>
            <a:ext cx="3221020" cy="380480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</p:spPr>
        <p:txBody>
          <a:bodyPr wrap="square" lIns="36000" tIns="36000" rIns="36000" bIns="36000" rtlCol="0" anchor="ctr" anchorCtr="0">
            <a:spAutoFit/>
          </a:bodyPr>
          <a:lstStyle/>
          <a:p>
            <a:pPr algn="ctr"/>
            <a:r>
              <a:rPr lang="fr-FR" sz="2000" dirty="0" smtClean="0">
                <a:latin typeface="Arial Rounded MT Bold" pitchFamily="34" charset="0"/>
              </a:rPr>
              <a:t>attitude à avoir</a:t>
            </a:r>
            <a:endParaRPr lang="fr-FR" sz="2000" dirty="0">
              <a:latin typeface="Arial Rounded MT Bold" pitchFamily="34" charset="0"/>
            </a:endParaRPr>
          </a:p>
        </p:txBody>
      </p:sp>
      <p:sp>
        <p:nvSpPr>
          <p:cNvPr id="30" name="Rectangle 19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367071" y="2260584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C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31" name="Rectangle 2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367071" y="2727309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33" name="Rectangle 21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367071" y="3195622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34" name="Rectangle 22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367071" y="3663934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P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37" name="Rectangle 23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367071" y="4132247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R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38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367071" y="4600559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S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39" name="Rectangle 25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367071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C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40" name="Rectangle 26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367071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41" name="Rectangle 27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367071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43" name="Rectangle 28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367071" y="1238220"/>
            <a:ext cx="466725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P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45" name="Rectangle 29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367071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R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46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367071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S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47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367071" y="5072085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T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48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367071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T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49" name="Rectangle 19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841740" y="2260584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C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50" name="Rectangle 2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841740" y="2727309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51" name="Rectangle 21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841740" y="3195622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52" name="Rectangle 22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841740" y="3663934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P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53" name="Rectangle 23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841740" y="4132247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R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54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841740" y="4600559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S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55" name="Rectangle 25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841740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C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56" name="Rectangle 26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841740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57" name="Rectangle 27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841740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58" name="Rectangle 28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841740" y="1238220"/>
            <a:ext cx="466725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P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59" name="Rectangle 29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841740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R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60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841740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S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61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841740" y="5072085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T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62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841740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T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63" name="Rectangle 19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316409" y="2260584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C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64" name="Rectangle 2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316409" y="2727309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65" name="Rectangle 21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316409" y="3195622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66" name="Rectangle 22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316409" y="3663934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P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67" name="Rectangle 23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316409" y="4132247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R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68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316409" y="4600559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S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69" name="Rectangle 25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316409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C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70" name="Rectangle 26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316409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71" name="Rectangle 27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316409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72" name="Rectangle 28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316409" y="1238220"/>
            <a:ext cx="466725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P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73" name="Rectangle 29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316409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R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74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316409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S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75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316409" y="5072085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T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76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316409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T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77" name="Rectangle 19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791078" y="2260584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C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78" name="Rectangle 2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791078" y="2727309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79" name="Rectangle 21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791078" y="3195622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80" name="Rectangle 22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791078" y="3663934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P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81" name="Rectangle 23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791078" y="4132247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R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82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791078" y="4600559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S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83" name="Rectangle 25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791078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C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84" name="Rectangle 26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791078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85" name="Rectangle 27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791078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86" name="Rectangle 28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791078" y="1238220"/>
            <a:ext cx="466725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P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87" name="Rectangle 29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791078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R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88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791078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S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89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791078" y="5072085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T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90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791078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T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91" name="Rectangle 19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265747" y="2260584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C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92" name="Rectangle 2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265747" y="2727309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93" name="Rectangle 21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265747" y="3195622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94" name="Rectangle 22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265747" y="3663934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P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95" name="Rectangle 23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265747" y="4132247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R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96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265747" y="4600559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S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97" name="Rectangle 25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265747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C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98" name="Rectangle 26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265747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99" name="Rectangle 27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265747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00" name="Rectangle 28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265747" y="1238220"/>
            <a:ext cx="466725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P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01" name="Rectangle 29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265747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R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02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265747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S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03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265747" y="5072085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T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04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265747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T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05" name="Rectangle 19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740416" y="2260584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C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06" name="Rectangle 2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740416" y="2727309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07" name="Rectangle 21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740416" y="3195622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08" name="Rectangle 22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740416" y="3663934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P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09" name="Rectangle 23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740416" y="4132247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R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10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740416" y="4600559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S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11" name="Rectangle 25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740416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C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12" name="Rectangle 26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740416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13" name="Rectangle 27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740416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14" name="Rectangle 28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740416" y="1238220"/>
            <a:ext cx="466725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P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15" name="Rectangle 29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740416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R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16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740416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S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17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740416" y="5072085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T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18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740416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T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19" name="Rectangle 31">
            <a:hlinkClick r:id="" action="ppaction://noaction">
              <a:snd r:embed="rId8" name="arrow.wav" builtIn="1"/>
            </a:hlinkClick>
          </p:cNvPr>
          <p:cNvSpPr>
            <a:spLocks noChangeArrowheads="1"/>
          </p:cNvSpPr>
          <p:nvPr/>
        </p:nvSpPr>
        <p:spPr bwMode="auto">
          <a:xfrm>
            <a:off x="2910658" y="1238220"/>
            <a:ext cx="3322683" cy="468312"/>
          </a:xfrm>
          <a:prstGeom prst="rect">
            <a:avLst/>
          </a:prstGeom>
          <a:solidFill>
            <a:schemeClr val="accent1">
              <a:alpha val="0"/>
            </a:schemeClr>
          </a:solidFill>
          <a:ln w="12700">
            <a:solidFill>
              <a:srgbClr val="FFCC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fr-FR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4405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3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4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5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6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7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8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9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20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4" dur="500"/>
                                        <p:tgtEl>
                                          <p:spTgt spid="4405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500"/>
                                        <p:tgtEl>
                                          <p:spTgt spid="440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" decel="100000"/>
                                        <p:tgtEl>
                                          <p:spTgt spid="440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4051"/>
                  </p:tgtEl>
                </p:cond>
              </p:nextCondLst>
            </p:seq>
            <p:seq concurrent="1" nextAc="seek">
              <p:cTn id="29" restart="whenNotActive" fill="hold" evtFilter="cancelBubble" nodeType="interactiveSeq">
                <p:stCondLst>
                  <p:cond evt="onClick" delay="0">
                    <p:tgtEl>
                      <p:spTgt spid="4405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0" fill="hold">
                      <p:stCondLst>
                        <p:cond delay="0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4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5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40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41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2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43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4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45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6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47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1" dur="500"/>
                                        <p:tgtEl>
                                          <p:spTgt spid="4405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2" dur="500"/>
                                        <p:tgtEl>
                                          <p:spTgt spid="440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50" decel="100000"/>
                                        <p:tgtEl>
                                          <p:spTgt spid="440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4052"/>
                  </p:tgtEl>
                </p:cond>
              </p:nextCondLst>
            </p:seq>
            <p:seq concurrent="1" nextAc="seek">
              <p:cTn id="56" restart="whenNotActive" fill="hold" evtFilter="cancelBubble" nodeType="interactiveSeq">
                <p:stCondLst>
                  <p:cond evt="onClick" delay="0">
                    <p:tgtEl>
                      <p:spTgt spid="4405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7" fill="hold">
                      <p:stCondLst>
                        <p:cond delay="0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1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2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67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68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9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70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1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72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3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74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>
                      <p:stCondLst>
                        <p:cond delay="indefinite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8" dur="500"/>
                                        <p:tgtEl>
                                          <p:spTgt spid="4405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9" dur="500"/>
                                        <p:tgtEl>
                                          <p:spTgt spid="440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50" decel="100000"/>
                                        <p:tgtEl>
                                          <p:spTgt spid="440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4053"/>
                  </p:tgtEl>
                </p:cond>
              </p:nextCondLst>
            </p:seq>
            <p:seq concurrent="1" nextAc="seek">
              <p:cTn id="83" restart="whenNotActive" fill="hold" evtFilter="cancelBubble" nodeType="interactiveSeq">
                <p:stCondLst>
                  <p:cond evt="onClick" delay="0">
                    <p:tgtEl>
                      <p:spTgt spid="4405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4" fill="hold">
                      <p:stCondLst>
                        <p:cond delay="0"/>
                      </p:stCondLst>
                      <p:childTnLst>
                        <p:par>
                          <p:cTn id="85" fill="hold">
                            <p:stCondLst>
                              <p:cond delay="0"/>
                            </p:stCondLst>
                            <p:childTnLst>
                              <p:par>
                                <p:cTn id="86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8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9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94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95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6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97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8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99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00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01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2" fill="hold">
                      <p:stCondLst>
                        <p:cond delay="indefinite"/>
                      </p:stCondLst>
                      <p:childTnLst>
                        <p:par>
                          <p:cTn id="103" fill="hold">
                            <p:stCondLst>
                              <p:cond delay="0"/>
                            </p:stCondLst>
                            <p:childTnLst>
                              <p:par>
                                <p:cTn id="104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5" dur="500"/>
                                        <p:tgtEl>
                                          <p:spTgt spid="4406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500"/>
                                        <p:tgtEl>
                                          <p:spTgt spid="440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50" decel="100000"/>
                                        <p:tgtEl>
                                          <p:spTgt spid="440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4054"/>
                  </p:tgtEl>
                </p:cond>
              </p:nextCondLst>
            </p:seq>
            <p:seq concurrent="1" nextAc="seek">
              <p:cTn id="110" restart="whenNotActive" fill="hold" evtFilter="cancelBubble" nodeType="interactiveSeq">
                <p:stCondLst>
                  <p:cond evt="onClick" delay="0">
                    <p:tgtEl>
                      <p:spTgt spid="4405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1" fill="hold">
                      <p:stCondLst>
                        <p:cond delay="0"/>
                      </p:stCondLst>
                      <p:childTnLst>
                        <p:par>
                          <p:cTn id="112" fill="hold">
                            <p:stCondLst>
                              <p:cond delay="0"/>
                            </p:stCondLst>
                            <p:childTnLst>
                              <p:par>
                                <p:cTn id="113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5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6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7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8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9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0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21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22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3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24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5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26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7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28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9" fill="hold">
                      <p:stCondLst>
                        <p:cond delay="indefinite"/>
                      </p:stCondLst>
                      <p:childTnLst>
                        <p:par>
                          <p:cTn id="130" fill="hold">
                            <p:stCondLst>
                              <p:cond delay="0"/>
                            </p:stCondLst>
                            <p:childTnLst>
                              <p:par>
                                <p:cTn id="131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2" dur="500"/>
                                        <p:tgtEl>
                                          <p:spTgt spid="4406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3" dur="500"/>
                                        <p:tgtEl>
                                          <p:spTgt spid="440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4" dur="50" decel="100000"/>
                                        <p:tgtEl>
                                          <p:spTgt spid="440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5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4055"/>
                  </p:tgtEl>
                </p:cond>
              </p:nextCondLst>
            </p:seq>
            <p:seq concurrent="1" nextAc="seek">
              <p:cTn id="137" restart="whenNotActive" fill="hold" evtFilter="cancelBubble" nodeType="interactiveSeq">
                <p:stCondLst>
                  <p:cond evt="onClick" delay="0">
                    <p:tgtEl>
                      <p:spTgt spid="4404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8" fill="hold">
                      <p:stCondLst>
                        <p:cond delay="0"/>
                      </p:stCondLst>
                      <p:childTnLst>
                        <p:par>
                          <p:cTn id="139" fill="hold">
                            <p:stCondLst>
                              <p:cond delay="0"/>
                            </p:stCondLst>
                            <p:childTnLst>
                              <p:par>
                                <p:cTn id="140" presetID="56" presetClass="entr" presetSubtype="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by="(-#ppt_w*2)" calcmode="lin" valueType="num">
                                      <p:cBhvr rctx="PPT">
                                        <p:cTn id="142" dur="25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</p:anim>
                                    <p:anim by="(#ppt_w*0.50)" calcmode="lin" valueType="num">
                                      <p:cBhvr>
                                        <p:cTn id="143" dur="25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(-#ppt_h/2)" to="(#ppt_y)" calcmode="lin" valueType="num">
                                      <p:cBhvr>
                                        <p:cTn id="144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</p:anim>
                                    <p:animRot by="21600000">
                                      <p:cBhvr>
                                        <p:cTn id="145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6" fill="hold">
                            <p:stCondLst>
                              <p:cond delay="500"/>
                            </p:stCondLst>
                            <p:childTnLst>
                              <p:par>
                                <p:cTn id="147" presetID="56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by="(-#ppt_w*2)" calcmode="lin" valueType="num">
                                      <p:cBhvr rctx="PPT">
                                        <p:cTn id="149" dur="25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</p:anim>
                                    <p:anim by="(#ppt_w*0.50)" calcmode="lin" valueType="num">
                                      <p:cBhvr>
                                        <p:cTn id="150" dur="25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(-#ppt_h/2)" to="(#ppt_y)" calcmode="lin" valueType="num">
                                      <p:cBhvr>
                                        <p:cTn id="151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</p:anim>
                                    <p:animRot by="21600000">
                                      <p:cBhvr>
                                        <p:cTn id="152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3" fill="hold">
                            <p:stCondLst>
                              <p:cond delay="1000"/>
                            </p:stCondLst>
                            <p:childTnLst>
                              <p:par>
                                <p:cTn id="154" presetID="56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by="(-#ppt_w*2)" calcmode="lin" valueType="num">
                                      <p:cBhvr rctx="PPT">
                                        <p:cTn id="156" dur="25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</p:anim>
                                    <p:anim by="(#ppt_w*0.50)" calcmode="lin" valueType="num">
                                      <p:cBhvr>
                                        <p:cTn id="157" dur="25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(-#ppt_h/2)" to="(#ppt_y)" calcmode="lin" valueType="num">
                                      <p:cBhvr>
                                        <p:cTn id="158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</p:anim>
                                    <p:animRot by="21600000">
                                      <p:cBhvr>
                                        <p:cTn id="159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0" fill="hold">
                            <p:stCondLst>
                              <p:cond delay="1500"/>
                            </p:stCondLst>
                            <p:childTnLst>
                              <p:par>
                                <p:cTn id="161" presetID="56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by="(-#ppt_w*2)" calcmode="lin" valueType="num">
                                      <p:cBhvr rctx="PPT">
                                        <p:cTn id="163" dur="25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</p:anim>
                                    <p:anim by="(#ppt_w*0.50)" calcmode="lin" valueType="num">
                                      <p:cBhvr>
                                        <p:cTn id="164" dur="25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(-#ppt_h/2)" to="(#ppt_y)" calcmode="lin" valueType="num">
                                      <p:cBhvr>
                                        <p:cTn id="165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</p:anim>
                                    <p:animRot by="21600000">
                                      <p:cBhvr>
                                        <p:cTn id="166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7" fill="hold">
                            <p:stCondLst>
                              <p:cond delay="2000"/>
                            </p:stCondLst>
                            <p:childTnLst>
                              <p:par>
                                <p:cTn id="168" presetID="56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by="(-#ppt_w*2)" calcmode="lin" valueType="num">
                                      <p:cBhvr rctx="PPT">
                                        <p:cTn id="170" dur="25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</p:anim>
                                    <p:anim by="(#ppt_w*0.50)" calcmode="lin" valueType="num">
                                      <p:cBhvr>
                                        <p:cTn id="171" dur="25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(-#ppt_h/2)" to="(#ppt_y)" calcmode="lin" valueType="num">
                                      <p:cBhvr>
                                        <p:cTn id="172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</p:anim>
                                    <p:animRot by="21600000">
                                      <p:cBhvr>
                                        <p:cTn id="173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4" fill="hold">
                            <p:stCondLst>
                              <p:cond delay="2500"/>
                            </p:stCondLst>
                            <p:childTnLst>
                              <p:par>
                                <p:cTn id="175" presetID="56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by="(-#ppt_w*2)" calcmode="lin" valueType="num">
                                      <p:cBhvr rctx="PPT">
                                        <p:cTn id="177" dur="25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</p:anim>
                                    <p:anim by="(#ppt_w*0.50)" calcmode="lin" valueType="num">
                                      <p:cBhvr>
                                        <p:cTn id="178" dur="25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(-#ppt_h/2)" to="(#ppt_y)" calcmode="lin" valueType="num">
                                      <p:cBhvr>
                                        <p:cTn id="179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</p:anim>
                                    <p:animRot by="21600000">
                                      <p:cBhvr>
                                        <p:cTn id="180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1" fill="hold">
                            <p:stCondLst>
                              <p:cond delay="3000"/>
                            </p:stCondLst>
                            <p:childTnLst>
                              <p:par>
                                <p:cTn id="182" presetID="56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by="(-#ppt_w*2)" calcmode="lin" valueType="num">
                                      <p:cBhvr rctx="PPT">
                                        <p:cTn id="184" dur="25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</p:anim>
                                    <p:anim by="(#ppt_w*0.50)" calcmode="lin" valueType="num">
                                      <p:cBhvr>
                                        <p:cTn id="185" dur="25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(-#ppt_h/2)" to="(#ppt_y)" calcmode="lin" valueType="num">
                                      <p:cBhvr>
                                        <p:cTn id="186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</p:anim>
                                    <p:animRot by="21600000">
                                      <p:cBhvr>
                                        <p:cTn id="187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8" fill="hold">
                            <p:stCondLst>
                              <p:cond delay="3500"/>
                            </p:stCondLst>
                            <p:childTnLst>
                              <p:par>
                                <p:cTn id="189" presetID="34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from="(-#ppt_w/2)" to="(#ppt_x)" calcmode="lin" valueType="num">
                                      <p:cBhvr>
                                        <p:cTn id="191" dur="6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0" to="-1.0" calcmode="lin" valueType="num">
                                      <p:cBhvr>
                                        <p:cTn id="192" dur="200" decel="5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44050"/>
                                        </p:tgtEl>
                                        <p:attrNameLst>
                                          <p:attrName>xshear</p:attrName>
                                        </p:attrNameLst>
                                      </p:cBhvr>
                                    </p:anim>
                                    <p:animScale>
                                      <p:cBhvr>
                                        <p:cTn id="193" dur="200" decel="10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44050"/>
                                        </p:tgtEl>
                                      </p:cBhvr>
                                      <p:from x="100000" y="100000"/>
                                      <p:to x="80000" y="100000"/>
                                    </p:animScale>
                                    <p:anim by="(#ppt_h/3+#ppt_w*0.1)" calcmode="lin" valueType="num">
                                      <p:cBhvr additive="sum">
                                        <p:cTn id="194" dur="200" decel="10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440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4049"/>
                  </p:tgtEl>
                </p:cond>
              </p:nextCondLst>
            </p:seq>
            <p:seq concurrent="1" nextAc="seek">
              <p:cTn id="195" restart="whenNotActive" fill="hold" evtFilter="cancelBubble" nodeType="interactiveSeq">
                <p:stCondLst>
                  <p:cond evt="onClick" delay="0">
                    <p:tgtEl>
                      <p:spTgt spid="4405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96" fill="hold">
                      <p:stCondLst>
                        <p:cond delay="0"/>
                      </p:stCondLst>
                      <p:childTnLst>
                        <p:par>
                          <p:cTn id="197" fill="hold">
                            <p:stCondLst>
                              <p:cond delay="0"/>
                            </p:stCondLst>
                            <p:childTnLst>
                              <p:par>
                                <p:cTn id="198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00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1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2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3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4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5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206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207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08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209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10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211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12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213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4" fill="hold">
                      <p:stCondLst>
                        <p:cond delay="indefinite"/>
                      </p:stCondLst>
                      <p:childTnLst>
                        <p:par>
                          <p:cTn id="215" fill="hold">
                            <p:stCondLst>
                              <p:cond delay="0"/>
                            </p:stCondLst>
                            <p:childTnLst>
                              <p:par>
                                <p:cTn id="216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17" dur="500"/>
                                        <p:tgtEl>
                                          <p:spTgt spid="4406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18" dur="500"/>
                                        <p:tgtEl>
                                          <p:spTgt spid="440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9" dur="50" decel="100000"/>
                                        <p:tgtEl>
                                          <p:spTgt spid="440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0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2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4056"/>
                  </p:tgtEl>
                </p:cond>
              </p:nextCondLst>
            </p:seq>
            <p:seq concurrent="1" nextAc="seek">
              <p:cTn id="222" restart="whenNotActive" fill="hold" evtFilter="cancelBubble" nodeType="interactiveSeq">
                <p:stCondLst>
                  <p:cond evt="onClick" delay="0">
                    <p:tgtEl>
                      <p:spTgt spid="4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23" fill="hold">
                      <p:stCondLst>
                        <p:cond delay="0"/>
                      </p:stCondLst>
                      <p:childTnLst>
                        <p:par>
                          <p:cTn id="224" fill="hold">
                            <p:stCondLst>
                              <p:cond delay="0"/>
                            </p:stCondLst>
                            <p:childTnLst>
                              <p:par>
                                <p:cTn id="225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7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8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9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0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1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2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233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234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35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236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37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238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39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240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1" fill="hold">
                      <p:stCondLst>
                        <p:cond delay="indefinite"/>
                      </p:stCondLst>
                      <p:childTnLst>
                        <p:par>
                          <p:cTn id="242" fill="hold">
                            <p:stCondLst>
                              <p:cond delay="0"/>
                            </p:stCondLst>
                            <p:childTnLst>
                              <p:par>
                                <p:cTn id="243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44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5" dur="500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6" dur="50" decel="100000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7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4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2"/>
                  </p:tgtEl>
                </p:cond>
              </p:nextCondLst>
            </p:seq>
            <p:seq concurrent="1" nextAc="seek">
              <p:cTn id="249" restart="whenNotActive" fill="hold" evtFilter="cancelBubble" nodeType="interactiveSeq">
                <p:stCondLst>
                  <p:cond evt="onClick" delay="0">
                    <p:tgtEl>
                      <p:spTgt spid="3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50" fill="hold">
                      <p:stCondLst>
                        <p:cond delay="0"/>
                      </p:stCondLst>
                      <p:childTnLst>
                        <p:par>
                          <p:cTn id="251" fill="hold">
                            <p:stCondLst>
                              <p:cond delay="0"/>
                            </p:stCondLst>
                            <p:childTnLst>
                              <p:par>
                                <p:cTn id="252" presetID="27" presetClass="entr" presetSubtype="0" fill="hold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2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254" dur="100"/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255" dur="100"/>
                                        <p:tgtEl>
                                          <p:spTgt spid="3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56" dur="100"/>
                                        <p:tgtEl>
                                          <p:spTgt spid="3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7" fill="hold">
                      <p:stCondLst>
                        <p:cond delay="indefinite"/>
                      </p:stCondLst>
                      <p:childTnLst>
                        <p:par>
                          <p:cTn id="258" fill="hold">
                            <p:stCondLst>
                              <p:cond delay="0"/>
                            </p:stCondLst>
                            <p:childTnLst>
                              <p:par>
                                <p:cTn id="259" presetID="26" presetClass="entr" presetSubtype="0" fill="hold" grpId="2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61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2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3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4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5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6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267" dur="7">
                                          <p:stCondLst>
                                            <p:cond delay="163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268" dur="42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69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270" dur="42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71" dur="7">
                                          <p:stCondLst>
                                            <p:cond delay="411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272" dur="42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73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274" dur="42" decel="50000">
                                          <p:stCondLst>
                                            <p:cond delay="459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5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oin.wav" builtIn="1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5"/>
                  </p:tgtEl>
                </p:cond>
              </p:nextCondLst>
            </p:seq>
            <p:seq concurrent="1" nextAc="seek">
              <p:cTn id="275" restart="whenNotActive" fill="hold" evtFilter="cancelBubble" nodeType="interactiveSeq">
                <p:stCondLst>
                  <p:cond evt="onClick" delay="0">
                    <p:tgtEl>
                      <p:spTgt spid="3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76" fill="hold">
                      <p:stCondLst>
                        <p:cond delay="0"/>
                      </p:stCondLst>
                      <p:childTnLst>
                        <p:par>
                          <p:cTn id="277" fill="hold">
                            <p:stCondLst>
                              <p:cond delay="0"/>
                            </p:stCondLst>
                            <p:childTnLst>
                              <p:par>
                                <p:cTn id="278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80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1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2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3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4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5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286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287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88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289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90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291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92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293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4" fill="hold">
                      <p:stCondLst>
                        <p:cond delay="indefinite"/>
                      </p:stCondLst>
                      <p:childTnLst>
                        <p:par>
                          <p:cTn id="295" fill="hold">
                            <p:stCondLst>
                              <p:cond delay="0"/>
                            </p:stCondLst>
                            <p:childTnLst>
                              <p:par>
                                <p:cTn id="296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97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8" dur="500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9" dur="50" decel="100000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0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0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0"/>
                  </p:tgtEl>
                </p:cond>
              </p:nextCondLst>
            </p:seq>
            <p:seq concurrent="1" nextAc="seek">
              <p:cTn id="302" restart="whenNotActive" fill="hold" evtFilter="cancelBubble" nodeType="interactiveSeq">
                <p:stCondLst>
                  <p:cond evt="onClick" delay="0">
                    <p:tgtEl>
                      <p:spTgt spid="3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03" fill="hold">
                      <p:stCondLst>
                        <p:cond delay="0"/>
                      </p:stCondLst>
                      <p:childTnLst>
                        <p:par>
                          <p:cTn id="304" fill="hold">
                            <p:stCondLst>
                              <p:cond delay="0"/>
                            </p:stCondLst>
                            <p:childTnLst>
                              <p:par>
                                <p:cTn id="305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07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08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9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0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1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2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313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314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15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316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17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318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19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320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1" fill="hold">
                      <p:stCondLst>
                        <p:cond delay="indefinite"/>
                      </p:stCondLst>
                      <p:childTnLst>
                        <p:par>
                          <p:cTn id="322" fill="hold">
                            <p:stCondLst>
                              <p:cond delay="0"/>
                            </p:stCondLst>
                            <p:childTnLst>
                              <p:par>
                                <p:cTn id="323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24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25" dur="500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6" dur="50" decel="100000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7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2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1"/>
                  </p:tgtEl>
                </p:cond>
              </p:nextCondLst>
            </p:seq>
            <p:seq concurrent="1" nextAc="seek">
              <p:cTn id="329" restart="whenNotActive" fill="hold" evtFilter="cancelBubble" nodeType="interactiveSeq">
                <p:stCondLst>
                  <p:cond evt="onClick" delay="0">
                    <p:tgtEl>
                      <p:spTgt spid="3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30" fill="hold">
                      <p:stCondLst>
                        <p:cond delay="0"/>
                      </p:stCondLst>
                      <p:childTnLst>
                        <p:par>
                          <p:cTn id="331" fill="hold">
                            <p:stCondLst>
                              <p:cond delay="0"/>
                            </p:stCondLst>
                            <p:childTnLst>
                              <p:par>
                                <p:cTn id="332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34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5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6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7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8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9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340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341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42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343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44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345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46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347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8" fill="hold">
                      <p:stCondLst>
                        <p:cond delay="indefinite"/>
                      </p:stCondLst>
                      <p:childTnLst>
                        <p:par>
                          <p:cTn id="349" fill="hold">
                            <p:stCondLst>
                              <p:cond delay="0"/>
                            </p:stCondLst>
                            <p:childTnLst>
                              <p:par>
                                <p:cTn id="350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51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52" dur="500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3" dur="50" decel="100000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4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5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3"/>
                  </p:tgtEl>
                </p:cond>
              </p:nextCondLst>
            </p:seq>
            <p:seq concurrent="1" nextAc="seek">
              <p:cTn id="356" restart="whenNotActive" fill="hold" evtFilter="cancelBubble" nodeType="interactiveSeq">
                <p:stCondLst>
                  <p:cond evt="onClick" delay="0">
                    <p:tgtEl>
                      <p:spTgt spid="3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57" fill="hold">
                      <p:stCondLst>
                        <p:cond delay="0"/>
                      </p:stCondLst>
                      <p:childTnLst>
                        <p:par>
                          <p:cTn id="358" fill="hold">
                            <p:stCondLst>
                              <p:cond delay="0"/>
                            </p:stCondLst>
                            <p:childTnLst>
                              <p:par>
                                <p:cTn id="359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61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62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3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4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5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6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367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368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69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370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71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372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73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374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5" fill="hold">
                      <p:stCondLst>
                        <p:cond delay="indefinite"/>
                      </p:stCondLst>
                      <p:childTnLst>
                        <p:par>
                          <p:cTn id="376" fill="hold">
                            <p:stCondLst>
                              <p:cond delay="0"/>
                            </p:stCondLst>
                            <p:childTnLst>
                              <p:par>
                                <p:cTn id="377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78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79" dur="500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0" dur="50" decel="100000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1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8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4"/>
                  </p:tgtEl>
                </p:cond>
              </p:nextCondLst>
            </p:seq>
            <p:seq concurrent="1" nextAc="seek">
              <p:cTn id="383" restart="whenNotActive" fill="hold" evtFilter="cancelBubble" nodeType="interactiveSeq">
                <p:stCondLst>
                  <p:cond evt="onClick" delay="0">
                    <p:tgtEl>
                      <p:spTgt spid="3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84" fill="hold">
                      <p:stCondLst>
                        <p:cond delay="0"/>
                      </p:stCondLst>
                      <p:childTnLst>
                        <p:par>
                          <p:cTn id="385" fill="hold">
                            <p:stCondLst>
                              <p:cond delay="0"/>
                            </p:stCondLst>
                            <p:childTnLst>
                              <p:par>
                                <p:cTn id="386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88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89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0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1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2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3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394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395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96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397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98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399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00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401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2" fill="hold">
                      <p:stCondLst>
                        <p:cond delay="indefinite"/>
                      </p:stCondLst>
                      <p:childTnLst>
                        <p:par>
                          <p:cTn id="403" fill="hold">
                            <p:stCondLst>
                              <p:cond delay="0"/>
                            </p:stCondLst>
                            <p:childTnLst>
                              <p:par>
                                <p:cTn id="404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05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06" dur="500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7" dur="50" decel="100000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8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40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7"/>
                  </p:tgtEl>
                </p:cond>
              </p:nextCondLst>
            </p:seq>
            <p:seq concurrent="1" nextAc="seek">
              <p:cTn id="410" restart="whenNotActive" fill="hold" evtFilter="cancelBubble" nodeType="interactiveSeq">
                <p:stCondLst>
                  <p:cond evt="onClick" delay="0">
                    <p:tgtEl>
                      <p:spTgt spid="3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11" fill="hold">
                      <p:stCondLst>
                        <p:cond delay="0"/>
                      </p:stCondLst>
                      <p:childTnLst>
                        <p:par>
                          <p:cTn id="412" fill="hold">
                            <p:stCondLst>
                              <p:cond delay="0"/>
                            </p:stCondLst>
                            <p:childTnLst>
                              <p:par>
                                <p:cTn id="413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15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16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7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8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9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0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421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422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23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424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25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426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27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428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9" fill="hold">
                      <p:stCondLst>
                        <p:cond delay="indefinite"/>
                      </p:stCondLst>
                      <p:childTnLst>
                        <p:par>
                          <p:cTn id="430" fill="hold">
                            <p:stCondLst>
                              <p:cond delay="0"/>
                            </p:stCondLst>
                            <p:childTnLst>
                              <p:par>
                                <p:cTn id="431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32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33" dur="500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4" dur="50" decel="100000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5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43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8"/>
                  </p:tgtEl>
                </p:cond>
              </p:nextCondLst>
            </p:seq>
            <p:seq concurrent="1" nextAc="seek">
              <p:cTn id="437" restart="whenNotActive" fill="hold" evtFilter="cancelBubble" nodeType="interactiveSeq">
                <p:stCondLst>
                  <p:cond evt="onClick" delay="0">
                    <p:tgtEl>
                      <p:spTgt spid="4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38" fill="hold">
                      <p:stCondLst>
                        <p:cond delay="0"/>
                      </p:stCondLst>
                      <p:childTnLst>
                        <p:par>
                          <p:cTn id="439" fill="hold">
                            <p:stCondLst>
                              <p:cond delay="0"/>
                            </p:stCondLst>
                            <p:childTnLst>
                              <p:par>
                                <p:cTn id="440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42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43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4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5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6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7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448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449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50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451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52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453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54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455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6" fill="hold">
                      <p:stCondLst>
                        <p:cond delay="indefinite"/>
                      </p:stCondLst>
                      <p:childTnLst>
                        <p:par>
                          <p:cTn id="457" fill="hold">
                            <p:stCondLst>
                              <p:cond delay="0"/>
                            </p:stCondLst>
                            <p:childTnLst>
                              <p:par>
                                <p:cTn id="458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59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60" dur="500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1" dur="50" decel="100000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46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7"/>
                  </p:tgtEl>
                </p:cond>
              </p:nextCondLst>
            </p:seq>
            <p:seq concurrent="1" nextAc="seek">
              <p:cTn id="464" restart="whenNotActive" fill="hold" evtFilter="cancelBubble" nodeType="interactiveSeq">
                <p:stCondLst>
                  <p:cond evt="onClick" delay="0">
                    <p:tgtEl>
                      <p:spTgt spid="4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65" fill="hold">
                      <p:stCondLst>
                        <p:cond delay="0"/>
                      </p:stCondLst>
                      <p:childTnLst>
                        <p:par>
                          <p:cTn id="466" fill="hold">
                            <p:stCondLst>
                              <p:cond delay="0"/>
                            </p:stCondLst>
                            <p:childTnLst>
                              <p:par>
                                <p:cTn id="467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69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70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1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2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3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4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475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476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77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478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79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480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81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482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3" fill="hold">
                      <p:stCondLst>
                        <p:cond delay="indefinite"/>
                      </p:stCondLst>
                      <p:childTnLst>
                        <p:par>
                          <p:cTn id="484" fill="hold">
                            <p:stCondLst>
                              <p:cond delay="0"/>
                            </p:stCondLst>
                            <p:childTnLst>
                              <p:par>
                                <p:cTn id="485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86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87" dur="500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8" dur="50" decel="100000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9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49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9"/>
                  </p:tgtEl>
                </p:cond>
              </p:nextCondLst>
            </p:seq>
            <p:seq concurrent="1" nextAc="seek">
              <p:cTn id="491" restart="whenNotActive" fill="hold" evtFilter="cancelBubble" nodeType="interactiveSeq">
                <p:stCondLst>
                  <p:cond evt="onClick" delay="0">
                    <p:tgtEl>
                      <p:spTgt spid="5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92" fill="hold">
                      <p:stCondLst>
                        <p:cond delay="0"/>
                      </p:stCondLst>
                      <p:childTnLst>
                        <p:par>
                          <p:cTn id="493" fill="hold">
                            <p:stCondLst>
                              <p:cond delay="0"/>
                            </p:stCondLst>
                            <p:childTnLst>
                              <p:par>
                                <p:cTn id="494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96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97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8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9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0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1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502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503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04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505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06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507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08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509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0" fill="hold">
                      <p:stCondLst>
                        <p:cond delay="indefinite"/>
                      </p:stCondLst>
                      <p:childTnLst>
                        <p:par>
                          <p:cTn id="511" fill="hold">
                            <p:stCondLst>
                              <p:cond delay="0"/>
                            </p:stCondLst>
                            <p:childTnLst>
                              <p:par>
                                <p:cTn id="512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13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14" dur="500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5" dur="50" decel="100000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6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51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0"/>
                  </p:tgtEl>
                </p:cond>
              </p:nextCondLst>
            </p:seq>
            <p:seq concurrent="1" nextAc="seek">
              <p:cTn id="518" restart="whenNotActive" fill="hold" evtFilter="cancelBubble" nodeType="interactiveSeq">
                <p:stCondLst>
                  <p:cond evt="onClick" delay="0">
                    <p:tgtEl>
                      <p:spTgt spid="5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19" fill="hold">
                      <p:stCondLst>
                        <p:cond delay="0"/>
                      </p:stCondLst>
                      <p:childTnLst>
                        <p:par>
                          <p:cTn id="520" fill="hold">
                            <p:stCondLst>
                              <p:cond delay="0"/>
                            </p:stCondLst>
                            <p:childTnLst>
                              <p:par>
                                <p:cTn id="521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23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24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5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6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7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8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529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530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31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532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33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534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35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536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7" fill="hold">
                      <p:stCondLst>
                        <p:cond delay="indefinite"/>
                      </p:stCondLst>
                      <p:childTnLst>
                        <p:par>
                          <p:cTn id="538" fill="hold">
                            <p:stCondLst>
                              <p:cond delay="0"/>
                            </p:stCondLst>
                            <p:childTnLst>
                              <p:par>
                                <p:cTn id="539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40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41" dur="500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2" dur="50" decel="100000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3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54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1"/>
                  </p:tgtEl>
                </p:cond>
              </p:nextCondLst>
            </p:seq>
            <p:seq concurrent="1" nextAc="seek">
              <p:cTn id="545" restart="whenNotActive" fill="hold" evtFilter="cancelBubble" nodeType="interactiveSeq">
                <p:stCondLst>
                  <p:cond evt="onClick" delay="0">
                    <p:tgtEl>
                      <p:spTgt spid="5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46" fill="hold">
                      <p:stCondLst>
                        <p:cond delay="0"/>
                      </p:stCondLst>
                      <p:childTnLst>
                        <p:par>
                          <p:cTn id="547" fill="hold">
                            <p:stCondLst>
                              <p:cond delay="0"/>
                            </p:stCondLst>
                            <p:childTnLst>
                              <p:par>
                                <p:cTn id="548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50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51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2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3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4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5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556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557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58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559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60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561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62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563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4" fill="hold">
                      <p:stCondLst>
                        <p:cond delay="indefinite"/>
                      </p:stCondLst>
                      <p:childTnLst>
                        <p:par>
                          <p:cTn id="565" fill="hold">
                            <p:stCondLst>
                              <p:cond delay="0"/>
                            </p:stCondLst>
                            <p:childTnLst>
                              <p:par>
                                <p:cTn id="566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67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68" dur="500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9" dur="50" decel="100000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0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57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2"/>
                  </p:tgtEl>
                </p:cond>
              </p:nextCondLst>
            </p:seq>
            <p:seq concurrent="1" nextAc="seek">
              <p:cTn id="572" restart="whenNotActive" fill="hold" evtFilter="cancelBubble" nodeType="interactiveSeq">
                <p:stCondLst>
                  <p:cond evt="onClick" delay="0">
                    <p:tgtEl>
                      <p:spTgt spid="5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73" fill="hold">
                      <p:stCondLst>
                        <p:cond delay="0"/>
                      </p:stCondLst>
                      <p:childTnLst>
                        <p:par>
                          <p:cTn id="574" fill="hold">
                            <p:stCondLst>
                              <p:cond delay="0"/>
                            </p:stCondLst>
                            <p:childTnLst>
                              <p:par>
                                <p:cTn id="575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77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78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9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0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1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2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583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584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85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586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87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588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89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590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1" fill="hold">
                      <p:stCondLst>
                        <p:cond delay="indefinite"/>
                      </p:stCondLst>
                      <p:childTnLst>
                        <p:par>
                          <p:cTn id="592" fill="hold">
                            <p:stCondLst>
                              <p:cond delay="0"/>
                            </p:stCondLst>
                            <p:childTnLst>
                              <p:par>
                                <p:cTn id="593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94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95" dur="500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6" dur="50" decel="100000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7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59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3"/>
                  </p:tgtEl>
                </p:cond>
              </p:nextCondLst>
            </p:seq>
            <p:seq concurrent="1" nextAc="seek">
              <p:cTn id="599" restart="whenNotActive" fill="hold" evtFilter="cancelBubble" nodeType="interactiveSeq">
                <p:stCondLst>
                  <p:cond evt="onClick" delay="0">
                    <p:tgtEl>
                      <p:spTgt spid="5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00" fill="hold">
                      <p:stCondLst>
                        <p:cond delay="0"/>
                      </p:stCondLst>
                      <p:childTnLst>
                        <p:par>
                          <p:cTn id="601" fill="hold">
                            <p:stCondLst>
                              <p:cond delay="0"/>
                            </p:stCondLst>
                            <p:childTnLst>
                              <p:par>
                                <p:cTn id="602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04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05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6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7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8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9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610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611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12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613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14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615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16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617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8" fill="hold">
                      <p:stCondLst>
                        <p:cond delay="indefinite"/>
                      </p:stCondLst>
                      <p:childTnLst>
                        <p:par>
                          <p:cTn id="619" fill="hold">
                            <p:stCondLst>
                              <p:cond delay="0"/>
                            </p:stCondLst>
                            <p:childTnLst>
                              <p:par>
                                <p:cTn id="620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21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22" dur="500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3" dur="50" decel="100000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4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62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4"/>
                  </p:tgtEl>
                </p:cond>
              </p:nextCondLst>
            </p:seq>
            <p:seq concurrent="1" nextAc="seek">
              <p:cTn id="626" restart="whenNotActive" fill="hold" evtFilter="cancelBubble" nodeType="interactiveSeq">
                <p:stCondLst>
                  <p:cond evt="onClick" delay="0">
                    <p:tgtEl>
                      <p:spTgt spid="6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27" fill="hold">
                      <p:stCondLst>
                        <p:cond delay="0"/>
                      </p:stCondLst>
                      <p:childTnLst>
                        <p:par>
                          <p:cTn id="628" fill="hold">
                            <p:stCondLst>
                              <p:cond delay="0"/>
                            </p:stCondLst>
                            <p:childTnLst>
                              <p:par>
                                <p:cTn id="629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31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32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3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4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5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6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637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638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39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640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41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642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43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644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45" fill="hold">
                      <p:stCondLst>
                        <p:cond delay="indefinite"/>
                      </p:stCondLst>
                      <p:childTnLst>
                        <p:par>
                          <p:cTn id="646" fill="hold">
                            <p:stCondLst>
                              <p:cond delay="0"/>
                            </p:stCondLst>
                            <p:childTnLst>
                              <p:par>
                                <p:cTn id="647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48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49" dur="500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0" dur="50" decel="100000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1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65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1"/>
                  </p:tgtEl>
                </p:cond>
              </p:nextCondLst>
            </p:seq>
            <p:seq concurrent="1" nextAc="seek">
              <p:cTn id="653" restart="whenNotActive" fill="hold" evtFilter="cancelBubble" nodeType="interactiveSeq">
                <p:stCondLst>
                  <p:cond evt="onClick" delay="0">
                    <p:tgtEl>
                      <p:spTgt spid="6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54" fill="hold">
                      <p:stCondLst>
                        <p:cond delay="0"/>
                      </p:stCondLst>
                      <p:childTnLst>
                        <p:par>
                          <p:cTn id="655" fill="hold">
                            <p:stCondLst>
                              <p:cond delay="0"/>
                            </p:stCondLst>
                            <p:childTnLst>
                              <p:par>
                                <p:cTn id="656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58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59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0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1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2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3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664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665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66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667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68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669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70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671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2" fill="hold">
                      <p:stCondLst>
                        <p:cond delay="indefinite"/>
                      </p:stCondLst>
                      <p:childTnLst>
                        <p:par>
                          <p:cTn id="673" fill="hold">
                            <p:stCondLst>
                              <p:cond delay="0"/>
                            </p:stCondLst>
                            <p:childTnLst>
                              <p:par>
                                <p:cTn id="674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75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76" dur="500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7" dur="50" decel="100000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8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67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3"/>
                  </p:tgtEl>
                </p:cond>
              </p:nextCondLst>
            </p:seq>
            <p:seq concurrent="1" nextAc="seek">
              <p:cTn id="680" restart="whenNotActive" fill="hold" evtFilter="cancelBubble" nodeType="interactiveSeq">
                <p:stCondLst>
                  <p:cond evt="onClick" delay="0">
                    <p:tgtEl>
                      <p:spTgt spid="6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81" fill="hold">
                      <p:stCondLst>
                        <p:cond delay="0"/>
                      </p:stCondLst>
                      <p:childTnLst>
                        <p:par>
                          <p:cTn id="682" fill="hold">
                            <p:stCondLst>
                              <p:cond delay="0"/>
                            </p:stCondLst>
                            <p:childTnLst>
                              <p:par>
                                <p:cTn id="683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85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86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7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8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9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0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691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692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93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694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95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696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97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698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9" fill="hold">
                      <p:stCondLst>
                        <p:cond delay="indefinite"/>
                      </p:stCondLst>
                      <p:childTnLst>
                        <p:par>
                          <p:cTn id="700" fill="hold">
                            <p:stCondLst>
                              <p:cond delay="0"/>
                            </p:stCondLst>
                            <p:childTnLst>
                              <p:par>
                                <p:cTn id="701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02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03" dur="500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4" dur="50" decel="100000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5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70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4"/>
                  </p:tgtEl>
                </p:cond>
              </p:nextCondLst>
            </p:seq>
            <p:seq concurrent="1" nextAc="seek">
              <p:cTn id="707" restart="whenNotActive" fill="hold" evtFilter="cancelBubble" nodeType="interactiveSeq">
                <p:stCondLst>
                  <p:cond evt="onClick" delay="0">
                    <p:tgtEl>
                      <p:spTgt spid="6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08" fill="hold">
                      <p:stCondLst>
                        <p:cond delay="0"/>
                      </p:stCondLst>
                      <p:childTnLst>
                        <p:par>
                          <p:cTn id="709" fill="hold">
                            <p:stCondLst>
                              <p:cond delay="0"/>
                            </p:stCondLst>
                            <p:childTnLst>
                              <p:par>
                                <p:cTn id="710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12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13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4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5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6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7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718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719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20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721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22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723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24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725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6" fill="hold">
                      <p:stCondLst>
                        <p:cond delay="indefinite"/>
                      </p:stCondLst>
                      <p:childTnLst>
                        <p:par>
                          <p:cTn id="727" fill="hold">
                            <p:stCondLst>
                              <p:cond delay="0"/>
                            </p:stCondLst>
                            <p:childTnLst>
                              <p:par>
                                <p:cTn id="728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29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30" dur="500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1" dur="50" decel="100000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73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5"/>
                  </p:tgtEl>
                </p:cond>
              </p:nextCondLst>
            </p:seq>
            <p:seq concurrent="1" nextAc="seek">
              <p:cTn id="734" restart="whenNotActive" fill="hold" evtFilter="cancelBubble" nodeType="interactiveSeq">
                <p:stCondLst>
                  <p:cond evt="onClick" delay="0">
                    <p:tgtEl>
                      <p:spTgt spid="6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35" fill="hold">
                      <p:stCondLst>
                        <p:cond delay="0"/>
                      </p:stCondLst>
                      <p:childTnLst>
                        <p:par>
                          <p:cTn id="736" fill="hold">
                            <p:stCondLst>
                              <p:cond delay="0"/>
                            </p:stCondLst>
                            <p:childTnLst>
                              <p:par>
                                <p:cTn id="737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39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40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1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2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3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4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745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746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47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748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49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750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51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752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3" fill="hold">
                      <p:stCondLst>
                        <p:cond delay="indefinite"/>
                      </p:stCondLst>
                      <p:childTnLst>
                        <p:par>
                          <p:cTn id="754" fill="hold">
                            <p:stCondLst>
                              <p:cond delay="0"/>
                            </p:stCondLst>
                            <p:childTnLst>
                              <p:par>
                                <p:cTn id="755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56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57" dur="500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8" dur="50" decel="100000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9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76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6"/>
                  </p:tgtEl>
                </p:cond>
              </p:nextCondLst>
            </p:seq>
            <p:seq concurrent="1" nextAc="seek">
              <p:cTn id="761" restart="whenNotActive" fill="hold" evtFilter="cancelBubble" nodeType="interactiveSeq">
                <p:stCondLst>
                  <p:cond evt="onClick" delay="0">
                    <p:tgtEl>
                      <p:spTgt spid="6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62" fill="hold">
                      <p:stCondLst>
                        <p:cond delay="0"/>
                      </p:stCondLst>
                      <p:childTnLst>
                        <p:par>
                          <p:cTn id="763" fill="hold">
                            <p:stCondLst>
                              <p:cond delay="0"/>
                            </p:stCondLst>
                            <p:childTnLst>
                              <p:par>
                                <p:cTn id="764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66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67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8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9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0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1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772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773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74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775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76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777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78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779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80" fill="hold">
                      <p:stCondLst>
                        <p:cond delay="indefinite"/>
                      </p:stCondLst>
                      <p:childTnLst>
                        <p:par>
                          <p:cTn id="781" fill="hold">
                            <p:stCondLst>
                              <p:cond delay="0"/>
                            </p:stCondLst>
                            <p:childTnLst>
                              <p:par>
                                <p:cTn id="782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83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84" dur="500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5" dur="50" decel="100000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6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78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7"/>
                  </p:tgtEl>
                </p:cond>
              </p:nextCondLst>
            </p:seq>
            <p:seq concurrent="1" nextAc="seek">
              <p:cTn id="788" restart="whenNotActive" fill="hold" evtFilter="cancelBubble" nodeType="interactiveSeq">
                <p:stCondLst>
                  <p:cond evt="onClick" delay="0">
                    <p:tgtEl>
                      <p:spTgt spid="6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89" fill="hold">
                      <p:stCondLst>
                        <p:cond delay="0"/>
                      </p:stCondLst>
                      <p:childTnLst>
                        <p:par>
                          <p:cTn id="790" fill="hold">
                            <p:stCondLst>
                              <p:cond delay="0"/>
                            </p:stCondLst>
                            <p:childTnLst>
                              <p:par>
                                <p:cTn id="791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93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94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5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6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7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8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799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800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01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802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03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804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05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806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7" fill="hold">
                      <p:stCondLst>
                        <p:cond delay="indefinite"/>
                      </p:stCondLst>
                      <p:childTnLst>
                        <p:par>
                          <p:cTn id="808" fill="hold">
                            <p:stCondLst>
                              <p:cond delay="0"/>
                            </p:stCondLst>
                            <p:childTnLst>
                              <p:par>
                                <p:cTn id="809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10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11" dur="500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2" dur="50" decel="100000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3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81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8"/>
                  </p:tgtEl>
                </p:cond>
              </p:nextCondLst>
            </p:seq>
            <p:seq concurrent="1" nextAc="seek">
              <p:cTn id="815" restart="whenNotActive" fill="hold" evtFilter="cancelBubble" nodeType="interactiveSeq">
                <p:stCondLst>
                  <p:cond evt="onClick" delay="0">
                    <p:tgtEl>
                      <p:spTgt spid="7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16" fill="hold">
                      <p:stCondLst>
                        <p:cond delay="0"/>
                      </p:stCondLst>
                      <p:childTnLst>
                        <p:par>
                          <p:cTn id="817" fill="hold">
                            <p:stCondLst>
                              <p:cond delay="0"/>
                            </p:stCondLst>
                            <p:childTnLst>
                              <p:par>
                                <p:cTn id="818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20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21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2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3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4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5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826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827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28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829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30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831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32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833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4" fill="hold">
                      <p:stCondLst>
                        <p:cond delay="indefinite"/>
                      </p:stCondLst>
                      <p:childTnLst>
                        <p:par>
                          <p:cTn id="835" fill="hold">
                            <p:stCondLst>
                              <p:cond delay="0"/>
                            </p:stCondLst>
                            <p:childTnLst>
                              <p:par>
                                <p:cTn id="836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37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38" dur="500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9" dur="50" decel="100000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0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84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5"/>
                  </p:tgtEl>
                </p:cond>
              </p:nextCondLst>
            </p:seq>
            <p:seq concurrent="1" nextAc="seek">
              <p:cTn id="842" restart="whenNotActive" fill="hold" evtFilter="cancelBubble" nodeType="interactiveSeq">
                <p:stCondLst>
                  <p:cond evt="onClick" delay="0">
                    <p:tgtEl>
                      <p:spTgt spid="7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43" fill="hold">
                      <p:stCondLst>
                        <p:cond delay="0"/>
                      </p:stCondLst>
                      <p:childTnLst>
                        <p:par>
                          <p:cTn id="844" fill="hold">
                            <p:stCondLst>
                              <p:cond delay="0"/>
                            </p:stCondLst>
                            <p:childTnLst>
                              <p:par>
                                <p:cTn id="845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47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48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9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0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1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2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853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854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55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856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57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858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59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860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61" fill="hold">
                      <p:stCondLst>
                        <p:cond delay="indefinite"/>
                      </p:stCondLst>
                      <p:childTnLst>
                        <p:par>
                          <p:cTn id="862" fill="hold">
                            <p:stCondLst>
                              <p:cond delay="0"/>
                            </p:stCondLst>
                            <p:childTnLst>
                              <p:par>
                                <p:cTn id="863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64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65" dur="500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6" dur="50" decel="100000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7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86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7"/>
                  </p:tgtEl>
                </p:cond>
              </p:nextCondLst>
            </p:seq>
            <p:seq concurrent="1" nextAc="seek">
              <p:cTn id="869" restart="whenNotActive" fill="hold" evtFilter="cancelBubble" nodeType="interactiveSeq">
                <p:stCondLst>
                  <p:cond evt="onClick" delay="0">
                    <p:tgtEl>
                      <p:spTgt spid="7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70" fill="hold">
                      <p:stCondLst>
                        <p:cond delay="0"/>
                      </p:stCondLst>
                      <p:childTnLst>
                        <p:par>
                          <p:cTn id="871" fill="hold">
                            <p:stCondLst>
                              <p:cond delay="0"/>
                            </p:stCondLst>
                            <p:childTnLst>
                              <p:par>
                                <p:cTn id="872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74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75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6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7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8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9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880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881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82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883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84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885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86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887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88" fill="hold">
                      <p:stCondLst>
                        <p:cond delay="indefinite"/>
                      </p:stCondLst>
                      <p:childTnLst>
                        <p:par>
                          <p:cTn id="889" fill="hold">
                            <p:stCondLst>
                              <p:cond delay="0"/>
                            </p:stCondLst>
                            <p:childTnLst>
                              <p:par>
                                <p:cTn id="890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91" dur="50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92" dur="500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3" dur="50" decel="100000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4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89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8"/>
                  </p:tgtEl>
                </p:cond>
              </p:nextCondLst>
            </p:seq>
            <p:seq concurrent="1" nextAc="seek">
              <p:cTn id="896" restart="whenNotActive" fill="hold" evtFilter="cancelBubble" nodeType="interactiveSeq">
                <p:stCondLst>
                  <p:cond evt="onClick" delay="0">
                    <p:tgtEl>
                      <p:spTgt spid="7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97" fill="hold">
                      <p:stCondLst>
                        <p:cond delay="0"/>
                      </p:stCondLst>
                      <p:childTnLst>
                        <p:par>
                          <p:cTn id="898" fill="hold">
                            <p:stCondLst>
                              <p:cond delay="0"/>
                            </p:stCondLst>
                            <p:childTnLst>
                              <p:par>
                                <p:cTn id="899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01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02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3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4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5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6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907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908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09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910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11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912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13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914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15" fill="hold">
                      <p:stCondLst>
                        <p:cond delay="indefinite"/>
                      </p:stCondLst>
                      <p:childTnLst>
                        <p:par>
                          <p:cTn id="916" fill="hold">
                            <p:stCondLst>
                              <p:cond delay="0"/>
                            </p:stCondLst>
                            <p:childTnLst>
                              <p:par>
                                <p:cTn id="917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18" dur="5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19" dur="500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0" dur="50" decel="100000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1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92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9"/>
                  </p:tgtEl>
                </p:cond>
              </p:nextCondLst>
            </p:seq>
            <p:seq concurrent="1" nextAc="seek">
              <p:cTn id="923" restart="whenNotActive" fill="hold" evtFilter="cancelBubble" nodeType="interactiveSeq">
                <p:stCondLst>
                  <p:cond evt="onClick" delay="0">
                    <p:tgtEl>
                      <p:spTgt spid="8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24" fill="hold">
                      <p:stCondLst>
                        <p:cond delay="0"/>
                      </p:stCondLst>
                      <p:childTnLst>
                        <p:par>
                          <p:cTn id="925" fill="hold">
                            <p:stCondLst>
                              <p:cond delay="0"/>
                            </p:stCondLst>
                            <p:childTnLst>
                              <p:par>
                                <p:cTn id="926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28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29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0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1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2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3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934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935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36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937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38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939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40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941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42" fill="hold">
                      <p:stCondLst>
                        <p:cond delay="indefinite"/>
                      </p:stCondLst>
                      <p:childTnLst>
                        <p:par>
                          <p:cTn id="943" fill="hold">
                            <p:stCondLst>
                              <p:cond delay="0"/>
                            </p:stCondLst>
                            <p:childTnLst>
                              <p:par>
                                <p:cTn id="944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45" dur="5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46" dur="500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47" dur="50" decel="100000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48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94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0"/>
                  </p:tgtEl>
                </p:cond>
              </p:nextCondLst>
            </p:seq>
            <p:seq concurrent="1" nextAc="seek">
              <p:cTn id="950" restart="whenNotActive" fill="hold" evtFilter="cancelBubble" nodeType="interactiveSeq">
                <p:stCondLst>
                  <p:cond evt="onClick" delay="0">
                    <p:tgtEl>
                      <p:spTgt spid="8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51" fill="hold">
                      <p:stCondLst>
                        <p:cond delay="0"/>
                      </p:stCondLst>
                      <p:childTnLst>
                        <p:par>
                          <p:cTn id="952" fill="hold">
                            <p:stCondLst>
                              <p:cond delay="0"/>
                            </p:stCondLst>
                            <p:childTnLst>
                              <p:par>
                                <p:cTn id="953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55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56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57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58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59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60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961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962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63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964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65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966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67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968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69" fill="hold">
                      <p:stCondLst>
                        <p:cond delay="indefinite"/>
                      </p:stCondLst>
                      <p:childTnLst>
                        <p:par>
                          <p:cTn id="970" fill="hold">
                            <p:stCondLst>
                              <p:cond delay="0"/>
                            </p:stCondLst>
                            <p:childTnLst>
                              <p:par>
                                <p:cTn id="971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72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73" dur="500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74" dur="50" decel="100000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75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97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1"/>
                  </p:tgtEl>
                </p:cond>
              </p:nextCondLst>
            </p:seq>
            <p:seq concurrent="1" nextAc="seek">
              <p:cTn id="977" restart="whenNotActive" fill="hold" evtFilter="cancelBubble" nodeType="interactiveSeq">
                <p:stCondLst>
                  <p:cond evt="onClick" delay="0">
                    <p:tgtEl>
                      <p:spTgt spid="8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78" fill="hold">
                      <p:stCondLst>
                        <p:cond delay="0"/>
                      </p:stCondLst>
                      <p:childTnLst>
                        <p:par>
                          <p:cTn id="979" fill="hold">
                            <p:stCondLst>
                              <p:cond delay="0"/>
                            </p:stCondLst>
                            <p:childTnLst>
                              <p:par>
                                <p:cTn id="980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82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83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4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5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6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7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988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989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90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991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92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993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94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995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96" fill="hold">
                      <p:stCondLst>
                        <p:cond delay="indefinite"/>
                      </p:stCondLst>
                      <p:childTnLst>
                        <p:par>
                          <p:cTn id="997" fill="hold">
                            <p:stCondLst>
                              <p:cond delay="0"/>
                            </p:stCondLst>
                            <p:childTnLst>
                              <p:par>
                                <p:cTn id="998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99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00" dur="500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1" dur="50" decel="100000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00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2"/>
                  </p:tgtEl>
                </p:cond>
              </p:nextCondLst>
            </p:seq>
            <p:seq concurrent="1" nextAc="seek">
              <p:cTn id="1004" restart="whenNotActive" fill="hold" evtFilter="cancelBubble" nodeType="interactiveSeq">
                <p:stCondLst>
                  <p:cond evt="onClick" delay="0">
                    <p:tgtEl>
                      <p:spTgt spid="8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005" fill="hold">
                      <p:stCondLst>
                        <p:cond delay="0"/>
                      </p:stCondLst>
                      <p:childTnLst>
                        <p:par>
                          <p:cTn id="1006" fill="hold">
                            <p:stCondLst>
                              <p:cond delay="0"/>
                            </p:stCondLst>
                            <p:childTnLst>
                              <p:par>
                                <p:cTn id="1007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09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10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1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2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3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4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015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016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017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018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019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020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021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022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23" fill="hold">
                      <p:stCondLst>
                        <p:cond delay="indefinite"/>
                      </p:stCondLst>
                      <p:childTnLst>
                        <p:par>
                          <p:cTn id="1024" fill="hold">
                            <p:stCondLst>
                              <p:cond delay="0"/>
                            </p:stCondLst>
                            <p:childTnLst>
                              <p:par>
                                <p:cTn id="1025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26" dur="5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27" dur="500"/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28" dur="50" decel="100000"/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29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03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9"/>
                  </p:tgtEl>
                </p:cond>
              </p:nextCondLst>
            </p:seq>
            <p:seq concurrent="1" nextAc="seek">
              <p:cTn id="1031" restart="whenNotActive" fill="hold" evtFilter="cancelBubble" nodeType="interactiveSeq">
                <p:stCondLst>
                  <p:cond evt="onClick" delay="0">
                    <p:tgtEl>
                      <p:spTgt spid="9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032" fill="hold">
                      <p:stCondLst>
                        <p:cond delay="0"/>
                      </p:stCondLst>
                      <p:childTnLst>
                        <p:par>
                          <p:cTn id="1033" fill="hold">
                            <p:stCondLst>
                              <p:cond delay="0"/>
                            </p:stCondLst>
                            <p:childTnLst>
                              <p:par>
                                <p:cTn id="1034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36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37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38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39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40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41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042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043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044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045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046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047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048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049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50" fill="hold">
                      <p:stCondLst>
                        <p:cond delay="indefinite"/>
                      </p:stCondLst>
                      <p:childTnLst>
                        <p:par>
                          <p:cTn id="1051" fill="hold">
                            <p:stCondLst>
                              <p:cond delay="0"/>
                            </p:stCondLst>
                            <p:childTnLst>
                              <p:par>
                                <p:cTn id="1052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53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54" dur="500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55" dur="50" decel="100000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56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05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1"/>
                  </p:tgtEl>
                </p:cond>
              </p:nextCondLst>
            </p:seq>
            <p:seq concurrent="1" nextAc="seek">
              <p:cTn id="1058" restart="whenNotActive" fill="hold" evtFilter="cancelBubble" nodeType="interactiveSeq">
                <p:stCondLst>
                  <p:cond evt="onClick" delay="0">
                    <p:tgtEl>
                      <p:spTgt spid="9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059" fill="hold">
                      <p:stCondLst>
                        <p:cond delay="0"/>
                      </p:stCondLst>
                      <p:childTnLst>
                        <p:par>
                          <p:cTn id="1060" fill="hold">
                            <p:stCondLst>
                              <p:cond delay="0"/>
                            </p:stCondLst>
                            <p:childTnLst>
                              <p:par>
                                <p:cTn id="1061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63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4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65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66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67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68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069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070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071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072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073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074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075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076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77" fill="hold">
                      <p:stCondLst>
                        <p:cond delay="indefinite"/>
                      </p:stCondLst>
                      <p:childTnLst>
                        <p:par>
                          <p:cTn id="1078" fill="hold">
                            <p:stCondLst>
                              <p:cond delay="0"/>
                            </p:stCondLst>
                            <p:childTnLst>
                              <p:par>
                                <p:cTn id="1079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80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81" dur="500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2" dur="50" decel="100000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3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08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2"/>
                  </p:tgtEl>
                </p:cond>
              </p:nextCondLst>
            </p:seq>
            <p:seq concurrent="1" nextAc="seek">
              <p:cTn id="1085" restart="whenNotActive" fill="hold" evtFilter="cancelBubble" nodeType="interactiveSeq">
                <p:stCondLst>
                  <p:cond evt="onClick" delay="0">
                    <p:tgtEl>
                      <p:spTgt spid="9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086" fill="hold">
                      <p:stCondLst>
                        <p:cond delay="0"/>
                      </p:stCondLst>
                      <p:childTnLst>
                        <p:par>
                          <p:cTn id="1087" fill="hold">
                            <p:stCondLst>
                              <p:cond delay="0"/>
                            </p:stCondLst>
                            <p:childTnLst>
                              <p:par>
                                <p:cTn id="1088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90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91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92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93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94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95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096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097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098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099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100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101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102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103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04" fill="hold">
                      <p:stCondLst>
                        <p:cond delay="indefinite"/>
                      </p:stCondLst>
                      <p:childTnLst>
                        <p:par>
                          <p:cTn id="1105" fill="hold">
                            <p:stCondLst>
                              <p:cond delay="0"/>
                            </p:stCondLst>
                            <p:childTnLst>
                              <p:par>
                                <p:cTn id="1106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07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08" dur="500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09" dur="50" decel="100000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10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11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3"/>
                  </p:tgtEl>
                </p:cond>
              </p:nextCondLst>
            </p:seq>
            <p:seq concurrent="1" nextAc="seek">
              <p:cTn id="1112" restart="whenNotActive" fill="hold" evtFilter="cancelBubble" nodeType="interactiveSeq">
                <p:stCondLst>
                  <p:cond evt="onClick" delay="0">
                    <p:tgtEl>
                      <p:spTgt spid="9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13" fill="hold">
                      <p:stCondLst>
                        <p:cond delay="0"/>
                      </p:stCondLst>
                      <p:childTnLst>
                        <p:par>
                          <p:cTn id="1114" fill="hold">
                            <p:stCondLst>
                              <p:cond delay="0"/>
                            </p:stCondLst>
                            <p:childTnLst>
                              <p:par>
                                <p:cTn id="1115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17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18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19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20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21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22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123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124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125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126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127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128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129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130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31" fill="hold">
                      <p:stCondLst>
                        <p:cond delay="indefinite"/>
                      </p:stCondLst>
                      <p:childTnLst>
                        <p:par>
                          <p:cTn id="1132" fill="hold">
                            <p:stCondLst>
                              <p:cond delay="0"/>
                            </p:stCondLst>
                            <p:childTnLst>
                              <p:par>
                                <p:cTn id="1133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34" dur="50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35" dur="500"/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36" dur="50" decel="100000"/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37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13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4"/>
                  </p:tgtEl>
                </p:cond>
              </p:nextCondLst>
            </p:seq>
            <p:seq concurrent="1" nextAc="seek">
              <p:cTn id="1139" restart="whenNotActive" fill="hold" evtFilter="cancelBubble" nodeType="interactiveSeq">
                <p:stCondLst>
                  <p:cond evt="onClick" delay="0">
                    <p:tgtEl>
                      <p:spTgt spid="9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40" fill="hold">
                      <p:stCondLst>
                        <p:cond delay="0"/>
                      </p:stCondLst>
                      <p:childTnLst>
                        <p:par>
                          <p:cTn id="1141" fill="hold">
                            <p:stCondLst>
                              <p:cond delay="0"/>
                            </p:stCondLst>
                            <p:childTnLst>
                              <p:par>
                                <p:cTn id="1142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44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45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46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47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48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49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150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151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152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153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154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155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156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157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58" fill="hold">
                      <p:stCondLst>
                        <p:cond delay="indefinite"/>
                      </p:stCondLst>
                      <p:childTnLst>
                        <p:par>
                          <p:cTn id="1159" fill="hold">
                            <p:stCondLst>
                              <p:cond delay="0"/>
                            </p:stCondLst>
                            <p:childTnLst>
                              <p:par>
                                <p:cTn id="1160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61" dur="50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62" dur="500"/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63" dur="50" decel="100000"/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64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16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5"/>
                  </p:tgtEl>
                </p:cond>
              </p:nextCondLst>
            </p:seq>
            <p:seq concurrent="1" nextAc="seek">
              <p:cTn id="1166" restart="whenNotActive" fill="hold" evtFilter="cancelBubble" nodeType="interactiveSeq">
                <p:stCondLst>
                  <p:cond evt="onClick" delay="0">
                    <p:tgtEl>
                      <p:spTgt spid="9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67" fill="hold">
                      <p:stCondLst>
                        <p:cond delay="0"/>
                      </p:stCondLst>
                      <p:childTnLst>
                        <p:par>
                          <p:cTn id="1168" fill="hold">
                            <p:stCondLst>
                              <p:cond delay="0"/>
                            </p:stCondLst>
                            <p:childTnLst>
                              <p:par>
                                <p:cTn id="1169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71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72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73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74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75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76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177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178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179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180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181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182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183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184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85" fill="hold">
                      <p:stCondLst>
                        <p:cond delay="indefinite"/>
                      </p:stCondLst>
                      <p:childTnLst>
                        <p:par>
                          <p:cTn id="1186" fill="hold">
                            <p:stCondLst>
                              <p:cond delay="0"/>
                            </p:stCondLst>
                            <p:childTnLst>
                              <p:par>
                                <p:cTn id="1187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88" dur="5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89" dur="500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90" dur="50" decel="100000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91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19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6"/>
                  </p:tgtEl>
                </p:cond>
              </p:nextCondLst>
            </p:seq>
            <p:seq concurrent="1" nextAc="seek">
              <p:cTn id="1193" restart="whenNotActive" fill="hold" evtFilter="cancelBubble" nodeType="interactiveSeq">
                <p:stCondLst>
                  <p:cond evt="onClick" delay="0">
                    <p:tgtEl>
                      <p:spTgt spid="10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94" fill="hold">
                      <p:stCondLst>
                        <p:cond delay="0"/>
                      </p:stCondLst>
                      <p:childTnLst>
                        <p:par>
                          <p:cTn id="1195" fill="hold">
                            <p:stCondLst>
                              <p:cond delay="0"/>
                            </p:stCondLst>
                            <p:childTnLst>
                              <p:par>
                                <p:cTn id="1196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98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99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00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01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02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03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204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205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06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207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08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209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10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211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12" fill="hold">
                      <p:stCondLst>
                        <p:cond delay="indefinite"/>
                      </p:stCondLst>
                      <p:childTnLst>
                        <p:par>
                          <p:cTn id="1213" fill="hold">
                            <p:stCondLst>
                              <p:cond delay="0"/>
                            </p:stCondLst>
                            <p:childTnLst>
                              <p:par>
                                <p:cTn id="1214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15" dur="50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16" dur="500"/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17" dur="50" decel="100000"/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18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21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3"/>
                  </p:tgtEl>
                </p:cond>
              </p:nextCondLst>
            </p:seq>
            <p:seq concurrent="1" nextAc="seek">
              <p:cTn id="1220" restart="whenNotActive" fill="hold" evtFilter="cancelBubble" nodeType="interactiveSeq">
                <p:stCondLst>
                  <p:cond evt="onClick" delay="0">
                    <p:tgtEl>
                      <p:spTgt spid="10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221" fill="hold">
                      <p:stCondLst>
                        <p:cond delay="0"/>
                      </p:stCondLst>
                      <p:childTnLst>
                        <p:par>
                          <p:cTn id="1222" fill="hold">
                            <p:stCondLst>
                              <p:cond delay="0"/>
                            </p:stCondLst>
                            <p:childTnLst>
                              <p:par>
                                <p:cTn id="1223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25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26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27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28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29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30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231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232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33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234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35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236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37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238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39" fill="hold">
                      <p:stCondLst>
                        <p:cond delay="indefinite"/>
                      </p:stCondLst>
                      <p:childTnLst>
                        <p:par>
                          <p:cTn id="1240" fill="hold">
                            <p:stCondLst>
                              <p:cond delay="0"/>
                            </p:stCondLst>
                            <p:childTnLst>
                              <p:par>
                                <p:cTn id="1241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42" dur="5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43" dur="500"/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44" dur="50" decel="100000"/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45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24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5"/>
                  </p:tgtEl>
                </p:cond>
              </p:nextCondLst>
            </p:seq>
            <p:seq concurrent="1" nextAc="seek">
              <p:cTn id="1247" restart="whenNotActive" fill="hold" evtFilter="cancelBubble" nodeType="interactiveSeq">
                <p:stCondLst>
                  <p:cond evt="onClick" delay="0">
                    <p:tgtEl>
                      <p:spTgt spid="10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248" fill="hold">
                      <p:stCondLst>
                        <p:cond delay="0"/>
                      </p:stCondLst>
                      <p:childTnLst>
                        <p:par>
                          <p:cTn id="1249" fill="hold">
                            <p:stCondLst>
                              <p:cond delay="0"/>
                            </p:stCondLst>
                            <p:childTnLst>
                              <p:par>
                                <p:cTn id="1250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52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53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54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55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56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57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258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259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60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261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62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263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64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265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66" fill="hold">
                      <p:stCondLst>
                        <p:cond delay="indefinite"/>
                      </p:stCondLst>
                      <p:childTnLst>
                        <p:par>
                          <p:cTn id="1267" fill="hold">
                            <p:stCondLst>
                              <p:cond delay="0"/>
                            </p:stCondLst>
                            <p:childTnLst>
                              <p:par>
                                <p:cTn id="1268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69" dur="500"/>
                                        <p:tgtEl>
                                          <p:spTgt spid="1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70" dur="500"/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71" dur="50" decel="100000"/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7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27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6"/>
                  </p:tgtEl>
                </p:cond>
              </p:nextCondLst>
            </p:seq>
            <p:seq concurrent="1" nextAc="seek">
              <p:cTn id="1274" restart="whenNotActive" fill="hold" evtFilter="cancelBubble" nodeType="interactiveSeq">
                <p:stCondLst>
                  <p:cond evt="onClick" delay="0">
                    <p:tgtEl>
                      <p:spTgt spid="10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275" fill="hold">
                      <p:stCondLst>
                        <p:cond delay="0"/>
                      </p:stCondLst>
                      <p:childTnLst>
                        <p:par>
                          <p:cTn id="1276" fill="hold">
                            <p:stCondLst>
                              <p:cond delay="0"/>
                            </p:stCondLst>
                            <p:childTnLst>
                              <p:par>
                                <p:cTn id="1277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79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80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81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82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83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84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285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286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87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288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89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290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91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292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93" fill="hold">
                      <p:stCondLst>
                        <p:cond delay="indefinite"/>
                      </p:stCondLst>
                      <p:childTnLst>
                        <p:par>
                          <p:cTn id="1294" fill="hold">
                            <p:stCondLst>
                              <p:cond delay="0"/>
                            </p:stCondLst>
                            <p:childTnLst>
                              <p:par>
                                <p:cTn id="1295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96" dur="500"/>
                                        <p:tgtEl>
                                          <p:spTgt spid="1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97" dur="500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98" dur="50" decel="100000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99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0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7"/>
                  </p:tgtEl>
                </p:cond>
              </p:nextCondLst>
            </p:seq>
            <p:seq concurrent="1" nextAc="seek">
              <p:cTn id="1301" restart="whenNotActive" fill="hold" evtFilter="cancelBubble" nodeType="interactiveSeq">
                <p:stCondLst>
                  <p:cond evt="onClick" delay="0">
                    <p:tgtEl>
                      <p:spTgt spid="10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02" fill="hold">
                      <p:stCondLst>
                        <p:cond delay="0"/>
                      </p:stCondLst>
                      <p:childTnLst>
                        <p:par>
                          <p:cTn id="1303" fill="hold">
                            <p:stCondLst>
                              <p:cond delay="0"/>
                            </p:stCondLst>
                            <p:childTnLst>
                              <p:par>
                                <p:cTn id="1304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06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07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08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09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10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11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312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313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314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315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316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317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318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319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20" fill="hold">
                      <p:stCondLst>
                        <p:cond delay="indefinite"/>
                      </p:stCondLst>
                      <p:childTnLst>
                        <p:par>
                          <p:cTn id="1321" fill="hold">
                            <p:stCondLst>
                              <p:cond delay="0"/>
                            </p:stCondLst>
                            <p:childTnLst>
                              <p:par>
                                <p:cTn id="1322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23" dur="500"/>
                                        <p:tgtEl>
                                          <p:spTgt spid="1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24" dur="500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25" dur="50" decel="100000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26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2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8"/>
                  </p:tgtEl>
                </p:cond>
              </p:nextCondLst>
            </p:seq>
            <p:seq concurrent="1" nextAc="seek">
              <p:cTn id="1328" restart="whenNotActive" fill="hold" evtFilter="cancelBubble" nodeType="interactiveSeq">
                <p:stCondLst>
                  <p:cond evt="onClick" delay="0">
                    <p:tgtEl>
                      <p:spTgt spid="10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29" fill="hold">
                      <p:stCondLst>
                        <p:cond delay="0"/>
                      </p:stCondLst>
                      <p:childTnLst>
                        <p:par>
                          <p:cTn id="1330" fill="hold">
                            <p:stCondLst>
                              <p:cond delay="0"/>
                            </p:stCondLst>
                            <p:childTnLst>
                              <p:par>
                                <p:cTn id="1331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33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34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35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36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37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38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339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340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341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342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343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344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345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346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47" fill="hold">
                      <p:stCondLst>
                        <p:cond delay="indefinite"/>
                      </p:stCondLst>
                      <p:childTnLst>
                        <p:par>
                          <p:cTn id="1348" fill="hold">
                            <p:stCondLst>
                              <p:cond delay="0"/>
                            </p:stCondLst>
                            <p:childTnLst>
                              <p:par>
                                <p:cTn id="1349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50" dur="500"/>
                                        <p:tgtEl>
                                          <p:spTgt spid="1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51" dur="500"/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52" dur="50" decel="100000"/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53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5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9"/>
                  </p:tgtEl>
                </p:cond>
              </p:nextCondLst>
            </p:seq>
            <p:seq concurrent="1" nextAc="seek">
              <p:cTn id="1355" restart="whenNotActive" fill="hold" evtFilter="cancelBubble" nodeType="interactiveSeq">
                <p:stCondLst>
                  <p:cond evt="onClick" delay="0">
                    <p:tgtEl>
                      <p:spTgt spid="11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56" fill="hold">
                      <p:stCondLst>
                        <p:cond delay="0"/>
                      </p:stCondLst>
                      <p:childTnLst>
                        <p:par>
                          <p:cTn id="1357" fill="hold">
                            <p:stCondLst>
                              <p:cond delay="0"/>
                            </p:stCondLst>
                            <p:childTnLst>
                              <p:par>
                                <p:cTn id="1358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60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61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62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63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64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65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366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367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368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369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370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371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372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373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74" fill="hold">
                      <p:stCondLst>
                        <p:cond delay="indefinite"/>
                      </p:stCondLst>
                      <p:childTnLst>
                        <p:par>
                          <p:cTn id="1375" fill="hold">
                            <p:stCondLst>
                              <p:cond delay="0"/>
                            </p:stCondLst>
                            <p:childTnLst>
                              <p:par>
                                <p:cTn id="1376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77" dur="500"/>
                                        <p:tgtEl>
                                          <p:spTgt spid="1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78" dur="500"/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79" dur="50" decel="100000"/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80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8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10"/>
                  </p:tgtEl>
                </p:cond>
              </p:nextCondLst>
            </p:seq>
            <p:seq concurrent="1" nextAc="seek">
              <p:cTn id="1382" restart="whenNotActive" fill="hold" evtFilter="cancelBubble" nodeType="interactiveSeq">
                <p:stCondLst>
                  <p:cond evt="onClick" delay="0">
                    <p:tgtEl>
                      <p:spTgt spid="11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83" fill="hold">
                      <p:stCondLst>
                        <p:cond delay="0"/>
                      </p:stCondLst>
                      <p:childTnLst>
                        <p:par>
                          <p:cTn id="1384" fill="hold">
                            <p:stCondLst>
                              <p:cond delay="0"/>
                            </p:stCondLst>
                            <p:childTnLst>
                              <p:par>
                                <p:cTn id="1385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87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88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89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90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91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92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393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394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395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396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397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398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399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400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01" fill="hold">
                      <p:stCondLst>
                        <p:cond delay="indefinite"/>
                      </p:stCondLst>
                      <p:childTnLst>
                        <p:par>
                          <p:cTn id="1402" fill="hold">
                            <p:stCondLst>
                              <p:cond delay="0"/>
                            </p:stCondLst>
                            <p:childTnLst>
                              <p:par>
                                <p:cTn id="1403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404" dur="500"/>
                                        <p:tgtEl>
                                          <p:spTgt spid="1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05" dur="500"/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06" dur="50" decel="100000"/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07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40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17"/>
                  </p:tgtEl>
                </p:cond>
              </p:nextCondLst>
            </p:seq>
          </p:childTnLst>
        </p:cTn>
      </p:par>
    </p:tnLst>
    <p:bldLst>
      <p:bldP spid="44043" grpId="0" animBg="1"/>
      <p:bldP spid="44044" grpId="0" animBg="1"/>
      <p:bldP spid="44045" grpId="0" animBg="1"/>
      <p:bldP spid="44046" grpId="0" animBg="1"/>
      <p:bldP spid="44047" grpId="0" animBg="1"/>
      <p:bldP spid="44048" grpId="0" animBg="1"/>
      <p:bldP spid="44057" grpId="0" animBg="1"/>
      <p:bldP spid="44057" grpId="1" animBg="1"/>
      <p:bldP spid="44058" grpId="0" animBg="1"/>
      <p:bldP spid="44058" grpId="1" animBg="1"/>
      <p:bldP spid="44059" grpId="0" animBg="1"/>
      <p:bldP spid="44059" grpId="1" animBg="1"/>
      <p:bldP spid="44060" grpId="0" animBg="1"/>
      <p:bldP spid="44060" grpId="1" animBg="1"/>
      <p:bldP spid="44061" grpId="0" animBg="1"/>
      <p:bldP spid="44061" grpId="1" animBg="1"/>
      <p:bldP spid="44061" grpId="2" animBg="1"/>
      <p:bldP spid="44062" grpId="0" animBg="1"/>
      <p:bldP spid="44062" grpId="1" animBg="1"/>
      <p:bldP spid="32" grpId="0" animBg="1"/>
      <p:bldP spid="44" grpId="0" animBg="1"/>
      <p:bldP spid="44" grpId="1" animBg="1"/>
      <p:bldP spid="39" grpId="0" animBg="1"/>
      <p:bldP spid="39" grpId="1" animBg="1"/>
      <p:bldP spid="40" grpId="0" animBg="1"/>
      <p:bldP spid="40" grpId="1" animBg="1"/>
      <p:bldP spid="41" grpId="0" animBg="1"/>
      <p:bldP spid="41" grpId="1" animBg="1"/>
      <p:bldP spid="43" grpId="0" animBg="1"/>
      <p:bldP spid="43" grpId="1" animBg="1"/>
      <p:bldP spid="45" grpId="0" animBg="1"/>
      <p:bldP spid="45" grpId="1" animBg="1"/>
      <p:bldP spid="46" grpId="0" animBg="1"/>
      <p:bldP spid="46" grpId="1" animBg="1"/>
      <p:bldP spid="48" grpId="0" animBg="1"/>
      <p:bldP spid="48" grpId="1" animBg="1"/>
      <p:bldP spid="55" grpId="0" animBg="1"/>
      <p:bldP spid="55" grpId="1" animBg="1"/>
      <p:bldP spid="56" grpId="0" animBg="1"/>
      <p:bldP spid="56" grpId="1" animBg="1"/>
      <p:bldP spid="57" grpId="0" animBg="1"/>
      <p:bldP spid="57" grpId="1" animBg="1"/>
      <p:bldP spid="58" grpId="0" animBg="1"/>
      <p:bldP spid="58" grpId="1" animBg="1"/>
      <p:bldP spid="59" grpId="0" animBg="1"/>
      <p:bldP spid="59" grpId="1" animBg="1"/>
      <p:bldP spid="60" grpId="0" animBg="1"/>
      <p:bldP spid="60" grpId="1" animBg="1"/>
      <p:bldP spid="62" grpId="0" animBg="1"/>
      <p:bldP spid="62" grpId="1" animBg="1"/>
      <p:bldP spid="69" grpId="0" animBg="1"/>
      <p:bldP spid="69" grpId="1" animBg="1"/>
      <p:bldP spid="70" grpId="0" animBg="1"/>
      <p:bldP spid="70" grpId="1" animBg="1"/>
      <p:bldP spid="71" grpId="0" animBg="1"/>
      <p:bldP spid="71" grpId="1" animBg="1"/>
      <p:bldP spid="72" grpId="0" animBg="1"/>
      <p:bldP spid="72" grpId="1" animBg="1"/>
      <p:bldP spid="73" grpId="0" animBg="1"/>
      <p:bldP spid="73" grpId="1" animBg="1"/>
      <p:bldP spid="74" grpId="0" animBg="1"/>
      <p:bldP spid="74" grpId="1" animBg="1"/>
      <p:bldP spid="76" grpId="0" animBg="1"/>
      <p:bldP spid="76" grpId="1" animBg="1"/>
      <p:bldP spid="83" grpId="0" animBg="1"/>
      <p:bldP spid="83" grpId="1" animBg="1"/>
      <p:bldP spid="84" grpId="0" animBg="1"/>
      <p:bldP spid="84" grpId="1" animBg="1"/>
      <p:bldP spid="85" grpId="0" animBg="1"/>
      <p:bldP spid="85" grpId="1" animBg="1"/>
      <p:bldP spid="86" grpId="0" animBg="1"/>
      <p:bldP spid="86" grpId="1" animBg="1"/>
      <p:bldP spid="87" grpId="0" animBg="1"/>
      <p:bldP spid="87" grpId="1" animBg="1"/>
      <p:bldP spid="88" grpId="0" animBg="1"/>
      <p:bldP spid="88" grpId="1" animBg="1"/>
      <p:bldP spid="90" grpId="0" animBg="1"/>
      <p:bldP spid="90" grpId="1" animBg="1"/>
      <p:bldP spid="97" grpId="0" animBg="1"/>
      <p:bldP spid="97" grpId="1" animBg="1"/>
      <p:bldP spid="98" grpId="0" animBg="1"/>
      <p:bldP spid="98" grpId="1" animBg="1"/>
      <p:bldP spid="99" grpId="0" animBg="1"/>
      <p:bldP spid="99" grpId="1" animBg="1"/>
      <p:bldP spid="100" grpId="0" animBg="1"/>
      <p:bldP spid="100" grpId="1" animBg="1"/>
      <p:bldP spid="101" grpId="0" animBg="1"/>
      <p:bldP spid="101" grpId="1" animBg="1"/>
      <p:bldP spid="102" grpId="0" animBg="1"/>
      <p:bldP spid="102" grpId="1" animBg="1"/>
      <p:bldP spid="104" grpId="0" animBg="1"/>
      <p:bldP spid="104" grpId="1" animBg="1"/>
      <p:bldP spid="111" grpId="0" animBg="1"/>
      <p:bldP spid="111" grpId="1" animBg="1"/>
      <p:bldP spid="112" grpId="0" animBg="1"/>
      <p:bldP spid="112" grpId="1" animBg="1"/>
      <p:bldP spid="113" grpId="0" animBg="1"/>
      <p:bldP spid="113" grpId="1" animBg="1"/>
      <p:bldP spid="114" grpId="0" animBg="1"/>
      <p:bldP spid="114" grpId="1" animBg="1"/>
      <p:bldP spid="115" grpId="0" animBg="1"/>
      <p:bldP spid="115" grpId="1" animBg="1"/>
      <p:bldP spid="116" grpId="0" animBg="1"/>
      <p:bldP spid="116" grpId="1" animBg="1"/>
      <p:bldP spid="118" grpId="0" animBg="1"/>
      <p:bldP spid="118" grpId="1" animBg="1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03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fr-FR" dirty="0" smtClean="0"/>
              <a:t>7</a:t>
            </a:r>
            <a:endParaRPr lang="fr-FR" dirty="0"/>
          </a:p>
        </p:txBody>
      </p:sp>
      <p:sp>
        <p:nvSpPr>
          <p:cNvPr id="44035" name="AutoShape 3">
            <a:hlinkClick r:id="" action="ppaction://noaction" highlightClick="1"/>
          </p:cNvPr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actionButtonBlank">
            <a:avLst/>
          </a:prstGeom>
          <a:gradFill rotWithShape="1"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fr-FR"/>
          </a:p>
        </p:txBody>
      </p:sp>
      <p:sp>
        <p:nvSpPr>
          <p:cNvPr id="44043" name="AutoShape 11">
            <a:hlinkClick r:id="" action="ppaction://noaction" highlightClick="1"/>
          </p:cNvPr>
          <p:cNvSpPr>
            <a:spLocks noChangeArrowheads="1"/>
          </p:cNvSpPr>
          <p:nvPr/>
        </p:nvSpPr>
        <p:spPr bwMode="auto">
          <a:xfrm>
            <a:off x="2973372" y="434934"/>
            <a:ext cx="466725" cy="468312"/>
          </a:xfrm>
          <a:prstGeom prst="actionButtonBlank">
            <a:avLst/>
          </a:prstGeom>
          <a:gradFill rotWithShape="1">
            <a:gsLst>
              <a:gs pos="0">
                <a:srgbClr val="FFC000"/>
              </a:gs>
              <a:gs pos="100000">
                <a:srgbClr val="D09502"/>
              </a:gs>
            </a:gsLst>
            <a:path path="rect">
              <a:fillToRect l="50000" t="50000" r="50000" b="50000"/>
            </a:path>
          </a:gradFill>
          <a:ln w="9525">
            <a:noFill/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</p:spPr>
        <p:txBody>
          <a:bodyPr wrap="none" anchor="ctr"/>
          <a:lstStyle/>
          <a:p>
            <a:pPr algn="ctr"/>
            <a:r>
              <a:rPr lang="fr-FR" sz="2800" dirty="0" smtClean="0">
                <a:latin typeface="Arial Rounded MT Bold" pitchFamily="34" charset="0"/>
              </a:rPr>
              <a:t>P</a:t>
            </a:r>
            <a:endParaRPr lang="fr-FR" sz="2800" dirty="0">
              <a:latin typeface="Arial Rounded MT Bold" pitchFamily="34" charset="0"/>
            </a:endParaRPr>
          </a:p>
        </p:txBody>
      </p:sp>
      <p:sp>
        <p:nvSpPr>
          <p:cNvPr id="44044" name="AutoShape 12">
            <a:hlinkClick r:id="" action="ppaction://noaction" highlightClick="1"/>
          </p:cNvPr>
          <p:cNvSpPr>
            <a:spLocks noChangeArrowheads="1"/>
          </p:cNvSpPr>
          <p:nvPr/>
        </p:nvSpPr>
        <p:spPr bwMode="auto">
          <a:xfrm>
            <a:off x="3440097" y="434934"/>
            <a:ext cx="466725" cy="468312"/>
          </a:xfrm>
          <a:prstGeom prst="actionButtonBlank">
            <a:avLst/>
          </a:prstGeom>
          <a:gradFill rotWithShape="1">
            <a:gsLst>
              <a:gs pos="0">
                <a:srgbClr val="FFC000"/>
              </a:gs>
              <a:gs pos="100000">
                <a:srgbClr val="D09502"/>
              </a:gs>
            </a:gsLst>
            <a:path path="rect">
              <a:fillToRect l="50000" t="50000" r="50000" b="50000"/>
            </a:path>
          </a:gradFill>
          <a:ln w="9525">
            <a:noFill/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</p:spPr>
        <p:txBody>
          <a:bodyPr wrap="none" anchor="ctr"/>
          <a:lstStyle/>
          <a:p>
            <a:pPr algn="ctr"/>
            <a:r>
              <a:rPr lang="fr-FR" sz="2800" dirty="0" smtClean="0">
                <a:latin typeface="Arial Rounded MT Bold" pitchFamily="34" charset="0"/>
              </a:rPr>
              <a:t>A</a:t>
            </a:r>
            <a:endParaRPr lang="fr-FR" sz="2800" dirty="0">
              <a:latin typeface="Arial Rounded MT Bold" pitchFamily="34" charset="0"/>
            </a:endParaRPr>
          </a:p>
        </p:txBody>
      </p:sp>
      <p:sp>
        <p:nvSpPr>
          <p:cNvPr id="44045" name="AutoShape 13">
            <a:hlinkClick r:id="" action="ppaction://noaction" highlightClick="1"/>
          </p:cNvPr>
          <p:cNvSpPr>
            <a:spLocks noChangeArrowheads="1"/>
          </p:cNvSpPr>
          <p:nvPr/>
        </p:nvSpPr>
        <p:spPr bwMode="auto">
          <a:xfrm>
            <a:off x="3906822" y="434934"/>
            <a:ext cx="466725" cy="468312"/>
          </a:xfrm>
          <a:prstGeom prst="actionButtonBlank">
            <a:avLst/>
          </a:prstGeom>
          <a:gradFill rotWithShape="1">
            <a:gsLst>
              <a:gs pos="0">
                <a:srgbClr val="FFC000"/>
              </a:gs>
              <a:gs pos="100000">
                <a:srgbClr val="D09502"/>
              </a:gs>
            </a:gsLst>
            <a:path path="rect">
              <a:fillToRect l="50000" t="50000" r="50000" b="50000"/>
            </a:path>
          </a:gradFill>
          <a:ln w="9525">
            <a:noFill/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</p:spPr>
        <p:txBody>
          <a:bodyPr wrap="none" anchor="ctr"/>
          <a:lstStyle/>
          <a:p>
            <a:pPr algn="ctr"/>
            <a:r>
              <a:rPr lang="fr-FR" sz="2800" dirty="0" smtClean="0">
                <a:latin typeface="Arial Rounded MT Bold" pitchFamily="34" charset="0"/>
              </a:rPr>
              <a:t>T</a:t>
            </a:r>
            <a:endParaRPr lang="fr-FR" sz="2800" dirty="0">
              <a:latin typeface="Arial Rounded MT Bold" pitchFamily="34" charset="0"/>
            </a:endParaRPr>
          </a:p>
        </p:txBody>
      </p:sp>
      <p:sp>
        <p:nvSpPr>
          <p:cNvPr id="44046" name="AutoShape 14">
            <a:hlinkClick r:id="" action="ppaction://noaction" highlightClick="1"/>
          </p:cNvPr>
          <p:cNvSpPr>
            <a:spLocks noChangeArrowheads="1"/>
          </p:cNvSpPr>
          <p:nvPr/>
        </p:nvSpPr>
        <p:spPr bwMode="auto">
          <a:xfrm>
            <a:off x="4373547" y="434934"/>
            <a:ext cx="466725" cy="468312"/>
          </a:xfrm>
          <a:prstGeom prst="actionButtonBlank">
            <a:avLst/>
          </a:prstGeom>
          <a:gradFill rotWithShape="1">
            <a:gsLst>
              <a:gs pos="0">
                <a:srgbClr val="FFC000"/>
              </a:gs>
              <a:gs pos="100000">
                <a:srgbClr val="D09502"/>
              </a:gs>
            </a:gsLst>
            <a:path path="rect">
              <a:fillToRect l="50000" t="50000" r="50000" b="50000"/>
            </a:path>
          </a:gradFill>
          <a:ln w="9525">
            <a:noFill/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</p:spPr>
        <p:txBody>
          <a:bodyPr wrap="none" anchor="ctr"/>
          <a:lstStyle/>
          <a:p>
            <a:pPr algn="ctr"/>
            <a:r>
              <a:rPr lang="fr-FR" sz="2800" dirty="0" smtClean="0">
                <a:latin typeface="Arial Rounded MT Bold" pitchFamily="34" charset="0"/>
              </a:rPr>
              <a:t>I</a:t>
            </a:r>
            <a:endParaRPr lang="fr-FR" sz="2800" dirty="0">
              <a:latin typeface="Arial Rounded MT Bold" pitchFamily="34" charset="0"/>
            </a:endParaRPr>
          </a:p>
        </p:txBody>
      </p:sp>
      <p:sp>
        <p:nvSpPr>
          <p:cNvPr id="44047" name="AutoShape 15">
            <a:hlinkClick r:id="" action="ppaction://noaction" highlightClick="1"/>
          </p:cNvPr>
          <p:cNvSpPr>
            <a:spLocks noChangeArrowheads="1"/>
          </p:cNvSpPr>
          <p:nvPr/>
        </p:nvSpPr>
        <p:spPr bwMode="auto">
          <a:xfrm>
            <a:off x="4840272" y="434934"/>
            <a:ext cx="466725" cy="468312"/>
          </a:xfrm>
          <a:prstGeom prst="actionButtonBlank">
            <a:avLst/>
          </a:prstGeom>
          <a:gradFill rotWithShape="1">
            <a:gsLst>
              <a:gs pos="0">
                <a:srgbClr val="FFC000"/>
              </a:gs>
              <a:gs pos="100000">
                <a:srgbClr val="D09502"/>
              </a:gs>
            </a:gsLst>
            <a:path path="rect">
              <a:fillToRect l="50000" t="50000" r="50000" b="50000"/>
            </a:path>
          </a:gradFill>
          <a:ln w="9525">
            <a:noFill/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</p:spPr>
        <p:txBody>
          <a:bodyPr wrap="none" anchor="ctr"/>
          <a:lstStyle/>
          <a:p>
            <a:pPr algn="ctr"/>
            <a:r>
              <a:rPr lang="fr-FR" sz="2800" dirty="0" smtClean="0">
                <a:latin typeface="Arial Rounded MT Bold" pitchFamily="34" charset="0"/>
              </a:rPr>
              <a:t>E</a:t>
            </a:r>
            <a:endParaRPr lang="fr-FR" sz="2800" dirty="0">
              <a:latin typeface="Arial Rounded MT Bold" pitchFamily="34" charset="0"/>
            </a:endParaRPr>
          </a:p>
        </p:txBody>
      </p:sp>
      <p:sp>
        <p:nvSpPr>
          <p:cNvPr id="44048" name="AutoShape 16">
            <a:hlinkClick r:id="" action="ppaction://noaction" highlightClick="1"/>
          </p:cNvPr>
          <p:cNvSpPr>
            <a:spLocks noChangeArrowheads="1"/>
          </p:cNvSpPr>
          <p:nvPr/>
        </p:nvSpPr>
        <p:spPr bwMode="auto">
          <a:xfrm>
            <a:off x="5291134" y="434934"/>
            <a:ext cx="466725" cy="468312"/>
          </a:xfrm>
          <a:prstGeom prst="actionButtonBlank">
            <a:avLst/>
          </a:prstGeom>
          <a:gradFill rotWithShape="1">
            <a:gsLst>
              <a:gs pos="0">
                <a:srgbClr val="FFC000"/>
              </a:gs>
              <a:gs pos="100000">
                <a:srgbClr val="D09502"/>
              </a:gs>
            </a:gsLst>
            <a:path path="rect">
              <a:fillToRect l="50000" t="50000" r="50000" b="50000"/>
            </a:path>
          </a:gradFill>
          <a:ln w="9525">
            <a:noFill/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</p:spPr>
        <p:txBody>
          <a:bodyPr wrap="none" anchor="ctr"/>
          <a:lstStyle/>
          <a:p>
            <a:pPr algn="ctr"/>
            <a:r>
              <a:rPr lang="fr-FR" sz="2800" dirty="0" smtClean="0">
                <a:latin typeface="Arial Rounded MT Bold" pitchFamily="34" charset="0"/>
              </a:rPr>
              <a:t>N</a:t>
            </a:r>
            <a:endParaRPr lang="fr-FR" sz="2800" dirty="0">
              <a:latin typeface="Arial Rounded MT Bold" pitchFamily="34" charset="0"/>
            </a:endParaRPr>
          </a:p>
        </p:txBody>
      </p:sp>
      <p:pic>
        <p:nvPicPr>
          <p:cNvPr id="44049" name="Picture 17" descr="ok5">
            <a:hlinkClick r:id="" action="ppaction://noaction">
              <a:snd r:embed="rId3" name="laser.wav" builtIn="1"/>
            </a:hlinkClick>
          </p:cNvPr>
          <p:cNvPicPr>
            <a:picLocks noChangeAspect="1" noChangeArrowheads="1" noCrop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>
            <a:off x="7383501" y="2443149"/>
            <a:ext cx="828675" cy="468313"/>
          </a:xfrm>
          <a:prstGeom prst="rect">
            <a:avLst/>
          </a:prstGeom>
          <a:noFill/>
        </p:spPr>
      </p:pic>
      <p:pic>
        <p:nvPicPr>
          <p:cNvPr id="44050" name="Picture 18" descr="fleche_58"/>
          <p:cNvPicPr>
            <a:picLocks noChangeAspect="1" noChangeArrowheads="1" noCrop="1"/>
          </p:cNvPicPr>
          <p:nvPr/>
        </p:nvPicPr>
        <p:blipFill>
          <a:blip r:embed="rId5"/>
          <a:srcRect/>
          <a:stretch>
            <a:fillRect/>
          </a:stretch>
        </p:blipFill>
        <p:spPr bwMode="auto">
          <a:xfrm>
            <a:off x="8496300" y="3300413"/>
            <a:ext cx="447675" cy="257175"/>
          </a:xfrm>
          <a:prstGeom prst="rect">
            <a:avLst/>
          </a:prstGeom>
          <a:noFill/>
        </p:spPr>
      </p:pic>
      <p:sp>
        <p:nvSpPr>
          <p:cNvPr id="44051" name="Rectangle 19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892402" y="2260584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A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44052" name="Rectangle 2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892402" y="2727309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44053" name="Rectangle 21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892402" y="3195622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I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44054" name="Rectangle 22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892402" y="3663934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N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44055" name="Rectangle 23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892402" y="4132247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P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44056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892402" y="4600559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T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44057" name="Rectangle 25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892402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A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44058" name="Rectangle 26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892402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44059" name="Rectangle 27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892402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I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44060" name="Rectangle 28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892402" y="1238220"/>
            <a:ext cx="466725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N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44061" name="Rectangle 29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892402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P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44062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892402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T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32" name="AutoShape 16">
            <a:hlinkClick r:id="" action="ppaction://noaction" highlightClick="1"/>
          </p:cNvPr>
          <p:cNvSpPr>
            <a:spLocks noChangeArrowheads="1"/>
          </p:cNvSpPr>
          <p:nvPr/>
        </p:nvSpPr>
        <p:spPr bwMode="auto">
          <a:xfrm>
            <a:off x="5748360" y="434934"/>
            <a:ext cx="466725" cy="468312"/>
          </a:xfrm>
          <a:prstGeom prst="actionButtonBlank">
            <a:avLst/>
          </a:prstGeom>
          <a:gradFill rotWithShape="1">
            <a:gsLst>
              <a:gs pos="0">
                <a:srgbClr val="FFC000"/>
              </a:gs>
              <a:gs pos="100000">
                <a:srgbClr val="D09502"/>
              </a:gs>
            </a:gsLst>
            <a:path path="rect">
              <a:fillToRect l="50000" t="50000" r="50000" b="50000"/>
            </a:path>
          </a:gradFill>
          <a:ln w="9525">
            <a:noFill/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</p:spPr>
        <p:txBody>
          <a:bodyPr wrap="none" anchor="ctr"/>
          <a:lstStyle/>
          <a:p>
            <a:pPr algn="ctr"/>
            <a:r>
              <a:rPr lang="fr-FR" sz="2800" dirty="0" smtClean="0">
                <a:latin typeface="Arial Rounded MT Bold" pitchFamily="34" charset="0"/>
              </a:rPr>
              <a:t>T</a:t>
            </a:r>
            <a:endParaRPr lang="fr-FR" sz="2800" dirty="0">
              <a:latin typeface="Arial Rounded MT Bold" pitchFamily="34" charset="0"/>
            </a:endParaRPr>
          </a:p>
        </p:txBody>
      </p:sp>
      <p:sp>
        <p:nvSpPr>
          <p:cNvPr id="42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892402" y="5072085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T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44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892402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T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pic>
        <p:nvPicPr>
          <p:cNvPr id="35" name="Image 34" descr="interrog01.gif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1358856" y="5838858"/>
            <a:ext cx="506409" cy="506409"/>
          </a:xfrm>
          <a:prstGeom prst="rect">
            <a:avLst/>
          </a:prstGeom>
        </p:spPr>
      </p:pic>
      <p:sp>
        <p:nvSpPr>
          <p:cNvPr id="36" name="ZoneTexte 35"/>
          <p:cNvSpPr txBox="1"/>
          <p:nvPr/>
        </p:nvSpPr>
        <p:spPr>
          <a:xfrm>
            <a:off x="-1" y="6386553"/>
            <a:ext cx="3549637" cy="380480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</p:spPr>
        <p:txBody>
          <a:bodyPr wrap="square" lIns="36000" tIns="36000" rIns="36000" bIns="36000" rtlCol="0" anchor="ctr" anchorCtr="0">
            <a:spAutoFit/>
          </a:bodyPr>
          <a:lstStyle/>
          <a:p>
            <a:pPr algn="ctr"/>
            <a:r>
              <a:rPr lang="fr-FR" sz="2000" dirty="0" smtClean="0">
                <a:latin typeface="Arial Rounded MT Bold" pitchFamily="34" charset="0"/>
              </a:rPr>
              <a:t>sait attendre sans s’énerver</a:t>
            </a:r>
            <a:endParaRPr lang="fr-FR" sz="2000" dirty="0">
              <a:latin typeface="Arial Rounded MT Bold" pitchFamily="34" charset="0"/>
            </a:endParaRPr>
          </a:p>
        </p:txBody>
      </p:sp>
      <p:sp>
        <p:nvSpPr>
          <p:cNvPr id="30" name="Rectangle 19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367071" y="2260584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A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31" name="Rectangle 2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367071" y="2727309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33" name="Rectangle 21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367071" y="3195622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I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34" name="Rectangle 22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367071" y="3663934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N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37" name="Rectangle 23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367071" y="4132247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P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38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367071" y="4600559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T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39" name="Rectangle 25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367071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A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40" name="Rectangle 26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367071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41" name="Rectangle 27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367071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I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43" name="Rectangle 28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367071" y="1238220"/>
            <a:ext cx="466725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N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45" name="Rectangle 29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367071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P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46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367071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T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47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367071" y="5072085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T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48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367071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T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49" name="Rectangle 19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841740" y="2260584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A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50" name="Rectangle 2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841740" y="2727309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51" name="Rectangle 21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841740" y="3195622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I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52" name="Rectangle 22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841740" y="3663934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N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53" name="Rectangle 23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841740" y="4132247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P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54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841740" y="4600559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T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55" name="Rectangle 25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841740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A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56" name="Rectangle 26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841740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57" name="Rectangle 27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841740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I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58" name="Rectangle 28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841740" y="1238220"/>
            <a:ext cx="466725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N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59" name="Rectangle 29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841740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P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60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841740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T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61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841740" y="5072085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T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62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841740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T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63" name="Rectangle 19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316409" y="2260584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A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64" name="Rectangle 2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316409" y="2727309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65" name="Rectangle 21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316409" y="3195622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I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66" name="Rectangle 22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316409" y="3663934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N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67" name="Rectangle 23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316409" y="4132247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P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68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316409" y="4600559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T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69" name="Rectangle 25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316409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A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70" name="Rectangle 26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316409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71" name="Rectangle 27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316409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I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72" name="Rectangle 28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316409" y="1238220"/>
            <a:ext cx="466725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N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73" name="Rectangle 29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316409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P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74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316409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T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75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316409" y="5072085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T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76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316409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T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77" name="Rectangle 19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791078" y="2260584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A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78" name="Rectangle 2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791078" y="2727309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79" name="Rectangle 21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791078" y="3195622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I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80" name="Rectangle 22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791078" y="3663934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N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81" name="Rectangle 23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791078" y="4132247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P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82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791078" y="4600559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T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83" name="Rectangle 25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791078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A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84" name="Rectangle 26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791078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85" name="Rectangle 27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791078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I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86" name="Rectangle 28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791078" y="1238220"/>
            <a:ext cx="466725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N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87" name="Rectangle 29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791078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P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88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791078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T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89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791078" y="5072085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T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90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791078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T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91" name="Rectangle 19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265747" y="2260584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A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92" name="Rectangle 2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265747" y="2727309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93" name="Rectangle 21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265747" y="3195622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I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94" name="Rectangle 22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265747" y="3663934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N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95" name="Rectangle 23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265747" y="4132247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P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96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265747" y="4600559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T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97" name="Rectangle 25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265747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A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98" name="Rectangle 26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265747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99" name="Rectangle 27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265747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I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00" name="Rectangle 28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265747" y="1238220"/>
            <a:ext cx="466725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N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01" name="Rectangle 29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265747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P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02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265747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T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03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265747" y="5072085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T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04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265747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T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05" name="Rectangle 19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740416" y="2260584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A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06" name="Rectangle 2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740416" y="2727309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07" name="Rectangle 21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740416" y="3195622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I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08" name="Rectangle 22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740416" y="3663934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N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09" name="Rectangle 23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740416" y="4132247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P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10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740416" y="4600559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T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11" name="Rectangle 25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740416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A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12" name="Rectangle 26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740416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13" name="Rectangle 27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740416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I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14" name="Rectangle 28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740416" y="1238220"/>
            <a:ext cx="466725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N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15" name="Rectangle 29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740416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P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16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740416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T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17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740416" y="5072085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T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18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740416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T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44063" name="Rectangle 31">
            <a:hlinkClick r:id="" action="ppaction://noaction">
              <a:snd r:embed="rId8" name="arrow.wav" builtIn="1"/>
            </a:hlinkClick>
          </p:cNvPr>
          <p:cNvSpPr>
            <a:spLocks noChangeArrowheads="1"/>
          </p:cNvSpPr>
          <p:nvPr/>
        </p:nvSpPr>
        <p:spPr bwMode="auto">
          <a:xfrm>
            <a:off x="2892402" y="1238220"/>
            <a:ext cx="3322683" cy="468312"/>
          </a:xfrm>
          <a:prstGeom prst="rect">
            <a:avLst/>
          </a:prstGeom>
          <a:solidFill>
            <a:schemeClr val="accent1">
              <a:alpha val="0"/>
            </a:schemeClr>
          </a:solidFill>
          <a:ln w="12700">
            <a:solidFill>
              <a:srgbClr val="FFCC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fr-FR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4405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3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4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5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6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7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8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9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20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4" dur="500"/>
                                        <p:tgtEl>
                                          <p:spTgt spid="4405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500"/>
                                        <p:tgtEl>
                                          <p:spTgt spid="440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" decel="100000"/>
                                        <p:tgtEl>
                                          <p:spTgt spid="440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4051"/>
                  </p:tgtEl>
                </p:cond>
              </p:nextCondLst>
            </p:seq>
            <p:seq concurrent="1" nextAc="seek">
              <p:cTn id="29" restart="whenNotActive" fill="hold" evtFilter="cancelBubble" nodeType="interactiveSeq">
                <p:stCondLst>
                  <p:cond evt="onClick" delay="0">
                    <p:tgtEl>
                      <p:spTgt spid="4405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0" fill="hold">
                      <p:stCondLst>
                        <p:cond delay="0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4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5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40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41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2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43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4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45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6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47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1" dur="500"/>
                                        <p:tgtEl>
                                          <p:spTgt spid="4405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2" dur="500"/>
                                        <p:tgtEl>
                                          <p:spTgt spid="440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50" decel="100000"/>
                                        <p:tgtEl>
                                          <p:spTgt spid="440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4052"/>
                  </p:tgtEl>
                </p:cond>
              </p:nextCondLst>
            </p:seq>
            <p:seq concurrent="1" nextAc="seek">
              <p:cTn id="56" restart="whenNotActive" fill="hold" evtFilter="cancelBubble" nodeType="interactiveSeq">
                <p:stCondLst>
                  <p:cond evt="onClick" delay="0">
                    <p:tgtEl>
                      <p:spTgt spid="4405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7" fill="hold">
                      <p:stCondLst>
                        <p:cond delay="0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1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2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67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68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9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70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1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72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3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74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>
                      <p:stCondLst>
                        <p:cond delay="indefinite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8" dur="500"/>
                                        <p:tgtEl>
                                          <p:spTgt spid="4405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9" dur="500"/>
                                        <p:tgtEl>
                                          <p:spTgt spid="440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50" decel="100000"/>
                                        <p:tgtEl>
                                          <p:spTgt spid="440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4053"/>
                  </p:tgtEl>
                </p:cond>
              </p:nextCondLst>
            </p:seq>
            <p:seq concurrent="1" nextAc="seek">
              <p:cTn id="83" restart="whenNotActive" fill="hold" evtFilter="cancelBubble" nodeType="interactiveSeq">
                <p:stCondLst>
                  <p:cond evt="onClick" delay="0">
                    <p:tgtEl>
                      <p:spTgt spid="4405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4" fill="hold">
                      <p:stCondLst>
                        <p:cond delay="0"/>
                      </p:stCondLst>
                      <p:childTnLst>
                        <p:par>
                          <p:cTn id="85" fill="hold">
                            <p:stCondLst>
                              <p:cond delay="0"/>
                            </p:stCondLst>
                            <p:childTnLst>
                              <p:par>
                                <p:cTn id="86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8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9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94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95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6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97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8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99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00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01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2" fill="hold">
                      <p:stCondLst>
                        <p:cond delay="indefinite"/>
                      </p:stCondLst>
                      <p:childTnLst>
                        <p:par>
                          <p:cTn id="103" fill="hold">
                            <p:stCondLst>
                              <p:cond delay="0"/>
                            </p:stCondLst>
                            <p:childTnLst>
                              <p:par>
                                <p:cTn id="104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5" dur="500"/>
                                        <p:tgtEl>
                                          <p:spTgt spid="4406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500"/>
                                        <p:tgtEl>
                                          <p:spTgt spid="440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50" decel="100000"/>
                                        <p:tgtEl>
                                          <p:spTgt spid="440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4054"/>
                  </p:tgtEl>
                </p:cond>
              </p:nextCondLst>
            </p:seq>
            <p:seq concurrent="1" nextAc="seek">
              <p:cTn id="110" restart="whenNotActive" fill="hold" evtFilter="cancelBubble" nodeType="interactiveSeq">
                <p:stCondLst>
                  <p:cond evt="onClick" delay="0">
                    <p:tgtEl>
                      <p:spTgt spid="4405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1" fill="hold">
                      <p:stCondLst>
                        <p:cond delay="0"/>
                      </p:stCondLst>
                      <p:childTnLst>
                        <p:par>
                          <p:cTn id="112" fill="hold">
                            <p:stCondLst>
                              <p:cond delay="0"/>
                            </p:stCondLst>
                            <p:childTnLst>
                              <p:par>
                                <p:cTn id="113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5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6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7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8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9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0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21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22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3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24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5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26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7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28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9" fill="hold">
                      <p:stCondLst>
                        <p:cond delay="indefinite"/>
                      </p:stCondLst>
                      <p:childTnLst>
                        <p:par>
                          <p:cTn id="130" fill="hold">
                            <p:stCondLst>
                              <p:cond delay="0"/>
                            </p:stCondLst>
                            <p:childTnLst>
                              <p:par>
                                <p:cTn id="131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2" dur="500"/>
                                        <p:tgtEl>
                                          <p:spTgt spid="4406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3" dur="500"/>
                                        <p:tgtEl>
                                          <p:spTgt spid="440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4" dur="50" decel="100000"/>
                                        <p:tgtEl>
                                          <p:spTgt spid="440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5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4055"/>
                  </p:tgtEl>
                </p:cond>
              </p:nextCondLst>
            </p:seq>
            <p:seq concurrent="1" nextAc="seek">
              <p:cTn id="137" restart="whenNotActive" fill="hold" evtFilter="cancelBubble" nodeType="interactiveSeq">
                <p:stCondLst>
                  <p:cond evt="onClick" delay="0">
                    <p:tgtEl>
                      <p:spTgt spid="4404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8" fill="hold">
                      <p:stCondLst>
                        <p:cond delay="0"/>
                      </p:stCondLst>
                      <p:childTnLst>
                        <p:par>
                          <p:cTn id="139" fill="hold">
                            <p:stCondLst>
                              <p:cond delay="0"/>
                            </p:stCondLst>
                            <p:childTnLst>
                              <p:par>
                                <p:cTn id="140" presetID="56" presetClass="entr" presetSubtype="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by="(-#ppt_w*2)" calcmode="lin" valueType="num">
                                      <p:cBhvr rctx="PPT">
                                        <p:cTn id="142" dur="25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</p:anim>
                                    <p:anim by="(#ppt_w*0.50)" calcmode="lin" valueType="num">
                                      <p:cBhvr>
                                        <p:cTn id="143" dur="25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(-#ppt_h/2)" to="(#ppt_y)" calcmode="lin" valueType="num">
                                      <p:cBhvr>
                                        <p:cTn id="144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</p:anim>
                                    <p:animRot by="21600000">
                                      <p:cBhvr>
                                        <p:cTn id="145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6" fill="hold">
                            <p:stCondLst>
                              <p:cond delay="500"/>
                            </p:stCondLst>
                            <p:childTnLst>
                              <p:par>
                                <p:cTn id="147" presetID="56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by="(-#ppt_w*2)" calcmode="lin" valueType="num">
                                      <p:cBhvr rctx="PPT">
                                        <p:cTn id="149" dur="25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</p:anim>
                                    <p:anim by="(#ppt_w*0.50)" calcmode="lin" valueType="num">
                                      <p:cBhvr>
                                        <p:cTn id="150" dur="25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(-#ppt_h/2)" to="(#ppt_y)" calcmode="lin" valueType="num">
                                      <p:cBhvr>
                                        <p:cTn id="151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</p:anim>
                                    <p:animRot by="21600000">
                                      <p:cBhvr>
                                        <p:cTn id="152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3" fill="hold">
                            <p:stCondLst>
                              <p:cond delay="1000"/>
                            </p:stCondLst>
                            <p:childTnLst>
                              <p:par>
                                <p:cTn id="154" presetID="56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by="(-#ppt_w*2)" calcmode="lin" valueType="num">
                                      <p:cBhvr rctx="PPT">
                                        <p:cTn id="156" dur="25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</p:anim>
                                    <p:anim by="(#ppt_w*0.50)" calcmode="lin" valueType="num">
                                      <p:cBhvr>
                                        <p:cTn id="157" dur="25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(-#ppt_h/2)" to="(#ppt_y)" calcmode="lin" valueType="num">
                                      <p:cBhvr>
                                        <p:cTn id="158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</p:anim>
                                    <p:animRot by="21600000">
                                      <p:cBhvr>
                                        <p:cTn id="159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0" fill="hold">
                            <p:stCondLst>
                              <p:cond delay="1500"/>
                            </p:stCondLst>
                            <p:childTnLst>
                              <p:par>
                                <p:cTn id="161" presetID="56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by="(-#ppt_w*2)" calcmode="lin" valueType="num">
                                      <p:cBhvr rctx="PPT">
                                        <p:cTn id="163" dur="25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</p:anim>
                                    <p:anim by="(#ppt_w*0.50)" calcmode="lin" valueType="num">
                                      <p:cBhvr>
                                        <p:cTn id="164" dur="25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(-#ppt_h/2)" to="(#ppt_y)" calcmode="lin" valueType="num">
                                      <p:cBhvr>
                                        <p:cTn id="165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</p:anim>
                                    <p:animRot by="21600000">
                                      <p:cBhvr>
                                        <p:cTn id="166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7" fill="hold">
                            <p:stCondLst>
                              <p:cond delay="2000"/>
                            </p:stCondLst>
                            <p:childTnLst>
                              <p:par>
                                <p:cTn id="168" presetID="56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by="(-#ppt_w*2)" calcmode="lin" valueType="num">
                                      <p:cBhvr rctx="PPT">
                                        <p:cTn id="170" dur="25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</p:anim>
                                    <p:anim by="(#ppt_w*0.50)" calcmode="lin" valueType="num">
                                      <p:cBhvr>
                                        <p:cTn id="171" dur="25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(-#ppt_h/2)" to="(#ppt_y)" calcmode="lin" valueType="num">
                                      <p:cBhvr>
                                        <p:cTn id="172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</p:anim>
                                    <p:animRot by="21600000">
                                      <p:cBhvr>
                                        <p:cTn id="173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4" fill="hold">
                            <p:stCondLst>
                              <p:cond delay="2500"/>
                            </p:stCondLst>
                            <p:childTnLst>
                              <p:par>
                                <p:cTn id="175" presetID="56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by="(-#ppt_w*2)" calcmode="lin" valueType="num">
                                      <p:cBhvr rctx="PPT">
                                        <p:cTn id="177" dur="25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</p:anim>
                                    <p:anim by="(#ppt_w*0.50)" calcmode="lin" valueType="num">
                                      <p:cBhvr>
                                        <p:cTn id="178" dur="25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(-#ppt_h/2)" to="(#ppt_y)" calcmode="lin" valueType="num">
                                      <p:cBhvr>
                                        <p:cTn id="179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</p:anim>
                                    <p:animRot by="21600000">
                                      <p:cBhvr>
                                        <p:cTn id="180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1" fill="hold">
                            <p:stCondLst>
                              <p:cond delay="3000"/>
                            </p:stCondLst>
                            <p:childTnLst>
                              <p:par>
                                <p:cTn id="182" presetID="56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by="(-#ppt_w*2)" calcmode="lin" valueType="num">
                                      <p:cBhvr rctx="PPT">
                                        <p:cTn id="184" dur="25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</p:anim>
                                    <p:anim by="(#ppt_w*0.50)" calcmode="lin" valueType="num">
                                      <p:cBhvr>
                                        <p:cTn id="185" dur="25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(-#ppt_h/2)" to="(#ppt_y)" calcmode="lin" valueType="num">
                                      <p:cBhvr>
                                        <p:cTn id="186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</p:anim>
                                    <p:animRot by="21600000">
                                      <p:cBhvr>
                                        <p:cTn id="187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8" fill="hold">
                            <p:stCondLst>
                              <p:cond delay="3500"/>
                            </p:stCondLst>
                            <p:childTnLst>
                              <p:par>
                                <p:cTn id="189" presetID="34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from="(-#ppt_w/2)" to="(#ppt_x)" calcmode="lin" valueType="num">
                                      <p:cBhvr>
                                        <p:cTn id="191" dur="6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0" to="-1.0" calcmode="lin" valueType="num">
                                      <p:cBhvr>
                                        <p:cTn id="192" dur="200" decel="5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44050"/>
                                        </p:tgtEl>
                                        <p:attrNameLst>
                                          <p:attrName>xshear</p:attrName>
                                        </p:attrNameLst>
                                      </p:cBhvr>
                                    </p:anim>
                                    <p:animScale>
                                      <p:cBhvr>
                                        <p:cTn id="193" dur="200" decel="10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44050"/>
                                        </p:tgtEl>
                                      </p:cBhvr>
                                      <p:from x="100000" y="100000"/>
                                      <p:to x="80000" y="100000"/>
                                    </p:animScale>
                                    <p:anim by="(#ppt_h/3+#ppt_w*0.1)" calcmode="lin" valueType="num">
                                      <p:cBhvr additive="sum">
                                        <p:cTn id="194" dur="200" decel="10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440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4049"/>
                  </p:tgtEl>
                </p:cond>
              </p:nextCondLst>
            </p:seq>
            <p:seq concurrent="1" nextAc="seek">
              <p:cTn id="195" restart="whenNotActive" fill="hold" evtFilter="cancelBubble" nodeType="interactiveSeq">
                <p:stCondLst>
                  <p:cond evt="onClick" delay="0">
                    <p:tgtEl>
                      <p:spTgt spid="4405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96" fill="hold">
                      <p:stCondLst>
                        <p:cond delay="0"/>
                      </p:stCondLst>
                      <p:childTnLst>
                        <p:par>
                          <p:cTn id="197" fill="hold">
                            <p:stCondLst>
                              <p:cond delay="0"/>
                            </p:stCondLst>
                            <p:childTnLst>
                              <p:par>
                                <p:cTn id="198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00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1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2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3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4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5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206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207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08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209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10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211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12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213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4" fill="hold">
                      <p:stCondLst>
                        <p:cond delay="indefinite"/>
                      </p:stCondLst>
                      <p:childTnLst>
                        <p:par>
                          <p:cTn id="215" fill="hold">
                            <p:stCondLst>
                              <p:cond delay="0"/>
                            </p:stCondLst>
                            <p:childTnLst>
                              <p:par>
                                <p:cTn id="216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17" dur="500"/>
                                        <p:tgtEl>
                                          <p:spTgt spid="4406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18" dur="500"/>
                                        <p:tgtEl>
                                          <p:spTgt spid="440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9" dur="50" decel="100000"/>
                                        <p:tgtEl>
                                          <p:spTgt spid="440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0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2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4056"/>
                  </p:tgtEl>
                </p:cond>
              </p:nextCondLst>
            </p:seq>
            <p:seq concurrent="1" nextAc="seek">
              <p:cTn id="222" restart="whenNotActive" fill="hold" evtFilter="cancelBubble" nodeType="interactiveSeq">
                <p:stCondLst>
                  <p:cond evt="onClick" delay="0">
                    <p:tgtEl>
                      <p:spTgt spid="4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23" fill="hold">
                      <p:stCondLst>
                        <p:cond delay="0"/>
                      </p:stCondLst>
                      <p:childTnLst>
                        <p:par>
                          <p:cTn id="224" fill="hold">
                            <p:stCondLst>
                              <p:cond delay="0"/>
                            </p:stCondLst>
                            <p:childTnLst>
                              <p:par>
                                <p:cTn id="225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7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8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9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0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1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2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233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234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35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236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37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238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39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240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1" fill="hold">
                      <p:stCondLst>
                        <p:cond delay="indefinite"/>
                      </p:stCondLst>
                      <p:childTnLst>
                        <p:par>
                          <p:cTn id="242" fill="hold">
                            <p:stCondLst>
                              <p:cond delay="0"/>
                            </p:stCondLst>
                            <p:childTnLst>
                              <p:par>
                                <p:cTn id="243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44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5" dur="500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6" dur="50" decel="100000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7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4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2"/>
                  </p:tgtEl>
                </p:cond>
              </p:nextCondLst>
            </p:seq>
            <p:seq concurrent="1" nextAc="seek">
              <p:cTn id="249" restart="whenNotActive" fill="hold" evtFilter="cancelBubble" nodeType="interactiveSeq">
                <p:stCondLst>
                  <p:cond evt="onClick" delay="0">
                    <p:tgtEl>
                      <p:spTgt spid="3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50" fill="hold">
                      <p:stCondLst>
                        <p:cond delay="0"/>
                      </p:stCondLst>
                      <p:childTnLst>
                        <p:par>
                          <p:cTn id="251" fill="hold">
                            <p:stCondLst>
                              <p:cond delay="0"/>
                            </p:stCondLst>
                            <p:childTnLst>
                              <p:par>
                                <p:cTn id="252" presetID="27" presetClass="entr" presetSubtype="0" fill="hold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2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254" dur="100"/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255" dur="100"/>
                                        <p:tgtEl>
                                          <p:spTgt spid="3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56" dur="100"/>
                                        <p:tgtEl>
                                          <p:spTgt spid="3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7" fill="hold">
                      <p:stCondLst>
                        <p:cond delay="indefinite"/>
                      </p:stCondLst>
                      <p:childTnLst>
                        <p:par>
                          <p:cTn id="258" fill="hold">
                            <p:stCondLst>
                              <p:cond delay="0"/>
                            </p:stCondLst>
                            <p:childTnLst>
                              <p:par>
                                <p:cTn id="259" presetID="26" presetClass="entr" presetSubtype="0" fill="hold" grpId="2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61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2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3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4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5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6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267" dur="7">
                                          <p:stCondLst>
                                            <p:cond delay="163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268" dur="42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69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270" dur="42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71" dur="7">
                                          <p:stCondLst>
                                            <p:cond delay="411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272" dur="42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73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274" dur="42" decel="50000">
                                          <p:stCondLst>
                                            <p:cond delay="459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5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oin.wav" builtIn="1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5"/>
                  </p:tgtEl>
                </p:cond>
              </p:nextCondLst>
            </p:seq>
            <p:seq concurrent="1" nextAc="seek">
              <p:cTn id="275" restart="whenNotActive" fill="hold" evtFilter="cancelBubble" nodeType="interactiveSeq">
                <p:stCondLst>
                  <p:cond evt="onClick" delay="0">
                    <p:tgtEl>
                      <p:spTgt spid="3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76" fill="hold">
                      <p:stCondLst>
                        <p:cond delay="0"/>
                      </p:stCondLst>
                      <p:childTnLst>
                        <p:par>
                          <p:cTn id="277" fill="hold">
                            <p:stCondLst>
                              <p:cond delay="0"/>
                            </p:stCondLst>
                            <p:childTnLst>
                              <p:par>
                                <p:cTn id="278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80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1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2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3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4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5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286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287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88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289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90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291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92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293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4" fill="hold">
                      <p:stCondLst>
                        <p:cond delay="indefinite"/>
                      </p:stCondLst>
                      <p:childTnLst>
                        <p:par>
                          <p:cTn id="295" fill="hold">
                            <p:stCondLst>
                              <p:cond delay="0"/>
                            </p:stCondLst>
                            <p:childTnLst>
                              <p:par>
                                <p:cTn id="296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97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8" dur="500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9" dur="50" decel="100000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0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0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0"/>
                  </p:tgtEl>
                </p:cond>
              </p:nextCondLst>
            </p:seq>
            <p:seq concurrent="1" nextAc="seek">
              <p:cTn id="302" restart="whenNotActive" fill="hold" evtFilter="cancelBubble" nodeType="interactiveSeq">
                <p:stCondLst>
                  <p:cond evt="onClick" delay="0">
                    <p:tgtEl>
                      <p:spTgt spid="3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03" fill="hold">
                      <p:stCondLst>
                        <p:cond delay="0"/>
                      </p:stCondLst>
                      <p:childTnLst>
                        <p:par>
                          <p:cTn id="304" fill="hold">
                            <p:stCondLst>
                              <p:cond delay="0"/>
                            </p:stCondLst>
                            <p:childTnLst>
                              <p:par>
                                <p:cTn id="305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07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08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9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0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1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2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313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314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15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316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17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318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19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320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1" fill="hold">
                      <p:stCondLst>
                        <p:cond delay="indefinite"/>
                      </p:stCondLst>
                      <p:childTnLst>
                        <p:par>
                          <p:cTn id="322" fill="hold">
                            <p:stCondLst>
                              <p:cond delay="0"/>
                            </p:stCondLst>
                            <p:childTnLst>
                              <p:par>
                                <p:cTn id="323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24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25" dur="500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6" dur="50" decel="100000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7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2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1"/>
                  </p:tgtEl>
                </p:cond>
              </p:nextCondLst>
            </p:seq>
            <p:seq concurrent="1" nextAc="seek">
              <p:cTn id="329" restart="whenNotActive" fill="hold" evtFilter="cancelBubble" nodeType="interactiveSeq">
                <p:stCondLst>
                  <p:cond evt="onClick" delay="0">
                    <p:tgtEl>
                      <p:spTgt spid="3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30" fill="hold">
                      <p:stCondLst>
                        <p:cond delay="0"/>
                      </p:stCondLst>
                      <p:childTnLst>
                        <p:par>
                          <p:cTn id="331" fill="hold">
                            <p:stCondLst>
                              <p:cond delay="0"/>
                            </p:stCondLst>
                            <p:childTnLst>
                              <p:par>
                                <p:cTn id="332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34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5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6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7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8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9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340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341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42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343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44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345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46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347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8" fill="hold">
                      <p:stCondLst>
                        <p:cond delay="indefinite"/>
                      </p:stCondLst>
                      <p:childTnLst>
                        <p:par>
                          <p:cTn id="349" fill="hold">
                            <p:stCondLst>
                              <p:cond delay="0"/>
                            </p:stCondLst>
                            <p:childTnLst>
                              <p:par>
                                <p:cTn id="350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51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52" dur="500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3" dur="50" decel="100000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4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5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3"/>
                  </p:tgtEl>
                </p:cond>
              </p:nextCondLst>
            </p:seq>
            <p:seq concurrent="1" nextAc="seek">
              <p:cTn id="356" restart="whenNotActive" fill="hold" evtFilter="cancelBubble" nodeType="interactiveSeq">
                <p:stCondLst>
                  <p:cond evt="onClick" delay="0">
                    <p:tgtEl>
                      <p:spTgt spid="3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57" fill="hold">
                      <p:stCondLst>
                        <p:cond delay="0"/>
                      </p:stCondLst>
                      <p:childTnLst>
                        <p:par>
                          <p:cTn id="358" fill="hold">
                            <p:stCondLst>
                              <p:cond delay="0"/>
                            </p:stCondLst>
                            <p:childTnLst>
                              <p:par>
                                <p:cTn id="359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61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62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3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4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5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6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367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368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69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370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71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372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73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374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5" fill="hold">
                      <p:stCondLst>
                        <p:cond delay="indefinite"/>
                      </p:stCondLst>
                      <p:childTnLst>
                        <p:par>
                          <p:cTn id="376" fill="hold">
                            <p:stCondLst>
                              <p:cond delay="0"/>
                            </p:stCondLst>
                            <p:childTnLst>
                              <p:par>
                                <p:cTn id="377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78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79" dur="500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0" dur="50" decel="100000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1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8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4"/>
                  </p:tgtEl>
                </p:cond>
              </p:nextCondLst>
            </p:seq>
            <p:seq concurrent="1" nextAc="seek">
              <p:cTn id="383" restart="whenNotActive" fill="hold" evtFilter="cancelBubble" nodeType="interactiveSeq">
                <p:stCondLst>
                  <p:cond evt="onClick" delay="0">
                    <p:tgtEl>
                      <p:spTgt spid="3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84" fill="hold">
                      <p:stCondLst>
                        <p:cond delay="0"/>
                      </p:stCondLst>
                      <p:childTnLst>
                        <p:par>
                          <p:cTn id="385" fill="hold">
                            <p:stCondLst>
                              <p:cond delay="0"/>
                            </p:stCondLst>
                            <p:childTnLst>
                              <p:par>
                                <p:cTn id="386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88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89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0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1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2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3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394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395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96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397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98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399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00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401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2" fill="hold">
                      <p:stCondLst>
                        <p:cond delay="indefinite"/>
                      </p:stCondLst>
                      <p:childTnLst>
                        <p:par>
                          <p:cTn id="403" fill="hold">
                            <p:stCondLst>
                              <p:cond delay="0"/>
                            </p:stCondLst>
                            <p:childTnLst>
                              <p:par>
                                <p:cTn id="404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05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06" dur="500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7" dur="50" decel="100000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8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40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7"/>
                  </p:tgtEl>
                </p:cond>
              </p:nextCondLst>
            </p:seq>
            <p:seq concurrent="1" nextAc="seek">
              <p:cTn id="410" restart="whenNotActive" fill="hold" evtFilter="cancelBubble" nodeType="interactiveSeq">
                <p:stCondLst>
                  <p:cond evt="onClick" delay="0">
                    <p:tgtEl>
                      <p:spTgt spid="3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11" fill="hold">
                      <p:stCondLst>
                        <p:cond delay="0"/>
                      </p:stCondLst>
                      <p:childTnLst>
                        <p:par>
                          <p:cTn id="412" fill="hold">
                            <p:stCondLst>
                              <p:cond delay="0"/>
                            </p:stCondLst>
                            <p:childTnLst>
                              <p:par>
                                <p:cTn id="413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15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16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7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8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9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0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421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422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23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424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25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426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27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428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9" fill="hold">
                      <p:stCondLst>
                        <p:cond delay="indefinite"/>
                      </p:stCondLst>
                      <p:childTnLst>
                        <p:par>
                          <p:cTn id="430" fill="hold">
                            <p:stCondLst>
                              <p:cond delay="0"/>
                            </p:stCondLst>
                            <p:childTnLst>
                              <p:par>
                                <p:cTn id="431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32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33" dur="500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4" dur="50" decel="100000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5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43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8"/>
                  </p:tgtEl>
                </p:cond>
              </p:nextCondLst>
            </p:seq>
            <p:seq concurrent="1" nextAc="seek">
              <p:cTn id="437" restart="whenNotActive" fill="hold" evtFilter="cancelBubble" nodeType="interactiveSeq">
                <p:stCondLst>
                  <p:cond evt="onClick" delay="0">
                    <p:tgtEl>
                      <p:spTgt spid="4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38" fill="hold">
                      <p:stCondLst>
                        <p:cond delay="0"/>
                      </p:stCondLst>
                      <p:childTnLst>
                        <p:par>
                          <p:cTn id="439" fill="hold">
                            <p:stCondLst>
                              <p:cond delay="0"/>
                            </p:stCondLst>
                            <p:childTnLst>
                              <p:par>
                                <p:cTn id="440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42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43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4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5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6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7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448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449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50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451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52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453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54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455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6" fill="hold">
                      <p:stCondLst>
                        <p:cond delay="indefinite"/>
                      </p:stCondLst>
                      <p:childTnLst>
                        <p:par>
                          <p:cTn id="457" fill="hold">
                            <p:stCondLst>
                              <p:cond delay="0"/>
                            </p:stCondLst>
                            <p:childTnLst>
                              <p:par>
                                <p:cTn id="458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59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60" dur="500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1" dur="50" decel="100000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46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7"/>
                  </p:tgtEl>
                </p:cond>
              </p:nextCondLst>
            </p:seq>
            <p:seq concurrent="1" nextAc="seek">
              <p:cTn id="464" restart="whenNotActive" fill="hold" evtFilter="cancelBubble" nodeType="interactiveSeq">
                <p:stCondLst>
                  <p:cond evt="onClick" delay="0">
                    <p:tgtEl>
                      <p:spTgt spid="4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65" fill="hold">
                      <p:stCondLst>
                        <p:cond delay="0"/>
                      </p:stCondLst>
                      <p:childTnLst>
                        <p:par>
                          <p:cTn id="466" fill="hold">
                            <p:stCondLst>
                              <p:cond delay="0"/>
                            </p:stCondLst>
                            <p:childTnLst>
                              <p:par>
                                <p:cTn id="467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69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70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1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2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3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4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475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476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77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478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79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480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81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482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3" fill="hold">
                      <p:stCondLst>
                        <p:cond delay="indefinite"/>
                      </p:stCondLst>
                      <p:childTnLst>
                        <p:par>
                          <p:cTn id="484" fill="hold">
                            <p:stCondLst>
                              <p:cond delay="0"/>
                            </p:stCondLst>
                            <p:childTnLst>
                              <p:par>
                                <p:cTn id="485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86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87" dur="500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8" dur="50" decel="100000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9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49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9"/>
                  </p:tgtEl>
                </p:cond>
              </p:nextCondLst>
            </p:seq>
            <p:seq concurrent="1" nextAc="seek">
              <p:cTn id="491" restart="whenNotActive" fill="hold" evtFilter="cancelBubble" nodeType="interactiveSeq">
                <p:stCondLst>
                  <p:cond evt="onClick" delay="0">
                    <p:tgtEl>
                      <p:spTgt spid="5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92" fill="hold">
                      <p:stCondLst>
                        <p:cond delay="0"/>
                      </p:stCondLst>
                      <p:childTnLst>
                        <p:par>
                          <p:cTn id="493" fill="hold">
                            <p:stCondLst>
                              <p:cond delay="0"/>
                            </p:stCondLst>
                            <p:childTnLst>
                              <p:par>
                                <p:cTn id="494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96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97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8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9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0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1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502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503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04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505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06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507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08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509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0" fill="hold">
                      <p:stCondLst>
                        <p:cond delay="indefinite"/>
                      </p:stCondLst>
                      <p:childTnLst>
                        <p:par>
                          <p:cTn id="511" fill="hold">
                            <p:stCondLst>
                              <p:cond delay="0"/>
                            </p:stCondLst>
                            <p:childTnLst>
                              <p:par>
                                <p:cTn id="512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13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14" dur="500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5" dur="50" decel="100000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6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51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0"/>
                  </p:tgtEl>
                </p:cond>
              </p:nextCondLst>
            </p:seq>
            <p:seq concurrent="1" nextAc="seek">
              <p:cTn id="518" restart="whenNotActive" fill="hold" evtFilter="cancelBubble" nodeType="interactiveSeq">
                <p:stCondLst>
                  <p:cond evt="onClick" delay="0">
                    <p:tgtEl>
                      <p:spTgt spid="5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19" fill="hold">
                      <p:stCondLst>
                        <p:cond delay="0"/>
                      </p:stCondLst>
                      <p:childTnLst>
                        <p:par>
                          <p:cTn id="520" fill="hold">
                            <p:stCondLst>
                              <p:cond delay="0"/>
                            </p:stCondLst>
                            <p:childTnLst>
                              <p:par>
                                <p:cTn id="521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23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24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5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6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7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8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529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530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31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532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33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534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35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536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7" fill="hold">
                      <p:stCondLst>
                        <p:cond delay="indefinite"/>
                      </p:stCondLst>
                      <p:childTnLst>
                        <p:par>
                          <p:cTn id="538" fill="hold">
                            <p:stCondLst>
                              <p:cond delay="0"/>
                            </p:stCondLst>
                            <p:childTnLst>
                              <p:par>
                                <p:cTn id="539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40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41" dur="500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2" dur="50" decel="100000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3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54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1"/>
                  </p:tgtEl>
                </p:cond>
              </p:nextCondLst>
            </p:seq>
            <p:seq concurrent="1" nextAc="seek">
              <p:cTn id="545" restart="whenNotActive" fill="hold" evtFilter="cancelBubble" nodeType="interactiveSeq">
                <p:stCondLst>
                  <p:cond evt="onClick" delay="0">
                    <p:tgtEl>
                      <p:spTgt spid="5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46" fill="hold">
                      <p:stCondLst>
                        <p:cond delay="0"/>
                      </p:stCondLst>
                      <p:childTnLst>
                        <p:par>
                          <p:cTn id="547" fill="hold">
                            <p:stCondLst>
                              <p:cond delay="0"/>
                            </p:stCondLst>
                            <p:childTnLst>
                              <p:par>
                                <p:cTn id="548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50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51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2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3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4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5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556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557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58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559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60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561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62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563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4" fill="hold">
                      <p:stCondLst>
                        <p:cond delay="indefinite"/>
                      </p:stCondLst>
                      <p:childTnLst>
                        <p:par>
                          <p:cTn id="565" fill="hold">
                            <p:stCondLst>
                              <p:cond delay="0"/>
                            </p:stCondLst>
                            <p:childTnLst>
                              <p:par>
                                <p:cTn id="566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67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68" dur="500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9" dur="50" decel="100000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0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57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2"/>
                  </p:tgtEl>
                </p:cond>
              </p:nextCondLst>
            </p:seq>
            <p:seq concurrent="1" nextAc="seek">
              <p:cTn id="572" restart="whenNotActive" fill="hold" evtFilter="cancelBubble" nodeType="interactiveSeq">
                <p:stCondLst>
                  <p:cond evt="onClick" delay="0">
                    <p:tgtEl>
                      <p:spTgt spid="5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73" fill="hold">
                      <p:stCondLst>
                        <p:cond delay="0"/>
                      </p:stCondLst>
                      <p:childTnLst>
                        <p:par>
                          <p:cTn id="574" fill="hold">
                            <p:stCondLst>
                              <p:cond delay="0"/>
                            </p:stCondLst>
                            <p:childTnLst>
                              <p:par>
                                <p:cTn id="575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77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78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9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0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1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2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583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584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85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586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87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588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89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590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1" fill="hold">
                      <p:stCondLst>
                        <p:cond delay="indefinite"/>
                      </p:stCondLst>
                      <p:childTnLst>
                        <p:par>
                          <p:cTn id="592" fill="hold">
                            <p:stCondLst>
                              <p:cond delay="0"/>
                            </p:stCondLst>
                            <p:childTnLst>
                              <p:par>
                                <p:cTn id="593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94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95" dur="500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6" dur="50" decel="100000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7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59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3"/>
                  </p:tgtEl>
                </p:cond>
              </p:nextCondLst>
            </p:seq>
            <p:seq concurrent="1" nextAc="seek">
              <p:cTn id="599" restart="whenNotActive" fill="hold" evtFilter="cancelBubble" nodeType="interactiveSeq">
                <p:stCondLst>
                  <p:cond evt="onClick" delay="0">
                    <p:tgtEl>
                      <p:spTgt spid="5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00" fill="hold">
                      <p:stCondLst>
                        <p:cond delay="0"/>
                      </p:stCondLst>
                      <p:childTnLst>
                        <p:par>
                          <p:cTn id="601" fill="hold">
                            <p:stCondLst>
                              <p:cond delay="0"/>
                            </p:stCondLst>
                            <p:childTnLst>
                              <p:par>
                                <p:cTn id="602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04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05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6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7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8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9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610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611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12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613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14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615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16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617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8" fill="hold">
                      <p:stCondLst>
                        <p:cond delay="indefinite"/>
                      </p:stCondLst>
                      <p:childTnLst>
                        <p:par>
                          <p:cTn id="619" fill="hold">
                            <p:stCondLst>
                              <p:cond delay="0"/>
                            </p:stCondLst>
                            <p:childTnLst>
                              <p:par>
                                <p:cTn id="620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21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22" dur="500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3" dur="50" decel="100000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4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62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4"/>
                  </p:tgtEl>
                </p:cond>
              </p:nextCondLst>
            </p:seq>
            <p:seq concurrent="1" nextAc="seek">
              <p:cTn id="626" restart="whenNotActive" fill="hold" evtFilter="cancelBubble" nodeType="interactiveSeq">
                <p:stCondLst>
                  <p:cond evt="onClick" delay="0">
                    <p:tgtEl>
                      <p:spTgt spid="6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27" fill="hold">
                      <p:stCondLst>
                        <p:cond delay="0"/>
                      </p:stCondLst>
                      <p:childTnLst>
                        <p:par>
                          <p:cTn id="628" fill="hold">
                            <p:stCondLst>
                              <p:cond delay="0"/>
                            </p:stCondLst>
                            <p:childTnLst>
                              <p:par>
                                <p:cTn id="629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31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32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3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4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5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6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637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638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39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640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41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642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43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644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45" fill="hold">
                      <p:stCondLst>
                        <p:cond delay="indefinite"/>
                      </p:stCondLst>
                      <p:childTnLst>
                        <p:par>
                          <p:cTn id="646" fill="hold">
                            <p:stCondLst>
                              <p:cond delay="0"/>
                            </p:stCondLst>
                            <p:childTnLst>
                              <p:par>
                                <p:cTn id="647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48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49" dur="500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0" dur="50" decel="100000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1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65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1"/>
                  </p:tgtEl>
                </p:cond>
              </p:nextCondLst>
            </p:seq>
            <p:seq concurrent="1" nextAc="seek">
              <p:cTn id="653" restart="whenNotActive" fill="hold" evtFilter="cancelBubble" nodeType="interactiveSeq">
                <p:stCondLst>
                  <p:cond evt="onClick" delay="0">
                    <p:tgtEl>
                      <p:spTgt spid="6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54" fill="hold">
                      <p:stCondLst>
                        <p:cond delay="0"/>
                      </p:stCondLst>
                      <p:childTnLst>
                        <p:par>
                          <p:cTn id="655" fill="hold">
                            <p:stCondLst>
                              <p:cond delay="0"/>
                            </p:stCondLst>
                            <p:childTnLst>
                              <p:par>
                                <p:cTn id="656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58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59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0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1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2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3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664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665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66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667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68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669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70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671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2" fill="hold">
                      <p:stCondLst>
                        <p:cond delay="indefinite"/>
                      </p:stCondLst>
                      <p:childTnLst>
                        <p:par>
                          <p:cTn id="673" fill="hold">
                            <p:stCondLst>
                              <p:cond delay="0"/>
                            </p:stCondLst>
                            <p:childTnLst>
                              <p:par>
                                <p:cTn id="674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75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76" dur="500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7" dur="50" decel="100000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8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67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3"/>
                  </p:tgtEl>
                </p:cond>
              </p:nextCondLst>
            </p:seq>
            <p:seq concurrent="1" nextAc="seek">
              <p:cTn id="680" restart="whenNotActive" fill="hold" evtFilter="cancelBubble" nodeType="interactiveSeq">
                <p:stCondLst>
                  <p:cond evt="onClick" delay="0">
                    <p:tgtEl>
                      <p:spTgt spid="6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81" fill="hold">
                      <p:stCondLst>
                        <p:cond delay="0"/>
                      </p:stCondLst>
                      <p:childTnLst>
                        <p:par>
                          <p:cTn id="682" fill="hold">
                            <p:stCondLst>
                              <p:cond delay="0"/>
                            </p:stCondLst>
                            <p:childTnLst>
                              <p:par>
                                <p:cTn id="683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85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86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7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8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9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0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691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692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93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694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95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696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97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698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9" fill="hold">
                      <p:stCondLst>
                        <p:cond delay="indefinite"/>
                      </p:stCondLst>
                      <p:childTnLst>
                        <p:par>
                          <p:cTn id="700" fill="hold">
                            <p:stCondLst>
                              <p:cond delay="0"/>
                            </p:stCondLst>
                            <p:childTnLst>
                              <p:par>
                                <p:cTn id="701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02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03" dur="500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4" dur="50" decel="100000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5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70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4"/>
                  </p:tgtEl>
                </p:cond>
              </p:nextCondLst>
            </p:seq>
            <p:seq concurrent="1" nextAc="seek">
              <p:cTn id="707" restart="whenNotActive" fill="hold" evtFilter="cancelBubble" nodeType="interactiveSeq">
                <p:stCondLst>
                  <p:cond evt="onClick" delay="0">
                    <p:tgtEl>
                      <p:spTgt spid="6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08" fill="hold">
                      <p:stCondLst>
                        <p:cond delay="0"/>
                      </p:stCondLst>
                      <p:childTnLst>
                        <p:par>
                          <p:cTn id="709" fill="hold">
                            <p:stCondLst>
                              <p:cond delay="0"/>
                            </p:stCondLst>
                            <p:childTnLst>
                              <p:par>
                                <p:cTn id="710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12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13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4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5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6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7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718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719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20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721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22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723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24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725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6" fill="hold">
                      <p:stCondLst>
                        <p:cond delay="indefinite"/>
                      </p:stCondLst>
                      <p:childTnLst>
                        <p:par>
                          <p:cTn id="727" fill="hold">
                            <p:stCondLst>
                              <p:cond delay="0"/>
                            </p:stCondLst>
                            <p:childTnLst>
                              <p:par>
                                <p:cTn id="728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29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30" dur="500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1" dur="50" decel="100000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73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5"/>
                  </p:tgtEl>
                </p:cond>
              </p:nextCondLst>
            </p:seq>
            <p:seq concurrent="1" nextAc="seek">
              <p:cTn id="734" restart="whenNotActive" fill="hold" evtFilter="cancelBubble" nodeType="interactiveSeq">
                <p:stCondLst>
                  <p:cond evt="onClick" delay="0">
                    <p:tgtEl>
                      <p:spTgt spid="6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35" fill="hold">
                      <p:stCondLst>
                        <p:cond delay="0"/>
                      </p:stCondLst>
                      <p:childTnLst>
                        <p:par>
                          <p:cTn id="736" fill="hold">
                            <p:stCondLst>
                              <p:cond delay="0"/>
                            </p:stCondLst>
                            <p:childTnLst>
                              <p:par>
                                <p:cTn id="737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39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40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1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2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3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4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745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746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47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748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49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750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51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752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3" fill="hold">
                      <p:stCondLst>
                        <p:cond delay="indefinite"/>
                      </p:stCondLst>
                      <p:childTnLst>
                        <p:par>
                          <p:cTn id="754" fill="hold">
                            <p:stCondLst>
                              <p:cond delay="0"/>
                            </p:stCondLst>
                            <p:childTnLst>
                              <p:par>
                                <p:cTn id="755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56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57" dur="500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8" dur="50" decel="100000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9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76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6"/>
                  </p:tgtEl>
                </p:cond>
              </p:nextCondLst>
            </p:seq>
            <p:seq concurrent="1" nextAc="seek">
              <p:cTn id="761" restart="whenNotActive" fill="hold" evtFilter="cancelBubble" nodeType="interactiveSeq">
                <p:stCondLst>
                  <p:cond evt="onClick" delay="0">
                    <p:tgtEl>
                      <p:spTgt spid="6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62" fill="hold">
                      <p:stCondLst>
                        <p:cond delay="0"/>
                      </p:stCondLst>
                      <p:childTnLst>
                        <p:par>
                          <p:cTn id="763" fill="hold">
                            <p:stCondLst>
                              <p:cond delay="0"/>
                            </p:stCondLst>
                            <p:childTnLst>
                              <p:par>
                                <p:cTn id="764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66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67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8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9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0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1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772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773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74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775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76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777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78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779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80" fill="hold">
                      <p:stCondLst>
                        <p:cond delay="indefinite"/>
                      </p:stCondLst>
                      <p:childTnLst>
                        <p:par>
                          <p:cTn id="781" fill="hold">
                            <p:stCondLst>
                              <p:cond delay="0"/>
                            </p:stCondLst>
                            <p:childTnLst>
                              <p:par>
                                <p:cTn id="782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83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84" dur="500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5" dur="50" decel="100000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6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78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7"/>
                  </p:tgtEl>
                </p:cond>
              </p:nextCondLst>
            </p:seq>
            <p:seq concurrent="1" nextAc="seek">
              <p:cTn id="788" restart="whenNotActive" fill="hold" evtFilter="cancelBubble" nodeType="interactiveSeq">
                <p:stCondLst>
                  <p:cond evt="onClick" delay="0">
                    <p:tgtEl>
                      <p:spTgt spid="6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89" fill="hold">
                      <p:stCondLst>
                        <p:cond delay="0"/>
                      </p:stCondLst>
                      <p:childTnLst>
                        <p:par>
                          <p:cTn id="790" fill="hold">
                            <p:stCondLst>
                              <p:cond delay="0"/>
                            </p:stCondLst>
                            <p:childTnLst>
                              <p:par>
                                <p:cTn id="791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93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94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5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6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7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8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799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800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01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802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03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804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05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806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7" fill="hold">
                      <p:stCondLst>
                        <p:cond delay="indefinite"/>
                      </p:stCondLst>
                      <p:childTnLst>
                        <p:par>
                          <p:cTn id="808" fill="hold">
                            <p:stCondLst>
                              <p:cond delay="0"/>
                            </p:stCondLst>
                            <p:childTnLst>
                              <p:par>
                                <p:cTn id="809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10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11" dur="500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2" dur="50" decel="100000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3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81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8"/>
                  </p:tgtEl>
                </p:cond>
              </p:nextCondLst>
            </p:seq>
            <p:seq concurrent="1" nextAc="seek">
              <p:cTn id="815" restart="whenNotActive" fill="hold" evtFilter="cancelBubble" nodeType="interactiveSeq">
                <p:stCondLst>
                  <p:cond evt="onClick" delay="0">
                    <p:tgtEl>
                      <p:spTgt spid="7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16" fill="hold">
                      <p:stCondLst>
                        <p:cond delay="0"/>
                      </p:stCondLst>
                      <p:childTnLst>
                        <p:par>
                          <p:cTn id="817" fill="hold">
                            <p:stCondLst>
                              <p:cond delay="0"/>
                            </p:stCondLst>
                            <p:childTnLst>
                              <p:par>
                                <p:cTn id="818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20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21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2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3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4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5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826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827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28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829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30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831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32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833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4" fill="hold">
                      <p:stCondLst>
                        <p:cond delay="indefinite"/>
                      </p:stCondLst>
                      <p:childTnLst>
                        <p:par>
                          <p:cTn id="835" fill="hold">
                            <p:stCondLst>
                              <p:cond delay="0"/>
                            </p:stCondLst>
                            <p:childTnLst>
                              <p:par>
                                <p:cTn id="836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37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38" dur="500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9" dur="50" decel="100000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0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84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5"/>
                  </p:tgtEl>
                </p:cond>
              </p:nextCondLst>
            </p:seq>
            <p:seq concurrent="1" nextAc="seek">
              <p:cTn id="842" restart="whenNotActive" fill="hold" evtFilter="cancelBubble" nodeType="interactiveSeq">
                <p:stCondLst>
                  <p:cond evt="onClick" delay="0">
                    <p:tgtEl>
                      <p:spTgt spid="7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43" fill="hold">
                      <p:stCondLst>
                        <p:cond delay="0"/>
                      </p:stCondLst>
                      <p:childTnLst>
                        <p:par>
                          <p:cTn id="844" fill="hold">
                            <p:stCondLst>
                              <p:cond delay="0"/>
                            </p:stCondLst>
                            <p:childTnLst>
                              <p:par>
                                <p:cTn id="845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47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48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9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0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1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2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853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854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55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856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57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858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59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860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61" fill="hold">
                      <p:stCondLst>
                        <p:cond delay="indefinite"/>
                      </p:stCondLst>
                      <p:childTnLst>
                        <p:par>
                          <p:cTn id="862" fill="hold">
                            <p:stCondLst>
                              <p:cond delay="0"/>
                            </p:stCondLst>
                            <p:childTnLst>
                              <p:par>
                                <p:cTn id="863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64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65" dur="500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6" dur="50" decel="100000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7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86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7"/>
                  </p:tgtEl>
                </p:cond>
              </p:nextCondLst>
            </p:seq>
            <p:seq concurrent="1" nextAc="seek">
              <p:cTn id="869" restart="whenNotActive" fill="hold" evtFilter="cancelBubble" nodeType="interactiveSeq">
                <p:stCondLst>
                  <p:cond evt="onClick" delay="0">
                    <p:tgtEl>
                      <p:spTgt spid="7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70" fill="hold">
                      <p:stCondLst>
                        <p:cond delay="0"/>
                      </p:stCondLst>
                      <p:childTnLst>
                        <p:par>
                          <p:cTn id="871" fill="hold">
                            <p:stCondLst>
                              <p:cond delay="0"/>
                            </p:stCondLst>
                            <p:childTnLst>
                              <p:par>
                                <p:cTn id="872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74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75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6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7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8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9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880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881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82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883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84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885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86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887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88" fill="hold">
                      <p:stCondLst>
                        <p:cond delay="indefinite"/>
                      </p:stCondLst>
                      <p:childTnLst>
                        <p:par>
                          <p:cTn id="889" fill="hold">
                            <p:stCondLst>
                              <p:cond delay="0"/>
                            </p:stCondLst>
                            <p:childTnLst>
                              <p:par>
                                <p:cTn id="890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91" dur="50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92" dur="500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3" dur="50" decel="100000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4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89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8"/>
                  </p:tgtEl>
                </p:cond>
              </p:nextCondLst>
            </p:seq>
            <p:seq concurrent="1" nextAc="seek">
              <p:cTn id="896" restart="whenNotActive" fill="hold" evtFilter="cancelBubble" nodeType="interactiveSeq">
                <p:stCondLst>
                  <p:cond evt="onClick" delay="0">
                    <p:tgtEl>
                      <p:spTgt spid="7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97" fill="hold">
                      <p:stCondLst>
                        <p:cond delay="0"/>
                      </p:stCondLst>
                      <p:childTnLst>
                        <p:par>
                          <p:cTn id="898" fill="hold">
                            <p:stCondLst>
                              <p:cond delay="0"/>
                            </p:stCondLst>
                            <p:childTnLst>
                              <p:par>
                                <p:cTn id="899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01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02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3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4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5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6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907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908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09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910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11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912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13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914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15" fill="hold">
                      <p:stCondLst>
                        <p:cond delay="indefinite"/>
                      </p:stCondLst>
                      <p:childTnLst>
                        <p:par>
                          <p:cTn id="916" fill="hold">
                            <p:stCondLst>
                              <p:cond delay="0"/>
                            </p:stCondLst>
                            <p:childTnLst>
                              <p:par>
                                <p:cTn id="917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18" dur="5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19" dur="500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0" dur="50" decel="100000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1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92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9"/>
                  </p:tgtEl>
                </p:cond>
              </p:nextCondLst>
            </p:seq>
            <p:seq concurrent="1" nextAc="seek">
              <p:cTn id="923" restart="whenNotActive" fill="hold" evtFilter="cancelBubble" nodeType="interactiveSeq">
                <p:stCondLst>
                  <p:cond evt="onClick" delay="0">
                    <p:tgtEl>
                      <p:spTgt spid="8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24" fill="hold">
                      <p:stCondLst>
                        <p:cond delay="0"/>
                      </p:stCondLst>
                      <p:childTnLst>
                        <p:par>
                          <p:cTn id="925" fill="hold">
                            <p:stCondLst>
                              <p:cond delay="0"/>
                            </p:stCondLst>
                            <p:childTnLst>
                              <p:par>
                                <p:cTn id="926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28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29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0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1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2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3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934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935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36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937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38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939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40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941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42" fill="hold">
                      <p:stCondLst>
                        <p:cond delay="indefinite"/>
                      </p:stCondLst>
                      <p:childTnLst>
                        <p:par>
                          <p:cTn id="943" fill="hold">
                            <p:stCondLst>
                              <p:cond delay="0"/>
                            </p:stCondLst>
                            <p:childTnLst>
                              <p:par>
                                <p:cTn id="944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45" dur="5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46" dur="500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47" dur="50" decel="100000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48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94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0"/>
                  </p:tgtEl>
                </p:cond>
              </p:nextCondLst>
            </p:seq>
            <p:seq concurrent="1" nextAc="seek">
              <p:cTn id="950" restart="whenNotActive" fill="hold" evtFilter="cancelBubble" nodeType="interactiveSeq">
                <p:stCondLst>
                  <p:cond evt="onClick" delay="0">
                    <p:tgtEl>
                      <p:spTgt spid="8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51" fill="hold">
                      <p:stCondLst>
                        <p:cond delay="0"/>
                      </p:stCondLst>
                      <p:childTnLst>
                        <p:par>
                          <p:cTn id="952" fill="hold">
                            <p:stCondLst>
                              <p:cond delay="0"/>
                            </p:stCondLst>
                            <p:childTnLst>
                              <p:par>
                                <p:cTn id="953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55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56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57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58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59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60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961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962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63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964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65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966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67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968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69" fill="hold">
                      <p:stCondLst>
                        <p:cond delay="indefinite"/>
                      </p:stCondLst>
                      <p:childTnLst>
                        <p:par>
                          <p:cTn id="970" fill="hold">
                            <p:stCondLst>
                              <p:cond delay="0"/>
                            </p:stCondLst>
                            <p:childTnLst>
                              <p:par>
                                <p:cTn id="971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72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73" dur="500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74" dur="50" decel="100000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75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97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1"/>
                  </p:tgtEl>
                </p:cond>
              </p:nextCondLst>
            </p:seq>
            <p:seq concurrent="1" nextAc="seek">
              <p:cTn id="977" restart="whenNotActive" fill="hold" evtFilter="cancelBubble" nodeType="interactiveSeq">
                <p:stCondLst>
                  <p:cond evt="onClick" delay="0">
                    <p:tgtEl>
                      <p:spTgt spid="8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78" fill="hold">
                      <p:stCondLst>
                        <p:cond delay="0"/>
                      </p:stCondLst>
                      <p:childTnLst>
                        <p:par>
                          <p:cTn id="979" fill="hold">
                            <p:stCondLst>
                              <p:cond delay="0"/>
                            </p:stCondLst>
                            <p:childTnLst>
                              <p:par>
                                <p:cTn id="980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82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83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4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5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6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7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988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989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90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991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92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993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94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995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96" fill="hold">
                      <p:stCondLst>
                        <p:cond delay="indefinite"/>
                      </p:stCondLst>
                      <p:childTnLst>
                        <p:par>
                          <p:cTn id="997" fill="hold">
                            <p:stCondLst>
                              <p:cond delay="0"/>
                            </p:stCondLst>
                            <p:childTnLst>
                              <p:par>
                                <p:cTn id="998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99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00" dur="500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1" dur="50" decel="100000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00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2"/>
                  </p:tgtEl>
                </p:cond>
              </p:nextCondLst>
            </p:seq>
            <p:seq concurrent="1" nextAc="seek">
              <p:cTn id="1004" restart="whenNotActive" fill="hold" evtFilter="cancelBubble" nodeType="interactiveSeq">
                <p:stCondLst>
                  <p:cond evt="onClick" delay="0">
                    <p:tgtEl>
                      <p:spTgt spid="8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005" fill="hold">
                      <p:stCondLst>
                        <p:cond delay="0"/>
                      </p:stCondLst>
                      <p:childTnLst>
                        <p:par>
                          <p:cTn id="1006" fill="hold">
                            <p:stCondLst>
                              <p:cond delay="0"/>
                            </p:stCondLst>
                            <p:childTnLst>
                              <p:par>
                                <p:cTn id="1007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09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10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1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2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3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4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015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016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017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018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019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020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021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022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23" fill="hold">
                      <p:stCondLst>
                        <p:cond delay="indefinite"/>
                      </p:stCondLst>
                      <p:childTnLst>
                        <p:par>
                          <p:cTn id="1024" fill="hold">
                            <p:stCondLst>
                              <p:cond delay="0"/>
                            </p:stCondLst>
                            <p:childTnLst>
                              <p:par>
                                <p:cTn id="1025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26" dur="5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27" dur="500"/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28" dur="50" decel="100000"/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29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03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9"/>
                  </p:tgtEl>
                </p:cond>
              </p:nextCondLst>
            </p:seq>
            <p:seq concurrent="1" nextAc="seek">
              <p:cTn id="1031" restart="whenNotActive" fill="hold" evtFilter="cancelBubble" nodeType="interactiveSeq">
                <p:stCondLst>
                  <p:cond evt="onClick" delay="0">
                    <p:tgtEl>
                      <p:spTgt spid="9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032" fill="hold">
                      <p:stCondLst>
                        <p:cond delay="0"/>
                      </p:stCondLst>
                      <p:childTnLst>
                        <p:par>
                          <p:cTn id="1033" fill="hold">
                            <p:stCondLst>
                              <p:cond delay="0"/>
                            </p:stCondLst>
                            <p:childTnLst>
                              <p:par>
                                <p:cTn id="1034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36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37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38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39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40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41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042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043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044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045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046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047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048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049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50" fill="hold">
                      <p:stCondLst>
                        <p:cond delay="indefinite"/>
                      </p:stCondLst>
                      <p:childTnLst>
                        <p:par>
                          <p:cTn id="1051" fill="hold">
                            <p:stCondLst>
                              <p:cond delay="0"/>
                            </p:stCondLst>
                            <p:childTnLst>
                              <p:par>
                                <p:cTn id="1052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53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54" dur="500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55" dur="50" decel="100000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56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05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1"/>
                  </p:tgtEl>
                </p:cond>
              </p:nextCondLst>
            </p:seq>
            <p:seq concurrent="1" nextAc="seek">
              <p:cTn id="1058" restart="whenNotActive" fill="hold" evtFilter="cancelBubble" nodeType="interactiveSeq">
                <p:stCondLst>
                  <p:cond evt="onClick" delay="0">
                    <p:tgtEl>
                      <p:spTgt spid="9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059" fill="hold">
                      <p:stCondLst>
                        <p:cond delay="0"/>
                      </p:stCondLst>
                      <p:childTnLst>
                        <p:par>
                          <p:cTn id="1060" fill="hold">
                            <p:stCondLst>
                              <p:cond delay="0"/>
                            </p:stCondLst>
                            <p:childTnLst>
                              <p:par>
                                <p:cTn id="1061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63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4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65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66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67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68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069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070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071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072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073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074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075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076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77" fill="hold">
                      <p:stCondLst>
                        <p:cond delay="indefinite"/>
                      </p:stCondLst>
                      <p:childTnLst>
                        <p:par>
                          <p:cTn id="1078" fill="hold">
                            <p:stCondLst>
                              <p:cond delay="0"/>
                            </p:stCondLst>
                            <p:childTnLst>
                              <p:par>
                                <p:cTn id="1079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80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81" dur="500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2" dur="50" decel="100000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3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08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2"/>
                  </p:tgtEl>
                </p:cond>
              </p:nextCondLst>
            </p:seq>
            <p:seq concurrent="1" nextAc="seek">
              <p:cTn id="1085" restart="whenNotActive" fill="hold" evtFilter="cancelBubble" nodeType="interactiveSeq">
                <p:stCondLst>
                  <p:cond evt="onClick" delay="0">
                    <p:tgtEl>
                      <p:spTgt spid="9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086" fill="hold">
                      <p:stCondLst>
                        <p:cond delay="0"/>
                      </p:stCondLst>
                      <p:childTnLst>
                        <p:par>
                          <p:cTn id="1087" fill="hold">
                            <p:stCondLst>
                              <p:cond delay="0"/>
                            </p:stCondLst>
                            <p:childTnLst>
                              <p:par>
                                <p:cTn id="1088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90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91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92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93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94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95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096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097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098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099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100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101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102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103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04" fill="hold">
                      <p:stCondLst>
                        <p:cond delay="indefinite"/>
                      </p:stCondLst>
                      <p:childTnLst>
                        <p:par>
                          <p:cTn id="1105" fill="hold">
                            <p:stCondLst>
                              <p:cond delay="0"/>
                            </p:stCondLst>
                            <p:childTnLst>
                              <p:par>
                                <p:cTn id="1106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07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08" dur="500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09" dur="50" decel="100000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10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11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3"/>
                  </p:tgtEl>
                </p:cond>
              </p:nextCondLst>
            </p:seq>
            <p:seq concurrent="1" nextAc="seek">
              <p:cTn id="1112" restart="whenNotActive" fill="hold" evtFilter="cancelBubble" nodeType="interactiveSeq">
                <p:stCondLst>
                  <p:cond evt="onClick" delay="0">
                    <p:tgtEl>
                      <p:spTgt spid="9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13" fill="hold">
                      <p:stCondLst>
                        <p:cond delay="0"/>
                      </p:stCondLst>
                      <p:childTnLst>
                        <p:par>
                          <p:cTn id="1114" fill="hold">
                            <p:stCondLst>
                              <p:cond delay="0"/>
                            </p:stCondLst>
                            <p:childTnLst>
                              <p:par>
                                <p:cTn id="1115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17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18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19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20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21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22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123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124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125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126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127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128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129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130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31" fill="hold">
                      <p:stCondLst>
                        <p:cond delay="indefinite"/>
                      </p:stCondLst>
                      <p:childTnLst>
                        <p:par>
                          <p:cTn id="1132" fill="hold">
                            <p:stCondLst>
                              <p:cond delay="0"/>
                            </p:stCondLst>
                            <p:childTnLst>
                              <p:par>
                                <p:cTn id="1133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34" dur="50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35" dur="500"/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36" dur="50" decel="100000"/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37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13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4"/>
                  </p:tgtEl>
                </p:cond>
              </p:nextCondLst>
            </p:seq>
            <p:seq concurrent="1" nextAc="seek">
              <p:cTn id="1139" restart="whenNotActive" fill="hold" evtFilter="cancelBubble" nodeType="interactiveSeq">
                <p:stCondLst>
                  <p:cond evt="onClick" delay="0">
                    <p:tgtEl>
                      <p:spTgt spid="9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40" fill="hold">
                      <p:stCondLst>
                        <p:cond delay="0"/>
                      </p:stCondLst>
                      <p:childTnLst>
                        <p:par>
                          <p:cTn id="1141" fill="hold">
                            <p:stCondLst>
                              <p:cond delay="0"/>
                            </p:stCondLst>
                            <p:childTnLst>
                              <p:par>
                                <p:cTn id="1142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44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45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46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47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48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49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150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151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152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153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154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155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156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157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58" fill="hold">
                      <p:stCondLst>
                        <p:cond delay="indefinite"/>
                      </p:stCondLst>
                      <p:childTnLst>
                        <p:par>
                          <p:cTn id="1159" fill="hold">
                            <p:stCondLst>
                              <p:cond delay="0"/>
                            </p:stCondLst>
                            <p:childTnLst>
                              <p:par>
                                <p:cTn id="1160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61" dur="50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62" dur="500"/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63" dur="50" decel="100000"/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64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16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5"/>
                  </p:tgtEl>
                </p:cond>
              </p:nextCondLst>
            </p:seq>
            <p:seq concurrent="1" nextAc="seek">
              <p:cTn id="1166" restart="whenNotActive" fill="hold" evtFilter="cancelBubble" nodeType="interactiveSeq">
                <p:stCondLst>
                  <p:cond evt="onClick" delay="0">
                    <p:tgtEl>
                      <p:spTgt spid="9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67" fill="hold">
                      <p:stCondLst>
                        <p:cond delay="0"/>
                      </p:stCondLst>
                      <p:childTnLst>
                        <p:par>
                          <p:cTn id="1168" fill="hold">
                            <p:stCondLst>
                              <p:cond delay="0"/>
                            </p:stCondLst>
                            <p:childTnLst>
                              <p:par>
                                <p:cTn id="1169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71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72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73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74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75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76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177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178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179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180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181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182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183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184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85" fill="hold">
                      <p:stCondLst>
                        <p:cond delay="indefinite"/>
                      </p:stCondLst>
                      <p:childTnLst>
                        <p:par>
                          <p:cTn id="1186" fill="hold">
                            <p:stCondLst>
                              <p:cond delay="0"/>
                            </p:stCondLst>
                            <p:childTnLst>
                              <p:par>
                                <p:cTn id="1187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88" dur="5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89" dur="500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90" dur="50" decel="100000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91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19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6"/>
                  </p:tgtEl>
                </p:cond>
              </p:nextCondLst>
            </p:seq>
            <p:seq concurrent="1" nextAc="seek">
              <p:cTn id="1193" restart="whenNotActive" fill="hold" evtFilter="cancelBubble" nodeType="interactiveSeq">
                <p:stCondLst>
                  <p:cond evt="onClick" delay="0">
                    <p:tgtEl>
                      <p:spTgt spid="10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94" fill="hold">
                      <p:stCondLst>
                        <p:cond delay="0"/>
                      </p:stCondLst>
                      <p:childTnLst>
                        <p:par>
                          <p:cTn id="1195" fill="hold">
                            <p:stCondLst>
                              <p:cond delay="0"/>
                            </p:stCondLst>
                            <p:childTnLst>
                              <p:par>
                                <p:cTn id="1196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98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99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00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01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02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03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204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205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06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207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08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209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10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211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12" fill="hold">
                      <p:stCondLst>
                        <p:cond delay="indefinite"/>
                      </p:stCondLst>
                      <p:childTnLst>
                        <p:par>
                          <p:cTn id="1213" fill="hold">
                            <p:stCondLst>
                              <p:cond delay="0"/>
                            </p:stCondLst>
                            <p:childTnLst>
                              <p:par>
                                <p:cTn id="1214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15" dur="50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16" dur="500"/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17" dur="50" decel="100000"/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18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21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3"/>
                  </p:tgtEl>
                </p:cond>
              </p:nextCondLst>
            </p:seq>
            <p:seq concurrent="1" nextAc="seek">
              <p:cTn id="1220" restart="whenNotActive" fill="hold" evtFilter="cancelBubble" nodeType="interactiveSeq">
                <p:stCondLst>
                  <p:cond evt="onClick" delay="0">
                    <p:tgtEl>
                      <p:spTgt spid="10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221" fill="hold">
                      <p:stCondLst>
                        <p:cond delay="0"/>
                      </p:stCondLst>
                      <p:childTnLst>
                        <p:par>
                          <p:cTn id="1222" fill="hold">
                            <p:stCondLst>
                              <p:cond delay="0"/>
                            </p:stCondLst>
                            <p:childTnLst>
                              <p:par>
                                <p:cTn id="1223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25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26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27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28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29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30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231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232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33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234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35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236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37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238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39" fill="hold">
                      <p:stCondLst>
                        <p:cond delay="indefinite"/>
                      </p:stCondLst>
                      <p:childTnLst>
                        <p:par>
                          <p:cTn id="1240" fill="hold">
                            <p:stCondLst>
                              <p:cond delay="0"/>
                            </p:stCondLst>
                            <p:childTnLst>
                              <p:par>
                                <p:cTn id="1241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42" dur="5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43" dur="500"/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44" dur="50" decel="100000"/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45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24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5"/>
                  </p:tgtEl>
                </p:cond>
              </p:nextCondLst>
            </p:seq>
            <p:seq concurrent="1" nextAc="seek">
              <p:cTn id="1247" restart="whenNotActive" fill="hold" evtFilter="cancelBubble" nodeType="interactiveSeq">
                <p:stCondLst>
                  <p:cond evt="onClick" delay="0">
                    <p:tgtEl>
                      <p:spTgt spid="10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248" fill="hold">
                      <p:stCondLst>
                        <p:cond delay="0"/>
                      </p:stCondLst>
                      <p:childTnLst>
                        <p:par>
                          <p:cTn id="1249" fill="hold">
                            <p:stCondLst>
                              <p:cond delay="0"/>
                            </p:stCondLst>
                            <p:childTnLst>
                              <p:par>
                                <p:cTn id="1250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52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53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54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55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56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57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258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259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60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261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62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263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64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265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66" fill="hold">
                      <p:stCondLst>
                        <p:cond delay="indefinite"/>
                      </p:stCondLst>
                      <p:childTnLst>
                        <p:par>
                          <p:cTn id="1267" fill="hold">
                            <p:stCondLst>
                              <p:cond delay="0"/>
                            </p:stCondLst>
                            <p:childTnLst>
                              <p:par>
                                <p:cTn id="1268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69" dur="500"/>
                                        <p:tgtEl>
                                          <p:spTgt spid="1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70" dur="500"/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71" dur="50" decel="100000"/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7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27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6"/>
                  </p:tgtEl>
                </p:cond>
              </p:nextCondLst>
            </p:seq>
            <p:seq concurrent="1" nextAc="seek">
              <p:cTn id="1274" restart="whenNotActive" fill="hold" evtFilter="cancelBubble" nodeType="interactiveSeq">
                <p:stCondLst>
                  <p:cond evt="onClick" delay="0">
                    <p:tgtEl>
                      <p:spTgt spid="10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275" fill="hold">
                      <p:stCondLst>
                        <p:cond delay="0"/>
                      </p:stCondLst>
                      <p:childTnLst>
                        <p:par>
                          <p:cTn id="1276" fill="hold">
                            <p:stCondLst>
                              <p:cond delay="0"/>
                            </p:stCondLst>
                            <p:childTnLst>
                              <p:par>
                                <p:cTn id="1277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79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80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81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82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83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84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285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286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87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288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89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290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91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292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93" fill="hold">
                      <p:stCondLst>
                        <p:cond delay="indefinite"/>
                      </p:stCondLst>
                      <p:childTnLst>
                        <p:par>
                          <p:cTn id="1294" fill="hold">
                            <p:stCondLst>
                              <p:cond delay="0"/>
                            </p:stCondLst>
                            <p:childTnLst>
                              <p:par>
                                <p:cTn id="1295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96" dur="500"/>
                                        <p:tgtEl>
                                          <p:spTgt spid="1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97" dur="500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98" dur="50" decel="100000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99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0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7"/>
                  </p:tgtEl>
                </p:cond>
              </p:nextCondLst>
            </p:seq>
            <p:seq concurrent="1" nextAc="seek">
              <p:cTn id="1301" restart="whenNotActive" fill="hold" evtFilter="cancelBubble" nodeType="interactiveSeq">
                <p:stCondLst>
                  <p:cond evt="onClick" delay="0">
                    <p:tgtEl>
                      <p:spTgt spid="10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02" fill="hold">
                      <p:stCondLst>
                        <p:cond delay="0"/>
                      </p:stCondLst>
                      <p:childTnLst>
                        <p:par>
                          <p:cTn id="1303" fill="hold">
                            <p:stCondLst>
                              <p:cond delay="0"/>
                            </p:stCondLst>
                            <p:childTnLst>
                              <p:par>
                                <p:cTn id="1304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06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07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08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09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10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11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312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313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314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315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316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317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318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319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20" fill="hold">
                      <p:stCondLst>
                        <p:cond delay="indefinite"/>
                      </p:stCondLst>
                      <p:childTnLst>
                        <p:par>
                          <p:cTn id="1321" fill="hold">
                            <p:stCondLst>
                              <p:cond delay="0"/>
                            </p:stCondLst>
                            <p:childTnLst>
                              <p:par>
                                <p:cTn id="1322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23" dur="500"/>
                                        <p:tgtEl>
                                          <p:spTgt spid="1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24" dur="500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25" dur="50" decel="100000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26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2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8"/>
                  </p:tgtEl>
                </p:cond>
              </p:nextCondLst>
            </p:seq>
            <p:seq concurrent="1" nextAc="seek">
              <p:cTn id="1328" restart="whenNotActive" fill="hold" evtFilter="cancelBubble" nodeType="interactiveSeq">
                <p:stCondLst>
                  <p:cond evt="onClick" delay="0">
                    <p:tgtEl>
                      <p:spTgt spid="10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29" fill="hold">
                      <p:stCondLst>
                        <p:cond delay="0"/>
                      </p:stCondLst>
                      <p:childTnLst>
                        <p:par>
                          <p:cTn id="1330" fill="hold">
                            <p:stCondLst>
                              <p:cond delay="0"/>
                            </p:stCondLst>
                            <p:childTnLst>
                              <p:par>
                                <p:cTn id="1331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33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34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35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36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37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38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339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340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341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342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343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344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345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346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47" fill="hold">
                      <p:stCondLst>
                        <p:cond delay="indefinite"/>
                      </p:stCondLst>
                      <p:childTnLst>
                        <p:par>
                          <p:cTn id="1348" fill="hold">
                            <p:stCondLst>
                              <p:cond delay="0"/>
                            </p:stCondLst>
                            <p:childTnLst>
                              <p:par>
                                <p:cTn id="1349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50" dur="500"/>
                                        <p:tgtEl>
                                          <p:spTgt spid="1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51" dur="500"/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52" dur="50" decel="100000"/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53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5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9"/>
                  </p:tgtEl>
                </p:cond>
              </p:nextCondLst>
            </p:seq>
            <p:seq concurrent="1" nextAc="seek">
              <p:cTn id="1355" restart="whenNotActive" fill="hold" evtFilter="cancelBubble" nodeType="interactiveSeq">
                <p:stCondLst>
                  <p:cond evt="onClick" delay="0">
                    <p:tgtEl>
                      <p:spTgt spid="11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56" fill="hold">
                      <p:stCondLst>
                        <p:cond delay="0"/>
                      </p:stCondLst>
                      <p:childTnLst>
                        <p:par>
                          <p:cTn id="1357" fill="hold">
                            <p:stCondLst>
                              <p:cond delay="0"/>
                            </p:stCondLst>
                            <p:childTnLst>
                              <p:par>
                                <p:cTn id="1358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60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61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62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63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64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65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366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367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368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369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370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371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372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373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74" fill="hold">
                      <p:stCondLst>
                        <p:cond delay="indefinite"/>
                      </p:stCondLst>
                      <p:childTnLst>
                        <p:par>
                          <p:cTn id="1375" fill="hold">
                            <p:stCondLst>
                              <p:cond delay="0"/>
                            </p:stCondLst>
                            <p:childTnLst>
                              <p:par>
                                <p:cTn id="1376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77" dur="500"/>
                                        <p:tgtEl>
                                          <p:spTgt spid="1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78" dur="500"/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79" dur="50" decel="100000"/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80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8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10"/>
                  </p:tgtEl>
                </p:cond>
              </p:nextCondLst>
            </p:seq>
            <p:seq concurrent="1" nextAc="seek">
              <p:cTn id="1382" restart="whenNotActive" fill="hold" evtFilter="cancelBubble" nodeType="interactiveSeq">
                <p:stCondLst>
                  <p:cond evt="onClick" delay="0">
                    <p:tgtEl>
                      <p:spTgt spid="11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83" fill="hold">
                      <p:stCondLst>
                        <p:cond delay="0"/>
                      </p:stCondLst>
                      <p:childTnLst>
                        <p:par>
                          <p:cTn id="1384" fill="hold">
                            <p:stCondLst>
                              <p:cond delay="0"/>
                            </p:stCondLst>
                            <p:childTnLst>
                              <p:par>
                                <p:cTn id="1385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87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88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89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90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91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92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393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394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395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396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397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398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399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400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01" fill="hold">
                      <p:stCondLst>
                        <p:cond delay="indefinite"/>
                      </p:stCondLst>
                      <p:childTnLst>
                        <p:par>
                          <p:cTn id="1402" fill="hold">
                            <p:stCondLst>
                              <p:cond delay="0"/>
                            </p:stCondLst>
                            <p:childTnLst>
                              <p:par>
                                <p:cTn id="1403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404" dur="500"/>
                                        <p:tgtEl>
                                          <p:spTgt spid="1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05" dur="500"/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06" dur="50" decel="100000"/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07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40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17"/>
                  </p:tgtEl>
                </p:cond>
              </p:nextCondLst>
            </p:seq>
          </p:childTnLst>
        </p:cTn>
      </p:par>
    </p:tnLst>
    <p:bldLst>
      <p:bldP spid="44043" grpId="0" animBg="1"/>
      <p:bldP spid="44044" grpId="0" animBg="1"/>
      <p:bldP spid="44045" grpId="0" animBg="1"/>
      <p:bldP spid="44046" grpId="0" animBg="1"/>
      <p:bldP spid="44047" grpId="0" animBg="1"/>
      <p:bldP spid="44048" grpId="0" animBg="1"/>
      <p:bldP spid="44057" grpId="0" animBg="1"/>
      <p:bldP spid="44057" grpId="1" animBg="1"/>
      <p:bldP spid="44058" grpId="0" animBg="1"/>
      <p:bldP spid="44058" grpId="1" animBg="1"/>
      <p:bldP spid="44059" grpId="0" animBg="1"/>
      <p:bldP spid="44059" grpId="1" animBg="1"/>
      <p:bldP spid="44060" grpId="0" animBg="1"/>
      <p:bldP spid="44060" grpId="1" animBg="1"/>
      <p:bldP spid="44061" grpId="0" animBg="1"/>
      <p:bldP spid="44061" grpId="1" animBg="1"/>
      <p:bldP spid="44062" grpId="0" animBg="1"/>
      <p:bldP spid="44062" grpId="1" animBg="1"/>
      <p:bldP spid="44062" grpId="2" animBg="1"/>
      <p:bldP spid="32" grpId="0" animBg="1"/>
      <p:bldP spid="44" grpId="0" animBg="1"/>
      <p:bldP spid="44" grpId="1" animBg="1"/>
      <p:bldP spid="39" grpId="0" animBg="1"/>
      <p:bldP spid="39" grpId="1" animBg="1"/>
      <p:bldP spid="40" grpId="0" animBg="1"/>
      <p:bldP spid="40" grpId="1" animBg="1"/>
      <p:bldP spid="41" grpId="0" animBg="1"/>
      <p:bldP spid="41" grpId="1" animBg="1"/>
      <p:bldP spid="43" grpId="0" animBg="1"/>
      <p:bldP spid="43" grpId="1" animBg="1"/>
      <p:bldP spid="45" grpId="0" animBg="1"/>
      <p:bldP spid="45" grpId="1" animBg="1"/>
      <p:bldP spid="46" grpId="0" animBg="1"/>
      <p:bldP spid="46" grpId="1" animBg="1"/>
      <p:bldP spid="48" grpId="0" animBg="1"/>
      <p:bldP spid="48" grpId="1" animBg="1"/>
      <p:bldP spid="55" grpId="0" animBg="1"/>
      <p:bldP spid="55" grpId="1" animBg="1"/>
      <p:bldP spid="56" grpId="0" animBg="1"/>
      <p:bldP spid="56" grpId="1" animBg="1"/>
      <p:bldP spid="57" grpId="0" animBg="1"/>
      <p:bldP spid="57" grpId="1" animBg="1"/>
      <p:bldP spid="58" grpId="0" animBg="1"/>
      <p:bldP spid="58" grpId="1" animBg="1"/>
      <p:bldP spid="59" grpId="0" animBg="1"/>
      <p:bldP spid="59" grpId="1" animBg="1"/>
      <p:bldP spid="60" grpId="0" animBg="1"/>
      <p:bldP spid="60" grpId="1" animBg="1"/>
      <p:bldP spid="62" grpId="0" animBg="1"/>
      <p:bldP spid="62" grpId="1" animBg="1"/>
      <p:bldP spid="69" grpId="0" animBg="1"/>
      <p:bldP spid="69" grpId="1" animBg="1"/>
      <p:bldP spid="70" grpId="0" animBg="1"/>
      <p:bldP spid="70" grpId="1" animBg="1"/>
      <p:bldP spid="71" grpId="0" animBg="1"/>
      <p:bldP spid="71" grpId="1" animBg="1"/>
      <p:bldP spid="72" grpId="0" animBg="1"/>
      <p:bldP spid="72" grpId="1" animBg="1"/>
      <p:bldP spid="73" grpId="0" animBg="1"/>
      <p:bldP spid="73" grpId="1" animBg="1"/>
      <p:bldP spid="74" grpId="0" animBg="1"/>
      <p:bldP spid="74" grpId="1" animBg="1"/>
      <p:bldP spid="76" grpId="0" animBg="1"/>
      <p:bldP spid="76" grpId="1" animBg="1"/>
      <p:bldP spid="83" grpId="0" animBg="1"/>
      <p:bldP spid="83" grpId="1" animBg="1"/>
      <p:bldP spid="84" grpId="0" animBg="1"/>
      <p:bldP spid="84" grpId="1" animBg="1"/>
      <p:bldP spid="85" grpId="0" animBg="1"/>
      <p:bldP spid="85" grpId="1" animBg="1"/>
      <p:bldP spid="86" grpId="0" animBg="1"/>
      <p:bldP spid="86" grpId="1" animBg="1"/>
      <p:bldP spid="87" grpId="0" animBg="1"/>
      <p:bldP spid="87" grpId="1" animBg="1"/>
      <p:bldP spid="88" grpId="0" animBg="1"/>
      <p:bldP spid="88" grpId="1" animBg="1"/>
      <p:bldP spid="90" grpId="0" animBg="1"/>
      <p:bldP spid="90" grpId="1" animBg="1"/>
      <p:bldP spid="97" grpId="0" animBg="1"/>
      <p:bldP spid="97" grpId="1" animBg="1"/>
      <p:bldP spid="98" grpId="0" animBg="1"/>
      <p:bldP spid="98" grpId="1" animBg="1"/>
      <p:bldP spid="99" grpId="0" animBg="1"/>
      <p:bldP spid="99" grpId="1" animBg="1"/>
      <p:bldP spid="100" grpId="0" animBg="1"/>
      <p:bldP spid="100" grpId="1" animBg="1"/>
      <p:bldP spid="101" grpId="0" animBg="1"/>
      <p:bldP spid="101" grpId="1" animBg="1"/>
      <p:bldP spid="102" grpId="0" animBg="1"/>
      <p:bldP spid="102" grpId="1" animBg="1"/>
      <p:bldP spid="104" grpId="0" animBg="1"/>
      <p:bldP spid="104" grpId="1" animBg="1"/>
      <p:bldP spid="111" grpId="0" animBg="1"/>
      <p:bldP spid="111" grpId="1" animBg="1"/>
      <p:bldP spid="112" grpId="0" animBg="1"/>
      <p:bldP spid="112" grpId="1" animBg="1"/>
      <p:bldP spid="113" grpId="0" animBg="1"/>
      <p:bldP spid="113" grpId="1" animBg="1"/>
      <p:bldP spid="114" grpId="0" animBg="1"/>
      <p:bldP spid="114" grpId="1" animBg="1"/>
      <p:bldP spid="115" grpId="0" animBg="1"/>
      <p:bldP spid="115" grpId="1" animBg="1"/>
      <p:bldP spid="116" grpId="0" animBg="1"/>
      <p:bldP spid="116" grpId="1" animBg="1"/>
      <p:bldP spid="118" grpId="0" animBg="1"/>
      <p:bldP spid="118" grpId="1" animBg="1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03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fr-FR" dirty="0" smtClean="0"/>
              <a:t>7</a:t>
            </a:r>
            <a:endParaRPr lang="fr-FR" dirty="0"/>
          </a:p>
        </p:txBody>
      </p:sp>
      <p:sp>
        <p:nvSpPr>
          <p:cNvPr id="44035" name="AutoShape 3">
            <a:hlinkClick r:id="" action="ppaction://noaction" highlightClick="1"/>
          </p:cNvPr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actionButtonBlank">
            <a:avLst/>
          </a:prstGeom>
          <a:gradFill rotWithShape="1"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fr-FR"/>
          </a:p>
        </p:txBody>
      </p:sp>
      <p:sp>
        <p:nvSpPr>
          <p:cNvPr id="44043" name="AutoShape 11">
            <a:hlinkClick r:id="" action="ppaction://noaction" highlightClick="1"/>
          </p:cNvPr>
          <p:cNvSpPr>
            <a:spLocks noChangeArrowheads="1"/>
          </p:cNvSpPr>
          <p:nvPr/>
        </p:nvSpPr>
        <p:spPr bwMode="auto">
          <a:xfrm>
            <a:off x="2973372" y="434934"/>
            <a:ext cx="466725" cy="468312"/>
          </a:xfrm>
          <a:prstGeom prst="actionButtonBlank">
            <a:avLst/>
          </a:prstGeom>
          <a:gradFill rotWithShape="1">
            <a:gsLst>
              <a:gs pos="0">
                <a:srgbClr val="FFC000"/>
              </a:gs>
              <a:gs pos="100000">
                <a:srgbClr val="D09502"/>
              </a:gs>
            </a:gsLst>
            <a:path path="rect">
              <a:fillToRect l="50000" t="50000" r="50000" b="50000"/>
            </a:path>
          </a:gradFill>
          <a:ln w="9525">
            <a:noFill/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</p:spPr>
        <p:txBody>
          <a:bodyPr wrap="none" anchor="ctr"/>
          <a:lstStyle/>
          <a:p>
            <a:pPr algn="ctr"/>
            <a:r>
              <a:rPr lang="fr-FR" sz="2800" dirty="0" smtClean="0">
                <a:latin typeface="Arial Rounded MT Bold" pitchFamily="34" charset="0"/>
              </a:rPr>
              <a:t>S</a:t>
            </a:r>
            <a:endParaRPr lang="fr-FR" sz="2800" dirty="0">
              <a:latin typeface="Arial Rounded MT Bold" pitchFamily="34" charset="0"/>
            </a:endParaRPr>
          </a:p>
        </p:txBody>
      </p:sp>
      <p:sp>
        <p:nvSpPr>
          <p:cNvPr id="44044" name="AutoShape 12">
            <a:hlinkClick r:id="" action="ppaction://noaction" highlightClick="1"/>
          </p:cNvPr>
          <p:cNvSpPr>
            <a:spLocks noChangeArrowheads="1"/>
          </p:cNvSpPr>
          <p:nvPr/>
        </p:nvSpPr>
        <p:spPr bwMode="auto">
          <a:xfrm>
            <a:off x="3440097" y="434934"/>
            <a:ext cx="466725" cy="468312"/>
          </a:xfrm>
          <a:prstGeom prst="actionButtonBlank">
            <a:avLst/>
          </a:prstGeom>
          <a:gradFill rotWithShape="1">
            <a:gsLst>
              <a:gs pos="0">
                <a:srgbClr val="FFC000"/>
              </a:gs>
              <a:gs pos="100000">
                <a:srgbClr val="D09502"/>
              </a:gs>
            </a:gsLst>
            <a:path path="rect">
              <a:fillToRect l="50000" t="50000" r="50000" b="50000"/>
            </a:path>
          </a:gradFill>
          <a:ln w="9525">
            <a:noFill/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</p:spPr>
        <p:txBody>
          <a:bodyPr wrap="none" anchor="ctr"/>
          <a:lstStyle/>
          <a:p>
            <a:pPr algn="ctr"/>
            <a:r>
              <a:rPr lang="fr-FR" sz="2800" dirty="0" smtClean="0">
                <a:latin typeface="Arial Rounded MT Bold" pitchFamily="34" charset="0"/>
              </a:rPr>
              <a:t>O</a:t>
            </a:r>
            <a:endParaRPr lang="fr-FR" sz="2800" dirty="0">
              <a:latin typeface="Arial Rounded MT Bold" pitchFamily="34" charset="0"/>
            </a:endParaRPr>
          </a:p>
        </p:txBody>
      </p:sp>
      <p:sp>
        <p:nvSpPr>
          <p:cNvPr id="44045" name="AutoShape 13">
            <a:hlinkClick r:id="" action="ppaction://noaction" highlightClick="1"/>
          </p:cNvPr>
          <p:cNvSpPr>
            <a:spLocks noChangeArrowheads="1"/>
          </p:cNvSpPr>
          <p:nvPr/>
        </p:nvSpPr>
        <p:spPr bwMode="auto">
          <a:xfrm>
            <a:off x="3906822" y="434934"/>
            <a:ext cx="466725" cy="468312"/>
          </a:xfrm>
          <a:prstGeom prst="actionButtonBlank">
            <a:avLst/>
          </a:prstGeom>
          <a:gradFill rotWithShape="1">
            <a:gsLst>
              <a:gs pos="0">
                <a:srgbClr val="FFC000"/>
              </a:gs>
              <a:gs pos="100000">
                <a:srgbClr val="D09502"/>
              </a:gs>
            </a:gsLst>
            <a:path path="rect">
              <a:fillToRect l="50000" t="50000" r="50000" b="50000"/>
            </a:path>
          </a:gradFill>
          <a:ln w="9525">
            <a:noFill/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</p:spPr>
        <p:txBody>
          <a:bodyPr wrap="none" anchor="ctr"/>
          <a:lstStyle/>
          <a:p>
            <a:pPr algn="ctr"/>
            <a:r>
              <a:rPr lang="fr-FR" sz="2800" dirty="0" smtClean="0">
                <a:latin typeface="Arial Rounded MT Bold" pitchFamily="34" charset="0"/>
              </a:rPr>
              <a:t>U</a:t>
            </a:r>
            <a:endParaRPr lang="fr-FR" sz="2800" dirty="0">
              <a:latin typeface="Arial Rounded MT Bold" pitchFamily="34" charset="0"/>
            </a:endParaRPr>
          </a:p>
        </p:txBody>
      </p:sp>
      <p:sp>
        <p:nvSpPr>
          <p:cNvPr id="44046" name="AutoShape 14">
            <a:hlinkClick r:id="" action="ppaction://noaction" highlightClick="1"/>
          </p:cNvPr>
          <p:cNvSpPr>
            <a:spLocks noChangeArrowheads="1"/>
          </p:cNvSpPr>
          <p:nvPr/>
        </p:nvSpPr>
        <p:spPr bwMode="auto">
          <a:xfrm>
            <a:off x="4373547" y="434934"/>
            <a:ext cx="466725" cy="468312"/>
          </a:xfrm>
          <a:prstGeom prst="actionButtonBlank">
            <a:avLst/>
          </a:prstGeom>
          <a:gradFill rotWithShape="1">
            <a:gsLst>
              <a:gs pos="0">
                <a:srgbClr val="FFC000"/>
              </a:gs>
              <a:gs pos="100000">
                <a:srgbClr val="D09502"/>
              </a:gs>
            </a:gsLst>
            <a:path path="rect">
              <a:fillToRect l="50000" t="50000" r="50000" b="50000"/>
            </a:path>
          </a:gradFill>
          <a:ln w="9525">
            <a:noFill/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</p:spPr>
        <p:txBody>
          <a:bodyPr wrap="none" anchor="ctr"/>
          <a:lstStyle/>
          <a:p>
            <a:pPr algn="ctr"/>
            <a:r>
              <a:rPr lang="fr-FR" sz="2800" dirty="0" smtClean="0">
                <a:latin typeface="Arial Rounded MT Bold" pitchFamily="34" charset="0"/>
              </a:rPr>
              <a:t>R</a:t>
            </a:r>
            <a:endParaRPr lang="fr-FR" sz="2800" dirty="0">
              <a:latin typeface="Arial Rounded MT Bold" pitchFamily="34" charset="0"/>
            </a:endParaRPr>
          </a:p>
        </p:txBody>
      </p:sp>
      <p:sp>
        <p:nvSpPr>
          <p:cNvPr id="44047" name="AutoShape 15">
            <a:hlinkClick r:id="" action="ppaction://noaction" highlightClick="1"/>
          </p:cNvPr>
          <p:cNvSpPr>
            <a:spLocks noChangeArrowheads="1"/>
          </p:cNvSpPr>
          <p:nvPr/>
        </p:nvSpPr>
        <p:spPr bwMode="auto">
          <a:xfrm>
            <a:off x="4840272" y="434934"/>
            <a:ext cx="466725" cy="468312"/>
          </a:xfrm>
          <a:prstGeom prst="actionButtonBlank">
            <a:avLst/>
          </a:prstGeom>
          <a:gradFill rotWithShape="1">
            <a:gsLst>
              <a:gs pos="0">
                <a:srgbClr val="FFC000"/>
              </a:gs>
              <a:gs pos="100000">
                <a:srgbClr val="D09502"/>
              </a:gs>
            </a:gsLst>
            <a:path path="rect">
              <a:fillToRect l="50000" t="50000" r="50000" b="50000"/>
            </a:path>
          </a:gradFill>
          <a:ln w="9525">
            <a:noFill/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</p:spPr>
        <p:txBody>
          <a:bodyPr wrap="none" anchor="ctr"/>
          <a:lstStyle/>
          <a:p>
            <a:pPr algn="ctr"/>
            <a:r>
              <a:rPr lang="fr-FR" sz="2800" dirty="0" smtClean="0">
                <a:latin typeface="Arial Rounded MT Bold" pitchFamily="34" charset="0"/>
              </a:rPr>
              <a:t>C</a:t>
            </a:r>
            <a:endParaRPr lang="fr-FR" sz="2800" dirty="0">
              <a:latin typeface="Arial Rounded MT Bold" pitchFamily="34" charset="0"/>
            </a:endParaRPr>
          </a:p>
        </p:txBody>
      </p:sp>
      <p:sp>
        <p:nvSpPr>
          <p:cNvPr id="44048" name="AutoShape 16">
            <a:hlinkClick r:id="" action="ppaction://noaction" highlightClick="1"/>
          </p:cNvPr>
          <p:cNvSpPr>
            <a:spLocks noChangeArrowheads="1"/>
          </p:cNvSpPr>
          <p:nvPr/>
        </p:nvSpPr>
        <p:spPr bwMode="auto">
          <a:xfrm>
            <a:off x="5291134" y="434934"/>
            <a:ext cx="466725" cy="468312"/>
          </a:xfrm>
          <a:prstGeom prst="actionButtonBlank">
            <a:avLst/>
          </a:prstGeom>
          <a:gradFill rotWithShape="1">
            <a:gsLst>
              <a:gs pos="0">
                <a:srgbClr val="FFC000"/>
              </a:gs>
              <a:gs pos="100000">
                <a:srgbClr val="D09502"/>
              </a:gs>
            </a:gsLst>
            <a:path path="rect">
              <a:fillToRect l="50000" t="50000" r="50000" b="50000"/>
            </a:path>
          </a:gradFill>
          <a:ln w="9525">
            <a:noFill/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</p:spPr>
        <p:txBody>
          <a:bodyPr wrap="none" anchor="ctr"/>
          <a:lstStyle/>
          <a:p>
            <a:pPr algn="ctr"/>
            <a:r>
              <a:rPr lang="fr-FR" sz="2800" dirty="0" smtClean="0">
                <a:latin typeface="Arial Rounded MT Bold" pitchFamily="34" charset="0"/>
              </a:rPr>
              <a:t>I</a:t>
            </a:r>
            <a:endParaRPr lang="fr-FR" sz="2800" dirty="0">
              <a:latin typeface="Arial Rounded MT Bold" pitchFamily="34" charset="0"/>
            </a:endParaRPr>
          </a:p>
        </p:txBody>
      </p:sp>
      <p:pic>
        <p:nvPicPr>
          <p:cNvPr id="44049" name="Picture 17" descr="ok5">
            <a:hlinkClick r:id="" action="ppaction://noaction">
              <a:snd r:embed="rId3" name="laser.wav" builtIn="1"/>
            </a:hlinkClick>
          </p:cNvPr>
          <p:cNvPicPr>
            <a:picLocks noChangeAspect="1" noChangeArrowheads="1" noCrop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>
            <a:off x="7383501" y="2443149"/>
            <a:ext cx="828675" cy="468313"/>
          </a:xfrm>
          <a:prstGeom prst="rect">
            <a:avLst/>
          </a:prstGeom>
          <a:noFill/>
        </p:spPr>
      </p:pic>
      <p:pic>
        <p:nvPicPr>
          <p:cNvPr id="44050" name="Picture 18" descr="fleche_58"/>
          <p:cNvPicPr>
            <a:picLocks noChangeAspect="1" noChangeArrowheads="1" noCrop="1"/>
          </p:cNvPicPr>
          <p:nvPr/>
        </p:nvPicPr>
        <p:blipFill>
          <a:blip r:embed="rId5"/>
          <a:srcRect/>
          <a:stretch>
            <a:fillRect/>
          </a:stretch>
        </p:blipFill>
        <p:spPr bwMode="auto">
          <a:xfrm>
            <a:off x="8496300" y="3300413"/>
            <a:ext cx="447675" cy="257175"/>
          </a:xfrm>
          <a:prstGeom prst="rect">
            <a:avLst/>
          </a:prstGeom>
          <a:noFill/>
        </p:spPr>
      </p:pic>
      <p:sp>
        <p:nvSpPr>
          <p:cNvPr id="44051" name="Rectangle 19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892402" y="2260584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I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44052" name="Rectangle 2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892402" y="2727309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O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44053" name="Rectangle 21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892402" y="3195622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U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44054" name="Rectangle 22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892402" y="3663934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C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44055" name="Rectangle 23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892402" y="4132247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L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44056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892402" y="4600559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R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44057" name="Rectangle 25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892402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I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44058" name="Rectangle 26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892402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O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44059" name="Rectangle 27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892402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U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44060" name="Rectangle 28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892402" y="1238220"/>
            <a:ext cx="466725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C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44061" name="Rectangle 29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892402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L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44062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892402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R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32" name="AutoShape 16">
            <a:hlinkClick r:id="" action="ppaction://noaction" highlightClick="1"/>
          </p:cNvPr>
          <p:cNvSpPr>
            <a:spLocks noChangeArrowheads="1"/>
          </p:cNvSpPr>
          <p:nvPr/>
        </p:nvSpPr>
        <p:spPr bwMode="auto">
          <a:xfrm>
            <a:off x="5748360" y="434934"/>
            <a:ext cx="466725" cy="468312"/>
          </a:xfrm>
          <a:prstGeom prst="actionButtonBlank">
            <a:avLst/>
          </a:prstGeom>
          <a:gradFill rotWithShape="1">
            <a:gsLst>
              <a:gs pos="0">
                <a:srgbClr val="FFC000"/>
              </a:gs>
              <a:gs pos="100000">
                <a:srgbClr val="D09502"/>
              </a:gs>
            </a:gsLst>
            <a:path path="rect">
              <a:fillToRect l="50000" t="50000" r="50000" b="50000"/>
            </a:path>
          </a:gradFill>
          <a:ln w="9525">
            <a:noFill/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</p:spPr>
        <p:txBody>
          <a:bodyPr wrap="none" anchor="ctr"/>
          <a:lstStyle/>
          <a:p>
            <a:pPr algn="ctr"/>
            <a:r>
              <a:rPr lang="fr-FR" sz="2800" dirty="0" smtClean="0">
                <a:latin typeface="Arial Rounded MT Bold" pitchFamily="34" charset="0"/>
              </a:rPr>
              <a:t>L</a:t>
            </a:r>
            <a:endParaRPr lang="fr-FR" sz="2800" dirty="0">
              <a:latin typeface="Arial Rounded MT Bold" pitchFamily="34" charset="0"/>
            </a:endParaRPr>
          </a:p>
        </p:txBody>
      </p:sp>
      <p:sp>
        <p:nvSpPr>
          <p:cNvPr id="42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892402" y="5072085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S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44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892402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S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pic>
        <p:nvPicPr>
          <p:cNvPr id="35" name="Image 34" descr="interrog01.gif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1358856" y="5838858"/>
            <a:ext cx="506409" cy="506409"/>
          </a:xfrm>
          <a:prstGeom prst="rect">
            <a:avLst/>
          </a:prstGeom>
        </p:spPr>
      </p:pic>
      <p:sp>
        <p:nvSpPr>
          <p:cNvPr id="36" name="ZoneTexte 35"/>
          <p:cNvSpPr txBox="1"/>
          <p:nvPr/>
        </p:nvSpPr>
        <p:spPr>
          <a:xfrm>
            <a:off x="0" y="6386553"/>
            <a:ext cx="3221020" cy="380480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</p:spPr>
        <p:txBody>
          <a:bodyPr wrap="square" lIns="36000" tIns="36000" rIns="36000" bIns="36000" rtlCol="0" anchor="ctr" anchorCtr="0">
            <a:spAutoFit/>
          </a:bodyPr>
          <a:lstStyle/>
          <a:p>
            <a:pPr algn="ctr"/>
            <a:r>
              <a:rPr lang="fr-FR" sz="2000" dirty="0" smtClean="0">
                <a:latin typeface="Arial Rounded MT Bold" pitchFamily="34" charset="0"/>
              </a:rPr>
              <a:t>au-dessus de l’</a:t>
            </a:r>
            <a:r>
              <a:rPr lang="fr-FR" sz="2000" dirty="0" err="1" smtClean="0">
                <a:latin typeface="Arial Rounded MT Bold" pitchFamily="34" charset="0"/>
              </a:rPr>
              <a:t>oeil</a:t>
            </a:r>
            <a:endParaRPr lang="fr-FR" sz="2000" dirty="0">
              <a:latin typeface="Arial Rounded MT Bold" pitchFamily="34" charset="0"/>
            </a:endParaRPr>
          </a:p>
        </p:txBody>
      </p:sp>
      <p:sp>
        <p:nvSpPr>
          <p:cNvPr id="30" name="Rectangle 19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367071" y="2260584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I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31" name="Rectangle 2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367071" y="2727309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O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33" name="Rectangle 21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367071" y="3195622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U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34" name="Rectangle 22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367071" y="3663934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C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37" name="Rectangle 23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367071" y="4132247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L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38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367071" y="4600559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R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39" name="Rectangle 25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367071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I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40" name="Rectangle 26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367071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O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41" name="Rectangle 27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367071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U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43" name="Rectangle 28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367071" y="1238220"/>
            <a:ext cx="466725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C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45" name="Rectangle 29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367071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L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46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367071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R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47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367071" y="5072085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S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48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367071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S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49" name="Rectangle 19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841740" y="2260584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I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50" name="Rectangle 2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841740" y="2727309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O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51" name="Rectangle 21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841740" y="3195622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U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52" name="Rectangle 22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841740" y="3663934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C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53" name="Rectangle 23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841740" y="4132247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L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54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841740" y="4600559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R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55" name="Rectangle 25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841740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I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56" name="Rectangle 26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841740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O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57" name="Rectangle 27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841740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U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58" name="Rectangle 28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841740" y="1238220"/>
            <a:ext cx="466725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C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59" name="Rectangle 29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841740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L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60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841740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R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61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841740" y="5072085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S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62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841740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S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63" name="Rectangle 19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316409" y="2260584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I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64" name="Rectangle 2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316409" y="2727309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O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65" name="Rectangle 21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316409" y="3195622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U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66" name="Rectangle 22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316409" y="3663934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C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67" name="Rectangle 23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316409" y="4132247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L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68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316409" y="4600559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R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69" name="Rectangle 25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316409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I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70" name="Rectangle 26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316409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O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71" name="Rectangle 27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316409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U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72" name="Rectangle 28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316409" y="1238220"/>
            <a:ext cx="466725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C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73" name="Rectangle 29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316409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L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74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316409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R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75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316409" y="5072085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S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76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316409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S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77" name="Rectangle 19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791078" y="2260584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I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78" name="Rectangle 2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791078" y="2727309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O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79" name="Rectangle 21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791078" y="3195622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U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80" name="Rectangle 22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791078" y="3663934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C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81" name="Rectangle 23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791078" y="4132247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L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82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791078" y="4600559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R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83" name="Rectangle 25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791078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I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84" name="Rectangle 26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791078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O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85" name="Rectangle 27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791078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U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86" name="Rectangle 28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791078" y="1238220"/>
            <a:ext cx="466725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C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87" name="Rectangle 29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791078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L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88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791078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R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89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791078" y="5072085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S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90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791078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S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91" name="Rectangle 19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265747" y="2260584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I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92" name="Rectangle 2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265747" y="2727309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O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93" name="Rectangle 21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265747" y="3195622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U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94" name="Rectangle 22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265747" y="3663934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C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95" name="Rectangle 23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265747" y="4132247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L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96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265747" y="4600559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R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97" name="Rectangle 25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265747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I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98" name="Rectangle 26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265747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O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99" name="Rectangle 27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265747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U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00" name="Rectangle 28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265747" y="1238220"/>
            <a:ext cx="466725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C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01" name="Rectangle 29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265747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L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02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265747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R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03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265747" y="5072085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S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04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265747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S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05" name="Rectangle 19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740416" y="2260584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I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06" name="Rectangle 2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740416" y="2727309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O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07" name="Rectangle 21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740416" y="3195622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U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08" name="Rectangle 22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740416" y="3663934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C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09" name="Rectangle 23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740416" y="4132247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L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10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740416" y="4600559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R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11" name="Rectangle 25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740416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I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12" name="Rectangle 26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740416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O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13" name="Rectangle 27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740416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U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14" name="Rectangle 28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740416" y="1238220"/>
            <a:ext cx="466725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C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15" name="Rectangle 29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740416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L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16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740416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R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17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740416" y="5072085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S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18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740416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S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44063" name="Rectangle 31">
            <a:hlinkClick r:id="" action="ppaction://noaction">
              <a:snd r:embed="rId8" name="arrow.wav" builtIn="1"/>
            </a:hlinkClick>
          </p:cNvPr>
          <p:cNvSpPr>
            <a:spLocks noChangeArrowheads="1"/>
          </p:cNvSpPr>
          <p:nvPr/>
        </p:nvSpPr>
        <p:spPr bwMode="auto">
          <a:xfrm>
            <a:off x="2892402" y="1238220"/>
            <a:ext cx="3322683" cy="468312"/>
          </a:xfrm>
          <a:prstGeom prst="rect">
            <a:avLst/>
          </a:prstGeom>
          <a:solidFill>
            <a:schemeClr val="accent1">
              <a:alpha val="0"/>
            </a:schemeClr>
          </a:solidFill>
          <a:ln w="12700">
            <a:solidFill>
              <a:srgbClr val="FFCC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fr-FR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4405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3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4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5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6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7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8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9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20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4" dur="500"/>
                                        <p:tgtEl>
                                          <p:spTgt spid="4405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500"/>
                                        <p:tgtEl>
                                          <p:spTgt spid="440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" decel="100000"/>
                                        <p:tgtEl>
                                          <p:spTgt spid="440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4051"/>
                  </p:tgtEl>
                </p:cond>
              </p:nextCondLst>
            </p:seq>
            <p:seq concurrent="1" nextAc="seek">
              <p:cTn id="29" restart="whenNotActive" fill="hold" evtFilter="cancelBubble" nodeType="interactiveSeq">
                <p:stCondLst>
                  <p:cond evt="onClick" delay="0">
                    <p:tgtEl>
                      <p:spTgt spid="4405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0" fill="hold">
                      <p:stCondLst>
                        <p:cond delay="0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4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5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40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41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2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43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4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45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6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47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1" dur="500"/>
                                        <p:tgtEl>
                                          <p:spTgt spid="4405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2" dur="500"/>
                                        <p:tgtEl>
                                          <p:spTgt spid="440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50" decel="100000"/>
                                        <p:tgtEl>
                                          <p:spTgt spid="440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4052"/>
                  </p:tgtEl>
                </p:cond>
              </p:nextCondLst>
            </p:seq>
            <p:seq concurrent="1" nextAc="seek">
              <p:cTn id="56" restart="whenNotActive" fill="hold" evtFilter="cancelBubble" nodeType="interactiveSeq">
                <p:stCondLst>
                  <p:cond evt="onClick" delay="0">
                    <p:tgtEl>
                      <p:spTgt spid="4405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7" fill="hold">
                      <p:stCondLst>
                        <p:cond delay="0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1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2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67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68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9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70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1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72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3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74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>
                      <p:stCondLst>
                        <p:cond delay="indefinite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8" dur="500"/>
                                        <p:tgtEl>
                                          <p:spTgt spid="4405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9" dur="500"/>
                                        <p:tgtEl>
                                          <p:spTgt spid="440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50" decel="100000"/>
                                        <p:tgtEl>
                                          <p:spTgt spid="440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4053"/>
                  </p:tgtEl>
                </p:cond>
              </p:nextCondLst>
            </p:seq>
            <p:seq concurrent="1" nextAc="seek">
              <p:cTn id="83" restart="whenNotActive" fill="hold" evtFilter="cancelBubble" nodeType="interactiveSeq">
                <p:stCondLst>
                  <p:cond evt="onClick" delay="0">
                    <p:tgtEl>
                      <p:spTgt spid="4405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4" fill="hold">
                      <p:stCondLst>
                        <p:cond delay="0"/>
                      </p:stCondLst>
                      <p:childTnLst>
                        <p:par>
                          <p:cTn id="85" fill="hold">
                            <p:stCondLst>
                              <p:cond delay="0"/>
                            </p:stCondLst>
                            <p:childTnLst>
                              <p:par>
                                <p:cTn id="86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8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9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94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95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6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97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8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99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00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01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2" fill="hold">
                      <p:stCondLst>
                        <p:cond delay="indefinite"/>
                      </p:stCondLst>
                      <p:childTnLst>
                        <p:par>
                          <p:cTn id="103" fill="hold">
                            <p:stCondLst>
                              <p:cond delay="0"/>
                            </p:stCondLst>
                            <p:childTnLst>
                              <p:par>
                                <p:cTn id="104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5" dur="500"/>
                                        <p:tgtEl>
                                          <p:spTgt spid="4406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500"/>
                                        <p:tgtEl>
                                          <p:spTgt spid="440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50" decel="100000"/>
                                        <p:tgtEl>
                                          <p:spTgt spid="440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4054"/>
                  </p:tgtEl>
                </p:cond>
              </p:nextCondLst>
            </p:seq>
            <p:seq concurrent="1" nextAc="seek">
              <p:cTn id="110" restart="whenNotActive" fill="hold" evtFilter="cancelBubble" nodeType="interactiveSeq">
                <p:stCondLst>
                  <p:cond evt="onClick" delay="0">
                    <p:tgtEl>
                      <p:spTgt spid="4405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1" fill="hold">
                      <p:stCondLst>
                        <p:cond delay="0"/>
                      </p:stCondLst>
                      <p:childTnLst>
                        <p:par>
                          <p:cTn id="112" fill="hold">
                            <p:stCondLst>
                              <p:cond delay="0"/>
                            </p:stCondLst>
                            <p:childTnLst>
                              <p:par>
                                <p:cTn id="113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5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6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7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8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9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0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21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22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3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24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5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26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7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28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9" fill="hold">
                      <p:stCondLst>
                        <p:cond delay="indefinite"/>
                      </p:stCondLst>
                      <p:childTnLst>
                        <p:par>
                          <p:cTn id="130" fill="hold">
                            <p:stCondLst>
                              <p:cond delay="0"/>
                            </p:stCondLst>
                            <p:childTnLst>
                              <p:par>
                                <p:cTn id="131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2" dur="500"/>
                                        <p:tgtEl>
                                          <p:spTgt spid="4406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3" dur="500"/>
                                        <p:tgtEl>
                                          <p:spTgt spid="440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4" dur="50" decel="100000"/>
                                        <p:tgtEl>
                                          <p:spTgt spid="440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5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4055"/>
                  </p:tgtEl>
                </p:cond>
              </p:nextCondLst>
            </p:seq>
            <p:seq concurrent="1" nextAc="seek">
              <p:cTn id="137" restart="whenNotActive" fill="hold" evtFilter="cancelBubble" nodeType="interactiveSeq">
                <p:stCondLst>
                  <p:cond evt="onClick" delay="0">
                    <p:tgtEl>
                      <p:spTgt spid="4404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8" fill="hold">
                      <p:stCondLst>
                        <p:cond delay="0"/>
                      </p:stCondLst>
                      <p:childTnLst>
                        <p:par>
                          <p:cTn id="139" fill="hold">
                            <p:stCondLst>
                              <p:cond delay="0"/>
                            </p:stCondLst>
                            <p:childTnLst>
                              <p:par>
                                <p:cTn id="140" presetID="56" presetClass="entr" presetSubtype="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by="(-#ppt_w*2)" calcmode="lin" valueType="num">
                                      <p:cBhvr rctx="PPT">
                                        <p:cTn id="142" dur="25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</p:anim>
                                    <p:anim by="(#ppt_w*0.50)" calcmode="lin" valueType="num">
                                      <p:cBhvr>
                                        <p:cTn id="143" dur="25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(-#ppt_h/2)" to="(#ppt_y)" calcmode="lin" valueType="num">
                                      <p:cBhvr>
                                        <p:cTn id="144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</p:anim>
                                    <p:animRot by="21600000">
                                      <p:cBhvr>
                                        <p:cTn id="145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6" fill="hold">
                            <p:stCondLst>
                              <p:cond delay="500"/>
                            </p:stCondLst>
                            <p:childTnLst>
                              <p:par>
                                <p:cTn id="147" presetID="56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by="(-#ppt_w*2)" calcmode="lin" valueType="num">
                                      <p:cBhvr rctx="PPT">
                                        <p:cTn id="149" dur="25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</p:anim>
                                    <p:anim by="(#ppt_w*0.50)" calcmode="lin" valueType="num">
                                      <p:cBhvr>
                                        <p:cTn id="150" dur="25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(-#ppt_h/2)" to="(#ppt_y)" calcmode="lin" valueType="num">
                                      <p:cBhvr>
                                        <p:cTn id="151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</p:anim>
                                    <p:animRot by="21600000">
                                      <p:cBhvr>
                                        <p:cTn id="152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3" fill="hold">
                            <p:stCondLst>
                              <p:cond delay="1000"/>
                            </p:stCondLst>
                            <p:childTnLst>
                              <p:par>
                                <p:cTn id="154" presetID="56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by="(-#ppt_w*2)" calcmode="lin" valueType="num">
                                      <p:cBhvr rctx="PPT">
                                        <p:cTn id="156" dur="25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</p:anim>
                                    <p:anim by="(#ppt_w*0.50)" calcmode="lin" valueType="num">
                                      <p:cBhvr>
                                        <p:cTn id="157" dur="25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(-#ppt_h/2)" to="(#ppt_y)" calcmode="lin" valueType="num">
                                      <p:cBhvr>
                                        <p:cTn id="158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</p:anim>
                                    <p:animRot by="21600000">
                                      <p:cBhvr>
                                        <p:cTn id="159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0" fill="hold">
                            <p:stCondLst>
                              <p:cond delay="1500"/>
                            </p:stCondLst>
                            <p:childTnLst>
                              <p:par>
                                <p:cTn id="161" presetID="56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by="(-#ppt_w*2)" calcmode="lin" valueType="num">
                                      <p:cBhvr rctx="PPT">
                                        <p:cTn id="163" dur="25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</p:anim>
                                    <p:anim by="(#ppt_w*0.50)" calcmode="lin" valueType="num">
                                      <p:cBhvr>
                                        <p:cTn id="164" dur="25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(-#ppt_h/2)" to="(#ppt_y)" calcmode="lin" valueType="num">
                                      <p:cBhvr>
                                        <p:cTn id="165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</p:anim>
                                    <p:animRot by="21600000">
                                      <p:cBhvr>
                                        <p:cTn id="166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7" fill="hold">
                            <p:stCondLst>
                              <p:cond delay="2000"/>
                            </p:stCondLst>
                            <p:childTnLst>
                              <p:par>
                                <p:cTn id="168" presetID="56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by="(-#ppt_w*2)" calcmode="lin" valueType="num">
                                      <p:cBhvr rctx="PPT">
                                        <p:cTn id="170" dur="25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</p:anim>
                                    <p:anim by="(#ppt_w*0.50)" calcmode="lin" valueType="num">
                                      <p:cBhvr>
                                        <p:cTn id="171" dur="25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(-#ppt_h/2)" to="(#ppt_y)" calcmode="lin" valueType="num">
                                      <p:cBhvr>
                                        <p:cTn id="172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</p:anim>
                                    <p:animRot by="21600000">
                                      <p:cBhvr>
                                        <p:cTn id="173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4" fill="hold">
                            <p:stCondLst>
                              <p:cond delay="2500"/>
                            </p:stCondLst>
                            <p:childTnLst>
                              <p:par>
                                <p:cTn id="175" presetID="56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by="(-#ppt_w*2)" calcmode="lin" valueType="num">
                                      <p:cBhvr rctx="PPT">
                                        <p:cTn id="177" dur="25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</p:anim>
                                    <p:anim by="(#ppt_w*0.50)" calcmode="lin" valueType="num">
                                      <p:cBhvr>
                                        <p:cTn id="178" dur="25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(-#ppt_h/2)" to="(#ppt_y)" calcmode="lin" valueType="num">
                                      <p:cBhvr>
                                        <p:cTn id="179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</p:anim>
                                    <p:animRot by="21600000">
                                      <p:cBhvr>
                                        <p:cTn id="180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1" fill="hold">
                            <p:stCondLst>
                              <p:cond delay="3000"/>
                            </p:stCondLst>
                            <p:childTnLst>
                              <p:par>
                                <p:cTn id="182" presetID="56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by="(-#ppt_w*2)" calcmode="lin" valueType="num">
                                      <p:cBhvr rctx="PPT">
                                        <p:cTn id="184" dur="25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</p:anim>
                                    <p:anim by="(#ppt_w*0.50)" calcmode="lin" valueType="num">
                                      <p:cBhvr>
                                        <p:cTn id="185" dur="25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(-#ppt_h/2)" to="(#ppt_y)" calcmode="lin" valueType="num">
                                      <p:cBhvr>
                                        <p:cTn id="186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</p:anim>
                                    <p:animRot by="21600000">
                                      <p:cBhvr>
                                        <p:cTn id="187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8" fill="hold">
                            <p:stCondLst>
                              <p:cond delay="3500"/>
                            </p:stCondLst>
                            <p:childTnLst>
                              <p:par>
                                <p:cTn id="189" presetID="34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from="(-#ppt_w/2)" to="(#ppt_x)" calcmode="lin" valueType="num">
                                      <p:cBhvr>
                                        <p:cTn id="191" dur="6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0" to="-1.0" calcmode="lin" valueType="num">
                                      <p:cBhvr>
                                        <p:cTn id="192" dur="200" decel="5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44050"/>
                                        </p:tgtEl>
                                        <p:attrNameLst>
                                          <p:attrName>xshear</p:attrName>
                                        </p:attrNameLst>
                                      </p:cBhvr>
                                    </p:anim>
                                    <p:animScale>
                                      <p:cBhvr>
                                        <p:cTn id="193" dur="200" decel="10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44050"/>
                                        </p:tgtEl>
                                      </p:cBhvr>
                                      <p:from x="100000" y="100000"/>
                                      <p:to x="80000" y="100000"/>
                                    </p:animScale>
                                    <p:anim by="(#ppt_h/3+#ppt_w*0.1)" calcmode="lin" valueType="num">
                                      <p:cBhvr additive="sum">
                                        <p:cTn id="194" dur="200" decel="10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440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4049"/>
                  </p:tgtEl>
                </p:cond>
              </p:nextCondLst>
            </p:seq>
            <p:seq concurrent="1" nextAc="seek">
              <p:cTn id="195" restart="whenNotActive" fill="hold" evtFilter="cancelBubble" nodeType="interactiveSeq">
                <p:stCondLst>
                  <p:cond evt="onClick" delay="0">
                    <p:tgtEl>
                      <p:spTgt spid="4405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96" fill="hold">
                      <p:stCondLst>
                        <p:cond delay="0"/>
                      </p:stCondLst>
                      <p:childTnLst>
                        <p:par>
                          <p:cTn id="197" fill="hold">
                            <p:stCondLst>
                              <p:cond delay="0"/>
                            </p:stCondLst>
                            <p:childTnLst>
                              <p:par>
                                <p:cTn id="198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00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1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2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3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4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5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206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207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08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209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10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211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12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213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4" fill="hold">
                      <p:stCondLst>
                        <p:cond delay="indefinite"/>
                      </p:stCondLst>
                      <p:childTnLst>
                        <p:par>
                          <p:cTn id="215" fill="hold">
                            <p:stCondLst>
                              <p:cond delay="0"/>
                            </p:stCondLst>
                            <p:childTnLst>
                              <p:par>
                                <p:cTn id="216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17" dur="500"/>
                                        <p:tgtEl>
                                          <p:spTgt spid="4406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18" dur="500"/>
                                        <p:tgtEl>
                                          <p:spTgt spid="440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9" dur="50" decel="100000"/>
                                        <p:tgtEl>
                                          <p:spTgt spid="440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0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2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4056"/>
                  </p:tgtEl>
                </p:cond>
              </p:nextCondLst>
            </p:seq>
            <p:seq concurrent="1" nextAc="seek">
              <p:cTn id="222" restart="whenNotActive" fill="hold" evtFilter="cancelBubble" nodeType="interactiveSeq">
                <p:stCondLst>
                  <p:cond evt="onClick" delay="0">
                    <p:tgtEl>
                      <p:spTgt spid="4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23" fill="hold">
                      <p:stCondLst>
                        <p:cond delay="0"/>
                      </p:stCondLst>
                      <p:childTnLst>
                        <p:par>
                          <p:cTn id="224" fill="hold">
                            <p:stCondLst>
                              <p:cond delay="0"/>
                            </p:stCondLst>
                            <p:childTnLst>
                              <p:par>
                                <p:cTn id="225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7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8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9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0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1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2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233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234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35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236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37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238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39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240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1" fill="hold">
                      <p:stCondLst>
                        <p:cond delay="indefinite"/>
                      </p:stCondLst>
                      <p:childTnLst>
                        <p:par>
                          <p:cTn id="242" fill="hold">
                            <p:stCondLst>
                              <p:cond delay="0"/>
                            </p:stCondLst>
                            <p:childTnLst>
                              <p:par>
                                <p:cTn id="243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44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5" dur="500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6" dur="50" decel="100000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7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4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2"/>
                  </p:tgtEl>
                </p:cond>
              </p:nextCondLst>
            </p:seq>
            <p:seq concurrent="1" nextAc="seek">
              <p:cTn id="249" restart="whenNotActive" fill="hold" evtFilter="cancelBubble" nodeType="interactiveSeq">
                <p:stCondLst>
                  <p:cond evt="onClick" delay="0">
                    <p:tgtEl>
                      <p:spTgt spid="3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50" fill="hold">
                      <p:stCondLst>
                        <p:cond delay="0"/>
                      </p:stCondLst>
                      <p:childTnLst>
                        <p:par>
                          <p:cTn id="251" fill="hold">
                            <p:stCondLst>
                              <p:cond delay="0"/>
                            </p:stCondLst>
                            <p:childTnLst>
                              <p:par>
                                <p:cTn id="252" presetID="27" presetClass="entr" presetSubtype="0" fill="hold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2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254" dur="100"/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255" dur="100"/>
                                        <p:tgtEl>
                                          <p:spTgt spid="3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56" dur="100"/>
                                        <p:tgtEl>
                                          <p:spTgt spid="3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7" fill="hold">
                      <p:stCondLst>
                        <p:cond delay="indefinite"/>
                      </p:stCondLst>
                      <p:childTnLst>
                        <p:par>
                          <p:cTn id="258" fill="hold">
                            <p:stCondLst>
                              <p:cond delay="0"/>
                            </p:stCondLst>
                            <p:childTnLst>
                              <p:par>
                                <p:cTn id="259" presetID="26" presetClass="entr" presetSubtype="0" fill="hold" grpId="2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61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2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3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4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5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6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267" dur="7">
                                          <p:stCondLst>
                                            <p:cond delay="163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268" dur="42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69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270" dur="42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71" dur="7">
                                          <p:stCondLst>
                                            <p:cond delay="411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272" dur="42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73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274" dur="42" decel="50000">
                                          <p:stCondLst>
                                            <p:cond delay="459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5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oin.wav" builtIn="1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5"/>
                  </p:tgtEl>
                </p:cond>
              </p:nextCondLst>
            </p:seq>
            <p:seq concurrent="1" nextAc="seek">
              <p:cTn id="275" restart="whenNotActive" fill="hold" evtFilter="cancelBubble" nodeType="interactiveSeq">
                <p:stCondLst>
                  <p:cond evt="onClick" delay="0">
                    <p:tgtEl>
                      <p:spTgt spid="3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76" fill="hold">
                      <p:stCondLst>
                        <p:cond delay="0"/>
                      </p:stCondLst>
                      <p:childTnLst>
                        <p:par>
                          <p:cTn id="277" fill="hold">
                            <p:stCondLst>
                              <p:cond delay="0"/>
                            </p:stCondLst>
                            <p:childTnLst>
                              <p:par>
                                <p:cTn id="278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80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1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2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3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4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5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286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287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88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289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90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291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92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293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4" fill="hold">
                      <p:stCondLst>
                        <p:cond delay="indefinite"/>
                      </p:stCondLst>
                      <p:childTnLst>
                        <p:par>
                          <p:cTn id="295" fill="hold">
                            <p:stCondLst>
                              <p:cond delay="0"/>
                            </p:stCondLst>
                            <p:childTnLst>
                              <p:par>
                                <p:cTn id="296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97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8" dur="500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9" dur="50" decel="100000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0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0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0"/>
                  </p:tgtEl>
                </p:cond>
              </p:nextCondLst>
            </p:seq>
            <p:seq concurrent="1" nextAc="seek">
              <p:cTn id="302" restart="whenNotActive" fill="hold" evtFilter="cancelBubble" nodeType="interactiveSeq">
                <p:stCondLst>
                  <p:cond evt="onClick" delay="0">
                    <p:tgtEl>
                      <p:spTgt spid="3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03" fill="hold">
                      <p:stCondLst>
                        <p:cond delay="0"/>
                      </p:stCondLst>
                      <p:childTnLst>
                        <p:par>
                          <p:cTn id="304" fill="hold">
                            <p:stCondLst>
                              <p:cond delay="0"/>
                            </p:stCondLst>
                            <p:childTnLst>
                              <p:par>
                                <p:cTn id="305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07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08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9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0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1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2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313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314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15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316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17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318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19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320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1" fill="hold">
                      <p:stCondLst>
                        <p:cond delay="indefinite"/>
                      </p:stCondLst>
                      <p:childTnLst>
                        <p:par>
                          <p:cTn id="322" fill="hold">
                            <p:stCondLst>
                              <p:cond delay="0"/>
                            </p:stCondLst>
                            <p:childTnLst>
                              <p:par>
                                <p:cTn id="323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24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25" dur="500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6" dur="50" decel="100000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7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2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1"/>
                  </p:tgtEl>
                </p:cond>
              </p:nextCondLst>
            </p:seq>
            <p:seq concurrent="1" nextAc="seek">
              <p:cTn id="329" restart="whenNotActive" fill="hold" evtFilter="cancelBubble" nodeType="interactiveSeq">
                <p:stCondLst>
                  <p:cond evt="onClick" delay="0">
                    <p:tgtEl>
                      <p:spTgt spid="3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30" fill="hold">
                      <p:stCondLst>
                        <p:cond delay="0"/>
                      </p:stCondLst>
                      <p:childTnLst>
                        <p:par>
                          <p:cTn id="331" fill="hold">
                            <p:stCondLst>
                              <p:cond delay="0"/>
                            </p:stCondLst>
                            <p:childTnLst>
                              <p:par>
                                <p:cTn id="332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34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5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6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7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8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9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340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341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42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343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44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345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46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347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8" fill="hold">
                      <p:stCondLst>
                        <p:cond delay="indefinite"/>
                      </p:stCondLst>
                      <p:childTnLst>
                        <p:par>
                          <p:cTn id="349" fill="hold">
                            <p:stCondLst>
                              <p:cond delay="0"/>
                            </p:stCondLst>
                            <p:childTnLst>
                              <p:par>
                                <p:cTn id="350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51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52" dur="500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3" dur="50" decel="100000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4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5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3"/>
                  </p:tgtEl>
                </p:cond>
              </p:nextCondLst>
            </p:seq>
            <p:seq concurrent="1" nextAc="seek">
              <p:cTn id="356" restart="whenNotActive" fill="hold" evtFilter="cancelBubble" nodeType="interactiveSeq">
                <p:stCondLst>
                  <p:cond evt="onClick" delay="0">
                    <p:tgtEl>
                      <p:spTgt spid="3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57" fill="hold">
                      <p:stCondLst>
                        <p:cond delay="0"/>
                      </p:stCondLst>
                      <p:childTnLst>
                        <p:par>
                          <p:cTn id="358" fill="hold">
                            <p:stCondLst>
                              <p:cond delay="0"/>
                            </p:stCondLst>
                            <p:childTnLst>
                              <p:par>
                                <p:cTn id="359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61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62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3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4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5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6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367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368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69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370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71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372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73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374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5" fill="hold">
                      <p:stCondLst>
                        <p:cond delay="indefinite"/>
                      </p:stCondLst>
                      <p:childTnLst>
                        <p:par>
                          <p:cTn id="376" fill="hold">
                            <p:stCondLst>
                              <p:cond delay="0"/>
                            </p:stCondLst>
                            <p:childTnLst>
                              <p:par>
                                <p:cTn id="377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78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79" dur="500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0" dur="50" decel="100000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1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8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4"/>
                  </p:tgtEl>
                </p:cond>
              </p:nextCondLst>
            </p:seq>
            <p:seq concurrent="1" nextAc="seek">
              <p:cTn id="383" restart="whenNotActive" fill="hold" evtFilter="cancelBubble" nodeType="interactiveSeq">
                <p:stCondLst>
                  <p:cond evt="onClick" delay="0">
                    <p:tgtEl>
                      <p:spTgt spid="3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84" fill="hold">
                      <p:stCondLst>
                        <p:cond delay="0"/>
                      </p:stCondLst>
                      <p:childTnLst>
                        <p:par>
                          <p:cTn id="385" fill="hold">
                            <p:stCondLst>
                              <p:cond delay="0"/>
                            </p:stCondLst>
                            <p:childTnLst>
                              <p:par>
                                <p:cTn id="386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88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89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0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1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2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3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394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395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96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397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98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399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00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401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2" fill="hold">
                      <p:stCondLst>
                        <p:cond delay="indefinite"/>
                      </p:stCondLst>
                      <p:childTnLst>
                        <p:par>
                          <p:cTn id="403" fill="hold">
                            <p:stCondLst>
                              <p:cond delay="0"/>
                            </p:stCondLst>
                            <p:childTnLst>
                              <p:par>
                                <p:cTn id="404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05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06" dur="500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7" dur="50" decel="100000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8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40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7"/>
                  </p:tgtEl>
                </p:cond>
              </p:nextCondLst>
            </p:seq>
            <p:seq concurrent="1" nextAc="seek">
              <p:cTn id="410" restart="whenNotActive" fill="hold" evtFilter="cancelBubble" nodeType="interactiveSeq">
                <p:stCondLst>
                  <p:cond evt="onClick" delay="0">
                    <p:tgtEl>
                      <p:spTgt spid="3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11" fill="hold">
                      <p:stCondLst>
                        <p:cond delay="0"/>
                      </p:stCondLst>
                      <p:childTnLst>
                        <p:par>
                          <p:cTn id="412" fill="hold">
                            <p:stCondLst>
                              <p:cond delay="0"/>
                            </p:stCondLst>
                            <p:childTnLst>
                              <p:par>
                                <p:cTn id="413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15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16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7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8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9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0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421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422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23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424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25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426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27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428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9" fill="hold">
                      <p:stCondLst>
                        <p:cond delay="indefinite"/>
                      </p:stCondLst>
                      <p:childTnLst>
                        <p:par>
                          <p:cTn id="430" fill="hold">
                            <p:stCondLst>
                              <p:cond delay="0"/>
                            </p:stCondLst>
                            <p:childTnLst>
                              <p:par>
                                <p:cTn id="431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32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33" dur="500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4" dur="50" decel="100000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5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43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8"/>
                  </p:tgtEl>
                </p:cond>
              </p:nextCondLst>
            </p:seq>
            <p:seq concurrent="1" nextAc="seek">
              <p:cTn id="437" restart="whenNotActive" fill="hold" evtFilter="cancelBubble" nodeType="interactiveSeq">
                <p:stCondLst>
                  <p:cond evt="onClick" delay="0">
                    <p:tgtEl>
                      <p:spTgt spid="4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38" fill="hold">
                      <p:stCondLst>
                        <p:cond delay="0"/>
                      </p:stCondLst>
                      <p:childTnLst>
                        <p:par>
                          <p:cTn id="439" fill="hold">
                            <p:stCondLst>
                              <p:cond delay="0"/>
                            </p:stCondLst>
                            <p:childTnLst>
                              <p:par>
                                <p:cTn id="440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42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43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4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5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6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7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448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449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50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451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52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453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54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455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6" fill="hold">
                      <p:stCondLst>
                        <p:cond delay="indefinite"/>
                      </p:stCondLst>
                      <p:childTnLst>
                        <p:par>
                          <p:cTn id="457" fill="hold">
                            <p:stCondLst>
                              <p:cond delay="0"/>
                            </p:stCondLst>
                            <p:childTnLst>
                              <p:par>
                                <p:cTn id="458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59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60" dur="500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1" dur="50" decel="100000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46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7"/>
                  </p:tgtEl>
                </p:cond>
              </p:nextCondLst>
            </p:seq>
            <p:seq concurrent="1" nextAc="seek">
              <p:cTn id="464" restart="whenNotActive" fill="hold" evtFilter="cancelBubble" nodeType="interactiveSeq">
                <p:stCondLst>
                  <p:cond evt="onClick" delay="0">
                    <p:tgtEl>
                      <p:spTgt spid="4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65" fill="hold">
                      <p:stCondLst>
                        <p:cond delay="0"/>
                      </p:stCondLst>
                      <p:childTnLst>
                        <p:par>
                          <p:cTn id="466" fill="hold">
                            <p:stCondLst>
                              <p:cond delay="0"/>
                            </p:stCondLst>
                            <p:childTnLst>
                              <p:par>
                                <p:cTn id="467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69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70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1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2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3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4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475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476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77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478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79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480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81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482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3" fill="hold">
                      <p:stCondLst>
                        <p:cond delay="indefinite"/>
                      </p:stCondLst>
                      <p:childTnLst>
                        <p:par>
                          <p:cTn id="484" fill="hold">
                            <p:stCondLst>
                              <p:cond delay="0"/>
                            </p:stCondLst>
                            <p:childTnLst>
                              <p:par>
                                <p:cTn id="485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86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87" dur="500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8" dur="50" decel="100000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9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49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9"/>
                  </p:tgtEl>
                </p:cond>
              </p:nextCondLst>
            </p:seq>
            <p:seq concurrent="1" nextAc="seek">
              <p:cTn id="491" restart="whenNotActive" fill="hold" evtFilter="cancelBubble" nodeType="interactiveSeq">
                <p:stCondLst>
                  <p:cond evt="onClick" delay="0">
                    <p:tgtEl>
                      <p:spTgt spid="5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92" fill="hold">
                      <p:stCondLst>
                        <p:cond delay="0"/>
                      </p:stCondLst>
                      <p:childTnLst>
                        <p:par>
                          <p:cTn id="493" fill="hold">
                            <p:stCondLst>
                              <p:cond delay="0"/>
                            </p:stCondLst>
                            <p:childTnLst>
                              <p:par>
                                <p:cTn id="494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96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97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8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9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0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1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502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503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04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505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06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507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08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509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0" fill="hold">
                      <p:stCondLst>
                        <p:cond delay="indefinite"/>
                      </p:stCondLst>
                      <p:childTnLst>
                        <p:par>
                          <p:cTn id="511" fill="hold">
                            <p:stCondLst>
                              <p:cond delay="0"/>
                            </p:stCondLst>
                            <p:childTnLst>
                              <p:par>
                                <p:cTn id="512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13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14" dur="500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5" dur="50" decel="100000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6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51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0"/>
                  </p:tgtEl>
                </p:cond>
              </p:nextCondLst>
            </p:seq>
            <p:seq concurrent="1" nextAc="seek">
              <p:cTn id="518" restart="whenNotActive" fill="hold" evtFilter="cancelBubble" nodeType="interactiveSeq">
                <p:stCondLst>
                  <p:cond evt="onClick" delay="0">
                    <p:tgtEl>
                      <p:spTgt spid="5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19" fill="hold">
                      <p:stCondLst>
                        <p:cond delay="0"/>
                      </p:stCondLst>
                      <p:childTnLst>
                        <p:par>
                          <p:cTn id="520" fill="hold">
                            <p:stCondLst>
                              <p:cond delay="0"/>
                            </p:stCondLst>
                            <p:childTnLst>
                              <p:par>
                                <p:cTn id="521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23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24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5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6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7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8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529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530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31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532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33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534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35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536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7" fill="hold">
                      <p:stCondLst>
                        <p:cond delay="indefinite"/>
                      </p:stCondLst>
                      <p:childTnLst>
                        <p:par>
                          <p:cTn id="538" fill="hold">
                            <p:stCondLst>
                              <p:cond delay="0"/>
                            </p:stCondLst>
                            <p:childTnLst>
                              <p:par>
                                <p:cTn id="539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40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41" dur="500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2" dur="50" decel="100000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3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54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1"/>
                  </p:tgtEl>
                </p:cond>
              </p:nextCondLst>
            </p:seq>
            <p:seq concurrent="1" nextAc="seek">
              <p:cTn id="545" restart="whenNotActive" fill="hold" evtFilter="cancelBubble" nodeType="interactiveSeq">
                <p:stCondLst>
                  <p:cond evt="onClick" delay="0">
                    <p:tgtEl>
                      <p:spTgt spid="5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46" fill="hold">
                      <p:stCondLst>
                        <p:cond delay="0"/>
                      </p:stCondLst>
                      <p:childTnLst>
                        <p:par>
                          <p:cTn id="547" fill="hold">
                            <p:stCondLst>
                              <p:cond delay="0"/>
                            </p:stCondLst>
                            <p:childTnLst>
                              <p:par>
                                <p:cTn id="548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50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51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2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3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4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5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556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557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58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559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60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561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62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563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4" fill="hold">
                      <p:stCondLst>
                        <p:cond delay="indefinite"/>
                      </p:stCondLst>
                      <p:childTnLst>
                        <p:par>
                          <p:cTn id="565" fill="hold">
                            <p:stCondLst>
                              <p:cond delay="0"/>
                            </p:stCondLst>
                            <p:childTnLst>
                              <p:par>
                                <p:cTn id="566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67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68" dur="500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9" dur="50" decel="100000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0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57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2"/>
                  </p:tgtEl>
                </p:cond>
              </p:nextCondLst>
            </p:seq>
            <p:seq concurrent="1" nextAc="seek">
              <p:cTn id="572" restart="whenNotActive" fill="hold" evtFilter="cancelBubble" nodeType="interactiveSeq">
                <p:stCondLst>
                  <p:cond evt="onClick" delay="0">
                    <p:tgtEl>
                      <p:spTgt spid="5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73" fill="hold">
                      <p:stCondLst>
                        <p:cond delay="0"/>
                      </p:stCondLst>
                      <p:childTnLst>
                        <p:par>
                          <p:cTn id="574" fill="hold">
                            <p:stCondLst>
                              <p:cond delay="0"/>
                            </p:stCondLst>
                            <p:childTnLst>
                              <p:par>
                                <p:cTn id="575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77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78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9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0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1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2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583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584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85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586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87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588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89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590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1" fill="hold">
                      <p:stCondLst>
                        <p:cond delay="indefinite"/>
                      </p:stCondLst>
                      <p:childTnLst>
                        <p:par>
                          <p:cTn id="592" fill="hold">
                            <p:stCondLst>
                              <p:cond delay="0"/>
                            </p:stCondLst>
                            <p:childTnLst>
                              <p:par>
                                <p:cTn id="593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94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95" dur="500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6" dur="50" decel="100000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7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59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3"/>
                  </p:tgtEl>
                </p:cond>
              </p:nextCondLst>
            </p:seq>
            <p:seq concurrent="1" nextAc="seek">
              <p:cTn id="599" restart="whenNotActive" fill="hold" evtFilter="cancelBubble" nodeType="interactiveSeq">
                <p:stCondLst>
                  <p:cond evt="onClick" delay="0">
                    <p:tgtEl>
                      <p:spTgt spid="5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00" fill="hold">
                      <p:stCondLst>
                        <p:cond delay="0"/>
                      </p:stCondLst>
                      <p:childTnLst>
                        <p:par>
                          <p:cTn id="601" fill="hold">
                            <p:stCondLst>
                              <p:cond delay="0"/>
                            </p:stCondLst>
                            <p:childTnLst>
                              <p:par>
                                <p:cTn id="602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04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05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6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7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8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9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610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611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12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613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14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615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16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617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8" fill="hold">
                      <p:stCondLst>
                        <p:cond delay="indefinite"/>
                      </p:stCondLst>
                      <p:childTnLst>
                        <p:par>
                          <p:cTn id="619" fill="hold">
                            <p:stCondLst>
                              <p:cond delay="0"/>
                            </p:stCondLst>
                            <p:childTnLst>
                              <p:par>
                                <p:cTn id="620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21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22" dur="500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3" dur="50" decel="100000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4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62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4"/>
                  </p:tgtEl>
                </p:cond>
              </p:nextCondLst>
            </p:seq>
            <p:seq concurrent="1" nextAc="seek">
              <p:cTn id="626" restart="whenNotActive" fill="hold" evtFilter="cancelBubble" nodeType="interactiveSeq">
                <p:stCondLst>
                  <p:cond evt="onClick" delay="0">
                    <p:tgtEl>
                      <p:spTgt spid="6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27" fill="hold">
                      <p:stCondLst>
                        <p:cond delay="0"/>
                      </p:stCondLst>
                      <p:childTnLst>
                        <p:par>
                          <p:cTn id="628" fill="hold">
                            <p:stCondLst>
                              <p:cond delay="0"/>
                            </p:stCondLst>
                            <p:childTnLst>
                              <p:par>
                                <p:cTn id="629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31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32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3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4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5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6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637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638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39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640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41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642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43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644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45" fill="hold">
                      <p:stCondLst>
                        <p:cond delay="indefinite"/>
                      </p:stCondLst>
                      <p:childTnLst>
                        <p:par>
                          <p:cTn id="646" fill="hold">
                            <p:stCondLst>
                              <p:cond delay="0"/>
                            </p:stCondLst>
                            <p:childTnLst>
                              <p:par>
                                <p:cTn id="647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48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49" dur="500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0" dur="50" decel="100000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1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65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1"/>
                  </p:tgtEl>
                </p:cond>
              </p:nextCondLst>
            </p:seq>
            <p:seq concurrent="1" nextAc="seek">
              <p:cTn id="653" restart="whenNotActive" fill="hold" evtFilter="cancelBubble" nodeType="interactiveSeq">
                <p:stCondLst>
                  <p:cond evt="onClick" delay="0">
                    <p:tgtEl>
                      <p:spTgt spid="6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54" fill="hold">
                      <p:stCondLst>
                        <p:cond delay="0"/>
                      </p:stCondLst>
                      <p:childTnLst>
                        <p:par>
                          <p:cTn id="655" fill="hold">
                            <p:stCondLst>
                              <p:cond delay="0"/>
                            </p:stCondLst>
                            <p:childTnLst>
                              <p:par>
                                <p:cTn id="656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58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59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0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1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2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3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664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665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66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667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68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669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70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671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2" fill="hold">
                      <p:stCondLst>
                        <p:cond delay="indefinite"/>
                      </p:stCondLst>
                      <p:childTnLst>
                        <p:par>
                          <p:cTn id="673" fill="hold">
                            <p:stCondLst>
                              <p:cond delay="0"/>
                            </p:stCondLst>
                            <p:childTnLst>
                              <p:par>
                                <p:cTn id="674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75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76" dur="500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7" dur="50" decel="100000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8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67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3"/>
                  </p:tgtEl>
                </p:cond>
              </p:nextCondLst>
            </p:seq>
            <p:seq concurrent="1" nextAc="seek">
              <p:cTn id="680" restart="whenNotActive" fill="hold" evtFilter="cancelBubble" nodeType="interactiveSeq">
                <p:stCondLst>
                  <p:cond evt="onClick" delay="0">
                    <p:tgtEl>
                      <p:spTgt spid="6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81" fill="hold">
                      <p:stCondLst>
                        <p:cond delay="0"/>
                      </p:stCondLst>
                      <p:childTnLst>
                        <p:par>
                          <p:cTn id="682" fill="hold">
                            <p:stCondLst>
                              <p:cond delay="0"/>
                            </p:stCondLst>
                            <p:childTnLst>
                              <p:par>
                                <p:cTn id="683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85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86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7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8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9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0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691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692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93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694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95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696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97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698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9" fill="hold">
                      <p:stCondLst>
                        <p:cond delay="indefinite"/>
                      </p:stCondLst>
                      <p:childTnLst>
                        <p:par>
                          <p:cTn id="700" fill="hold">
                            <p:stCondLst>
                              <p:cond delay="0"/>
                            </p:stCondLst>
                            <p:childTnLst>
                              <p:par>
                                <p:cTn id="701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02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03" dur="500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4" dur="50" decel="100000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5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70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4"/>
                  </p:tgtEl>
                </p:cond>
              </p:nextCondLst>
            </p:seq>
            <p:seq concurrent="1" nextAc="seek">
              <p:cTn id="707" restart="whenNotActive" fill="hold" evtFilter="cancelBubble" nodeType="interactiveSeq">
                <p:stCondLst>
                  <p:cond evt="onClick" delay="0">
                    <p:tgtEl>
                      <p:spTgt spid="6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08" fill="hold">
                      <p:stCondLst>
                        <p:cond delay="0"/>
                      </p:stCondLst>
                      <p:childTnLst>
                        <p:par>
                          <p:cTn id="709" fill="hold">
                            <p:stCondLst>
                              <p:cond delay="0"/>
                            </p:stCondLst>
                            <p:childTnLst>
                              <p:par>
                                <p:cTn id="710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12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13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4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5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6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7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718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719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20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721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22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723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24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725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6" fill="hold">
                      <p:stCondLst>
                        <p:cond delay="indefinite"/>
                      </p:stCondLst>
                      <p:childTnLst>
                        <p:par>
                          <p:cTn id="727" fill="hold">
                            <p:stCondLst>
                              <p:cond delay="0"/>
                            </p:stCondLst>
                            <p:childTnLst>
                              <p:par>
                                <p:cTn id="728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29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30" dur="500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1" dur="50" decel="100000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73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5"/>
                  </p:tgtEl>
                </p:cond>
              </p:nextCondLst>
            </p:seq>
            <p:seq concurrent="1" nextAc="seek">
              <p:cTn id="734" restart="whenNotActive" fill="hold" evtFilter="cancelBubble" nodeType="interactiveSeq">
                <p:stCondLst>
                  <p:cond evt="onClick" delay="0">
                    <p:tgtEl>
                      <p:spTgt spid="6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35" fill="hold">
                      <p:stCondLst>
                        <p:cond delay="0"/>
                      </p:stCondLst>
                      <p:childTnLst>
                        <p:par>
                          <p:cTn id="736" fill="hold">
                            <p:stCondLst>
                              <p:cond delay="0"/>
                            </p:stCondLst>
                            <p:childTnLst>
                              <p:par>
                                <p:cTn id="737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39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40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1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2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3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4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745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746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47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748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49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750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51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752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3" fill="hold">
                      <p:stCondLst>
                        <p:cond delay="indefinite"/>
                      </p:stCondLst>
                      <p:childTnLst>
                        <p:par>
                          <p:cTn id="754" fill="hold">
                            <p:stCondLst>
                              <p:cond delay="0"/>
                            </p:stCondLst>
                            <p:childTnLst>
                              <p:par>
                                <p:cTn id="755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56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57" dur="500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8" dur="50" decel="100000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9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76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6"/>
                  </p:tgtEl>
                </p:cond>
              </p:nextCondLst>
            </p:seq>
            <p:seq concurrent="1" nextAc="seek">
              <p:cTn id="761" restart="whenNotActive" fill="hold" evtFilter="cancelBubble" nodeType="interactiveSeq">
                <p:stCondLst>
                  <p:cond evt="onClick" delay="0">
                    <p:tgtEl>
                      <p:spTgt spid="6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62" fill="hold">
                      <p:stCondLst>
                        <p:cond delay="0"/>
                      </p:stCondLst>
                      <p:childTnLst>
                        <p:par>
                          <p:cTn id="763" fill="hold">
                            <p:stCondLst>
                              <p:cond delay="0"/>
                            </p:stCondLst>
                            <p:childTnLst>
                              <p:par>
                                <p:cTn id="764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66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67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8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9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0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1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772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773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74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775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76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777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78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779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80" fill="hold">
                      <p:stCondLst>
                        <p:cond delay="indefinite"/>
                      </p:stCondLst>
                      <p:childTnLst>
                        <p:par>
                          <p:cTn id="781" fill="hold">
                            <p:stCondLst>
                              <p:cond delay="0"/>
                            </p:stCondLst>
                            <p:childTnLst>
                              <p:par>
                                <p:cTn id="782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83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84" dur="500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5" dur="50" decel="100000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6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78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7"/>
                  </p:tgtEl>
                </p:cond>
              </p:nextCondLst>
            </p:seq>
            <p:seq concurrent="1" nextAc="seek">
              <p:cTn id="788" restart="whenNotActive" fill="hold" evtFilter="cancelBubble" nodeType="interactiveSeq">
                <p:stCondLst>
                  <p:cond evt="onClick" delay="0">
                    <p:tgtEl>
                      <p:spTgt spid="6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89" fill="hold">
                      <p:stCondLst>
                        <p:cond delay="0"/>
                      </p:stCondLst>
                      <p:childTnLst>
                        <p:par>
                          <p:cTn id="790" fill="hold">
                            <p:stCondLst>
                              <p:cond delay="0"/>
                            </p:stCondLst>
                            <p:childTnLst>
                              <p:par>
                                <p:cTn id="791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93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94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5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6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7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8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799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800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01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802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03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804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05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806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7" fill="hold">
                      <p:stCondLst>
                        <p:cond delay="indefinite"/>
                      </p:stCondLst>
                      <p:childTnLst>
                        <p:par>
                          <p:cTn id="808" fill="hold">
                            <p:stCondLst>
                              <p:cond delay="0"/>
                            </p:stCondLst>
                            <p:childTnLst>
                              <p:par>
                                <p:cTn id="809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10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11" dur="500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2" dur="50" decel="100000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3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81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8"/>
                  </p:tgtEl>
                </p:cond>
              </p:nextCondLst>
            </p:seq>
            <p:seq concurrent="1" nextAc="seek">
              <p:cTn id="815" restart="whenNotActive" fill="hold" evtFilter="cancelBubble" nodeType="interactiveSeq">
                <p:stCondLst>
                  <p:cond evt="onClick" delay="0">
                    <p:tgtEl>
                      <p:spTgt spid="7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16" fill="hold">
                      <p:stCondLst>
                        <p:cond delay="0"/>
                      </p:stCondLst>
                      <p:childTnLst>
                        <p:par>
                          <p:cTn id="817" fill="hold">
                            <p:stCondLst>
                              <p:cond delay="0"/>
                            </p:stCondLst>
                            <p:childTnLst>
                              <p:par>
                                <p:cTn id="818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20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21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2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3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4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5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826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827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28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829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30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831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32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833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4" fill="hold">
                      <p:stCondLst>
                        <p:cond delay="indefinite"/>
                      </p:stCondLst>
                      <p:childTnLst>
                        <p:par>
                          <p:cTn id="835" fill="hold">
                            <p:stCondLst>
                              <p:cond delay="0"/>
                            </p:stCondLst>
                            <p:childTnLst>
                              <p:par>
                                <p:cTn id="836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37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38" dur="500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9" dur="50" decel="100000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0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84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5"/>
                  </p:tgtEl>
                </p:cond>
              </p:nextCondLst>
            </p:seq>
            <p:seq concurrent="1" nextAc="seek">
              <p:cTn id="842" restart="whenNotActive" fill="hold" evtFilter="cancelBubble" nodeType="interactiveSeq">
                <p:stCondLst>
                  <p:cond evt="onClick" delay="0">
                    <p:tgtEl>
                      <p:spTgt spid="7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43" fill="hold">
                      <p:stCondLst>
                        <p:cond delay="0"/>
                      </p:stCondLst>
                      <p:childTnLst>
                        <p:par>
                          <p:cTn id="844" fill="hold">
                            <p:stCondLst>
                              <p:cond delay="0"/>
                            </p:stCondLst>
                            <p:childTnLst>
                              <p:par>
                                <p:cTn id="845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47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48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9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0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1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2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853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854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55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856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57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858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59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860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61" fill="hold">
                      <p:stCondLst>
                        <p:cond delay="indefinite"/>
                      </p:stCondLst>
                      <p:childTnLst>
                        <p:par>
                          <p:cTn id="862" fill="hold">
                            <p:stCondLst>
                              <p:cond delay="0"/>
                            </p:stCondLst>
                            <p:childTnLst>
                              <p:par>
                                <p:cTn id="863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64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65" dur="500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6" dur="50" decel="100000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7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86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7"/>
                  </p:tgtEl>
                </p:cond>
              </p:nextCondLst>
            </p:seq>
            <p:seq concurrent="1" nextAc="seek">
              <p:cTn id="869" restart="whenNotActive" fill="hold" evtFilter="cancelBubble" nodeType="interactiveSeq">
                <p:stCondLst>
                  <p:cond evt="onClick" delay="0">
                    <p:tgtEl>
                      <p:spTgt spid="7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70" fill="hold">
                      <p:stCondLst>
                        <p:cond delay="0"/>
                      </p:stCondLst>
                      <p:childTnLst>
                        <p:par>
                          <p:cTn id="871" fill="hold">
                            <p:stCondLst>
                              <p:cond delay="0"/>
                            </p:stCondLst>
                            <p:childTnLst>
                              <p:par>
                                <p:cTn id="872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74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75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6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7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8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9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880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881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82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883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84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885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86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887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88" fill="hold">
                      <p:stCondLst>
                        <p:cond delay="indefinite"/>
                      </p:stCondLst>
                      <p:childTnLst>
                        <p:par>
                          <p:cTn id="889" fill="hold">
                            <p:stCondLst>
                              <p:cond delay="0"/>
                            </p:stCondLst>
                            <p:childTnLst>
                              <p:par>
                                <p:cTn id="890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91" dur="50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92" dur="500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3" dur="50" decel="100000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4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89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8"/>
                  </p:tgtEl>
                </p:cond>
              </p:nextCondLst>
            </p:seq>
            <p:seq concurrent="1" nextAc="seek">
              <p:cTn id="896" restart="whenNotActive" fill="hold" evtFilter="cancelBubble" nodeType="interactiveSeq">
                <p:stCondLst>
                  <p:cond evt="onClick" delay="0">
                    <p:tgtEl>
                      <p:spTgt spid="7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97" fill="hold">
                      <p:stCondLst>
                        <p:cond delay="0"/>
                      </p:stCondLst>
                      <p:childTnLst>
                        <p:par>
                          <p:cTn id="898" fill="hold">
                            <p:stCondLst>
                              <p:cond delay="0"/>
                            </p:stCondLst>
                            <p:childTnLst>
                              <p:par>
                                <p:cTn id="899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01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02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3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4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5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6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907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908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09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910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11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912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13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914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15" fill="hold">
                      <p:stCondLst>
                        <p:cond delay="indefinite"/>
                      </p:stCondLst>
                      <p:childTnLst>
                        <p:par>
                          <p:cTn id="916" fill="hold">
                            <p:stCondLst>
                              <p:cond delay="0"/>
                            </p:stCondLst>
                            <p:childTnLst>
                              <p:par>
                                <p:cTn id="917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18" dur="5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19" dur="500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0" dur="50" decel="100000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1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92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9"/>
                  </p:tgtEl>
                </p:cond>
              </p:nextCondLst>
            </p:seq>
            <p:seq concurrent="1" nextAc="seek">
              <p:cTn id="923" restart="whenNotActive" fill="hold" evtFilter="cancelBubble" nodeType="interactiveSeq">
                <p:stCondLst>
                  <p:cond evt="onClick" delay="0">
                    <p:tgtEl>
                      <p:spTgt spid="8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24" fill="hold">
                      <p:stCondLst>
                        <p:cond delay="0"/>
                      </p:stCondLst>
                      <p:childTnLst>
                        <p:par>
                          <p:cTn id="925" fill="hold">
                            <p:stCondLst>
                              <p:cond delay="0"/>
                            </p:stCondLst>
                            <p:childTnLst>
                              <p:par>
                                <p:cTn id="926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28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29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0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1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2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3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934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935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36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937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38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939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40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941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42" fill="hold">
                      <p:stCondLst>
                        <p:cond delay="indefinite"/>
                      </p:stCondLst>
                      <p:childTnLst>
                        <p:par>
                          <p:cTn id="943" fill="hold">
                            <p:stCondLst>
                              <p:cond delay="0"/>
                            </p:stCondLst>
                            <p:childTnLst>
                              <p:par>
                                <p:cTn id="944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45" dur="5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46" dur="500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47" dur="50" decel="100000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48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94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0"/>
                  </p:tgtEl>
                </p:cond>
              </p:nextCondLst>
            </p:seq>
            <p:seq concurrent="1" nextAc="seek">
              <p:cTn id="950" restart="whenNotActive" fill="hold" evtFilter="cancelBubble" nodeType="interactiveSeq">
                <p:stCondLst>
                  <p:cond evt="onClick" delay="0">
                    <p:tgtEl>
                      <p:spTgt spid="8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51" fill="hold">
                      <p:stCondLst>
                        <p:cond delay="0"/>
                      </p:stCondLst>
                      <p:childTnLst>
                        <p:par>
                          <p:cTn id="952" fill="hold">
                            <p:stCondLst>
                              <p:cond delay="0"/>
                            </p:stCondLst>
                            <p:childTnLst>
                              <p:par>
                                <p:cTn id="953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55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56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57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58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59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60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961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962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63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964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65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966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67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968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69" fill="hold">
                      <p:stCondLst>
                        <p:cond delay="indefinite"/>
                      </p:stCondLst>
                      <p:childTnLst>
                        <p:par>
                          <p:cTn id="970" fill="hold">
                            <p:stCondLst>
                              <p:cond delay="0"/>
                            </p:stCondLst>
                            <p:childTnLst>
                              <p:par>
                                <p:cTn id="971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72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73" dur="500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74" dur="50" decel="100000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75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97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1"/>
                  </p:tgtEl>
                </p:cond>
              </p:nextCondLst>
            </p:seq>
            <p:seq concurrent="1" nextAc="seek">
              <p:cTn id="977" restart="whenNotActive" fill="hold" evtFilter="cancelBubble" nodeType="interactiveSeq">
                <p:stCondLst>
                  <p:cond evt="onClick" delay="0">
                    <p:tgtEl>
                      <p:spTgt spid="8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78" fill="hold">
                      <p:stCondLst>
                        <p:cond delay="0"/>
                      </p:stCondLst>
                      <p:childTnLst>
                        <p:par>
                          <p:cTn id="979" fill="hold">
                            <p:stCondLst>
                              <p:cond delay="0"/>
                            </p:stCondLst>
                            <p:childTnLst>
                              <p:par>
                                <p:cTn id="980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82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83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4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5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6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7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988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989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90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991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92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993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94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995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96" fill="hold">
                      <p:stCondLst>
                        <p:cond delay="indefinite"/>
                      </p:stCondLst>
                      <p:childTnLst>
                        <p:par>
                          <p:cTn id="997" fill="hold">
                            <p:stCondLst>
                              <p:cond delay="0"/>
                            </p:stCondLst>
                            <p:childTnLst>
                              <p:par>
                                <p:cTn id="998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99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00" dur="500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1" dur="50" decel="100000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00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2"/>
                  </p:tgtEl>
                </p:cond>
              </p:nextCondLst>
            </p:seq>
            <p:seq concurrent="1" nextAc="seek">
              <p:cTn id="1004" restart="whenNotActive" fill="hold" evtFilter="cancelBubble" nodeType="interactiveSeq">
                <p:stCondLst>
                  <p:cond evt="onClick" delay="0">
                    <p:tgtEl>
                      <p:spTgt spid="8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005" fill="hold">
                      <p:stCondLst>
                        <p:cond delay="0"/>
                      </p:stCondLst>
                      <p:childTnLst>
                        <p:par>
                          <p:cTn id="1006" fill="hold">
                            <p:stCondLst>
                              <p:cond delay="0"/>
                            </p:stCondLst>
                            <p:childTnLst>
                              <p:par>
                                <p:cTn id="1007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09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10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1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2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3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4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015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016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017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018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019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020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021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022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23" fill="hold">
                      <p:stCondLst>
                        <p:cond delay="indefinite"/>
                      </p:stCondLst>
                      <p:childTnLst>
                        <p:par>
                          <p:cTn id="1024" fill="hold">
                            <p:stCondLst>
                              <p:cond delay="0"/>
                            </p:stCondLst>
                            <p:childTnLst>
                              <p:par>
                                <p:cTn id="1025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26" dur="5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27" dur="500"/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28" dur="50" decel="100000"/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29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03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9"/>
                  </p:tgtEl>
                </p:cond>
              </p:nextCondLst>
            </p:seq>
            <p:seq concurrent="1" nextAc="seek">
              <p:cTn id="1031" restart="whenNotActive" fill="hold" evtFilter="cancelBubble" nodeType="interactiveSeq">
                <p:stCondLst>
                  <p:cond evt="onClick" delay="0">
                    <p:tgtEl>
                      <p:spTgt spid="9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032" fill="hold">
                      <p:stCondLst>
                        <p:cond delay="0"/>
                      </p:stCondLst>
                      <p:childTnLst>
                        <p:par>
                          <p:cTn id="1033" fill="hold">
                            <p:stCondLst>
                              <p:cond delay="0"/>
                            </p:stCondLst>
                            <p:childTnLst>
                              <p:par>
                                <p:cTn id="1034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36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37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38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39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40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41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042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043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044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045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046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047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048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049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50" fill="hold">
                      <p:stCondLst>
                        <p:cond delay="indefinite"/>
                      </p:stCondLst>
                      <p:childTnLst>
                        <p:par>
                          <p:cTn id="1051" fill="hold">
                            <p:stCondLst>
                              <p:cond delay="0"/>
                            </p:stCondLst>
                            <p:childTnLst>
                              <p:par>
                                <p:cTn id="1052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53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54" dur="500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55" dur="50" decel="100000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56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05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1"/>
                  </p:tgtEl>
                </p:cond>
              </p:nextCondLst>
            </p:seq>
            <p:seq concurrent="1" nextAc="seek">
              <p:cTn id="1058" restart="whenNotActive" fill="hold" evtFilter="cancelBubble" nodeType="interactiveSeq">
                <p:stCondLst>
                  <p:cond evt="onClick" delay="0">
                    <p:tgtEl>
                      <p:spTgt spid="9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059" fill="hold">
                      <p:stCondLst>
                        <p:cond delay="0"/>
                      </p:stCondLst>
                      <p:childTnLst>
                        <p:par>
                          <p:cTn id="1060" fill="hold">
                            <p:stCondLst>
                              <p:cond delay="0"/>
                            </p:stCondLst>
                            <p:childTnLst>
                              <p:par>
                                <p:cTn id="1061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63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4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65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66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67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68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069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070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071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072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073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074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075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076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77" fill="hold">
                      <p:stCondLst>
                        <p:cond delay="indefinite"/>
                      </p:stCondLst>
                      <p:childTnLst>
                        <p:par>
                          <p:cTn id="1078" fill="hold">
                            <p:stCondLst>
                              <p:cond delay="0"/>
                            </p:stCondLst>
                            <p:childTnLst>
                              <p:par>
                                <p:cTn id="1079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80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81" dur="500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2" dur="50" decel="100000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3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08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2"/>
                  </p:tgtEl>
                </p:cond>
              </p:nextCondLst>
            </p:seq>
            <p:seq concurrent="1" nextAc="seek">
              <p:cTn id="1085" restart="whenNotActive" fill="hold" evtFilter="cancelBubble" nodeType="interactiveSeq">
                <p:stCondLst>
                  <p:cond evt="onClick" delay="0">
                    <p:tgtEl>
                      <p:spTgt spid="9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086" fill="hold">
                      <p:stCondLst>
                        <p:cond delay="0"/>
                      </p:stCondLst>
                      <p:childTnLst>
                        <p:par>
                          <p:cTn id="1087" fill="hold">
                            <p:stCondLst>
                              <p:cond delay="0"/>
                            </p:stCondLst>
                            <p:childTnLst>
                              <p:par>
                                <p:cTn id="1088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90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91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92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93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94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95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096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097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098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099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100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101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102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103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04" fill="hold">
                      <p:stCondLst>
                        <p:cond delay="indefinite"/>
                      </p:stCondLst>
                      <p:childTnLst>
                        <p:par>
                          <p:cTn id="1105" fill="hold">
                            <p:stCondLst>
                              <p:cond delay="0"/>
                            </p:stCondLst>
                            <p:childTnLst>
                              <p:par>
                                <p:cTn id="1106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07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08" dur="500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09" dur="50" decel="100000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10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11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3"/>
                  </p:tgtEl>
                </p:cond>
              </p:nextCondLst>
            </p:seq>
            <p:seq concurrent="1" nextAc="seek">
              <p:cTn id="1112" restart="whenNotActive" fill="hold" evtFilter="cancelBubble" nodeType="interactiveSeq">
                <p:stCondLst>
                  <p:cond evt="onClick" delay="0">
                    <p:tgtEl>
                      <p:spTgt spid="9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13" fill="hold">
                      <p:stCondLst>
                        <p:cond delay="0"/>
                      </p:stCondLst>
                      <p:childTnLst>
                        <p:par>
                          <p:cTn id="1114" fill="hold">
                            <p:stCondLst>
                              <p:cond delay="0"/>
                            </p:stCondLst>
                            <p:childTnLst>
                              <p:par>
                                <p:cTn id="1115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17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18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19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20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21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22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123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124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125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126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127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128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129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130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31" fill="hold">
                      <p:stCondLst>
                        <p:cond delay="indefinite"/>
                      </p:stCondLst>
                      <p:childTnLst>
                        <p:par>
                          <p:cTn id="1132" fill="hold">
                            <p:stCondLst>
                              <p:cond delay="0"/>
                            </p:stCondLst>
                            <p:childTnLst>
                              <p:par>
                                <p:cTn id="1133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34" dur="50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35" dur="500"/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36" dur="50" decel="100000"/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37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13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4"/>
                  </p:tgtEl>
                </p:cond>
              </p:nextCondLst>
            </p:seq>
            <p:seq concurrent="1" nextAc="seek">
              <p:cTn id="1139" restart="whenNotActive" fill="hold" evtFilter="cancelBubble" nodeType="interactiveSeq">
                <p:stCondLst>
                  <p:cond evt="onClick" delay="0">
                    <p:tgtEl>
                      <p:spTgt spid="9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40" fill="hold">
                      <p:stCondLst>
                        <p:cond delay="0"/>
                      </p:stCondLst>
                      <p:childTnLst>
                        <p:par>
                          <p:cTn id="1141" fill="hold">
                            <p:stCondLst>
                              <p:cond delay="0"/>
                            </p:stCondLst>
                            <p:childTnLst>
                              <p:par>
                                <p:cTn id="1142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44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45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46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47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48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49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150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151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152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153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154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155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156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157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58" fill="hold">
                      <p:stCondLst>
                        <p:cond delay="indefinite"/>
                      </p:stCondLst>
                      <p:childTnLst>
                        <p:par>
                          <p:cTn id="1159" fill="hold">
                            <p:stCondLst>
                              <p:cond delay="0"/>
                            </p:stCondLst>
                            <p:childTnLst>
                              <p:par>
                                <p:cTn id="1160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61" dur="50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62" dur="500"/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63" dur="50" decel="100000"/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64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16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5"/>
                  </p:tgtEl>
                </p:cond>
              </p:nextCondLst>
            </p:seq>
            <p:seq concurrent="1" nextAc="seek">
              <p:cTn id="1166" restart="whenNotActive" fill="hold" evtFilter="cancelBubble" nodeType="interactiveSeq">
                <p:stCondLst>
                  <p:cond evt="onClick" delay="0">
                    <p:tgtEl>
                      <p:spTgt spid="9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67" fill="hold">
                      <p:stCondLst>
                        <p:cond delay="0"/>
                      </p:stCondLst>
                      <p:childTnLst>
                        <p:par>
                          <p:cTn id="1168" fill="hold">
                            <p:stCondLst>
                              <p:cond delay="0"/>
                            </p:stCondLst>
                            <p:childTnLst>
                              <p:par>
                                <p:cTn id="1169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71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72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73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74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75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76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177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178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179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180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181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182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183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184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85" fill="hold">
                      <p:stCondLst>
                        <p:cond delay="indefinite"/>
                      </p:stCondLst>
                      <p:childTnLst>
                        <p:par>
                          <p:cTn id="1186" fill="hold">
                            <p:stCondLst>
                              <p:cond delay="0"/>
                            </p:stCondLst>
                            <p:childTnLst>
                              <p:par>
                                <p:cTn id="1187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88" dur="5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89" dur="500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90" dur="50" decel="100000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91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19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6"/>
                  </p:tgtEl>
                </p:cond>
              </p:nextCondLst>
            </p:seq>
            <p:seq concurrent="1" nextAc="seek">
              <p:cTn id="1193" restart="whenNotActive" fill="hold" evtFilter="cancelBubble" nodeType="interactiveSeq">
                <p:stCondLst>
                  <p:cond evt="onClick" delay="0">
                    <p:tgtEl>
                      <p:spTgt spid="10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94" fill="hold">
                      <p:stCondLst>
                        <p:cond delay="0"/>
                      </p:stCondLst>
                      <p:childTnLst>
                        <p:par>
                          <p:cTn id="1195" fill="hold">
                            <p:stCondLst>
                              <p:cond delay="0"/>
                            </p:stCondLst>
                            <p:childTnLst>
                              <p:par>
                                <p:cTn id="1196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98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99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00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01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02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03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204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205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06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207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08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209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10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211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12" fill="hold">
                      <p:stCondLst>
                        <p:cond delay="indefinite"/>
                      </p:stCondLst>
                      <p:childTnLst>
                        <p:par>
                          <p:cTn id="1213" fill="hold">
                            <p:stCondLst>
                              <p:cond delay="0"/>
                            </p:stCondLst>
                            <p:childTnLst>
                              <p:par>
                                <p:cTn id="1214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15" dur="50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16" dur="500"/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17" dur="50" decel="100000"/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18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21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3"/>
                  </p:tgtEl>
                </p:cond>
              </p:nextCondLst>
            </p:seq>
            <p:seq concurrent="1" nextAc="seek">
              <p:cTn id="1220" restart="whenNotActive" fill="hold" evtFilter="cancelBubble" nodeType="interactiveSeq">
                <p:stCondLst>
                  <p:cond evt="onClick" delay="0">
                    <p:tgtEl>
                      <p:spTgt spid="10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221" fill="hold">
                      <p:stCondLst>
                        <p:cond delay="0"/>
                      </p:stCondLst>
                      <p:childTnLst>
                        <p:par>
                          <p:cTn id="1222" fill="hold">
                            <p:stCondLst>
                              <p:cond delay="0"/>
                            </p:stCondLst>
                            <p:childTnLst>
                              <p:par>
                                <p:cTn id="1223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25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26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27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28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29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30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231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232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33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234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35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236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37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238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39" fill="hold">
                      <p:stCondLst>
                        <p:cond delay="indefinite"/>
                      </p:stCondLst>
                      <p:childTnLst>
                        <p:par>
                          <p:cTn id="1240" fill="hold">
                            <p:stCondLst>
                              <p:cond delay="0"/>
                            </p:stCondLst>
                            <p:childTnLst>
                              <p:par>
                                <p:cTn id="1241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42" dur="5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43" dur="500"/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44" dur="50" decel="100000"/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45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24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5"/>
                  </p:tgtEl>
                </p:cond>
              </p:nextCondLst>
            </p:seq>
            <p:seq concurrent="1" nextAc="seek">
              <p:cTn id="1247" restart="whenNotActive" fill="hold" evtFilter="cancelBubble" nodeType="interactiveSeq">
                <p:stCondLst>
                  <p:cond evt="onClick" delay="0">
                    <p:tgtEl>
                      <p:spTgt spid="10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248" fill="hold">
                      <p:stCondLst>
                        <p:cond delay="0"/>
                      </p:stCondLst>
                      <p:childTnLst>
                        <p:par>
                          <p:cTn id="1249" fill="hold">
                            <p:stCondLst>
                              <p:cond delay="0"/>
                            </p:stCondLst>
                            <p:childTnLst>
                              <p:par>
                                <p:cTn id="1250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52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53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54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55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56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57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258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259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60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261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62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263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64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265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66" fill="hold">
                      <p:stCondLst>
                        <p:cond delay="indefinite"/>
                      </p:stCondLst>
                      <p:childTnLst>
                        <p:par>
                          <p:cTn id="1267" fill="hold">
                            <p:stCondLst>
                              <p:cond delay="0"/>
                            </p:stCondLst>
                            <p:childTnLst>
                              <p:par>
                                <p:cTn id="1268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69" dur="500"/>
                                        <p:tgtEl>
                                          <p:spTgt spid="1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70" dur="500"/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71" dur="50" decel="100000"/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7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27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6"/>
                  </p:tgtEl>
                </p:cond>
              </p:nextCondLst>
            </p:seq>
            <p:seq concurrent="1" nextAc="seek">
              <p:cTn id="1274" restart="whenNotActive" fill="hold" evtFilter="cancelBubble" nodeType="interactiveSeq">
                <p:stCondLst>
                  <p:cond evt="onClick" delay="0">
                    <p:tgtEl>
                      <p:spTgt spid="10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275" fill="hold">
                      <p:stCondLst>
                        <p:cond delay="0"/>
                      </p:stCondLst>
                      <p:childTnLst>
                        <p:par>
                          <p:cTn id="1276" fill="hold">
                            <p:stCondLst>
                              <p:cond delay="0"/>
                            </p:stCondLst>
                            <p:childTnLst>
                              <p:par>
                                <p:cTn id="1277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79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80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81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82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83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84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285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286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87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288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89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290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91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292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93" fill="hold">
                      <p:stCondLst>
                        <p:cond delay="indefinite"/>
                      </p:stCondLst>
                      <p:childTnLst>
                        <p:par>
                          <p:cTn id="1294" fill="hold">
                            <p:stCondLst>
                              <p:cond delay="0"/>
                            </p:stCondLst>
                            <p:childTnLst>
                              <p:par>
                                <p:cTn id="1295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96" dur="500"/>
                                        <p:tgtEl>
                                          <p:spTgt spid="1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97" dur="500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98" dur="50" decel="100000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99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0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7"/>
                  </p:tgtEl>
                </p:cond>
              </p:nextCondLst>
            </p:seq>
            <p:seq concurrent="1" nextAc="seek">
              <p:cTn id="1301" restart="whenNotActive" fill="hold" evtFilter="cancelBubble" nodeType="interactiveSeq">
                <p:stCondLst>
                  <p:cond evt="onClick" delay="0">
                    <p:tgtEl>
                      <p:spTgt spid="10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02" fill="hold">
                      <p:stCondLst>
                        <p:cond delay="0"/>
                      </p:stCondLst>
                      <p:childTnLst>
                        <p:par>
                          <p:cTn id="1303" fill="hold">
                            <p:stCondLst>
                              <p:cond delay="0"/>
                            </p:stCondLst>
                            <p:childTnLst>
                              <p:par>
                                <p:cTn id="1304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06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07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08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09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10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11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312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313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314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315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316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317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318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319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20" fill="hold">
                      <p:stCondLst>
                        <p:cond delay="indefinite"/>
                      </p:stCondLst>
                      <p:childTnLst>
                        <p:par>
                          <p:cTn id="1321" fill="hold">
                            <p:stCondLst>
                              <p:cond delay="0"/>
                            </p:stCondLst>
                            <p:childTnLst>
                              <p:par>
                                <p:cTn id="1322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23" dur="500"/>
                                        <p:tgtEl>
                                          <p:spTgt spid="1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24" dur="500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25" dur="50" decel="100000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26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2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8"/>
                  </p:tgtEl>
                </p:cond>
              </p:nextCondLst>
            </p:seq>
            <p:seq concurrent="1" nextAc="seek">
              <p:cTn id="1328" restart="whenNotActive" fill="hold" evtFilter="cancelBubble" nodeType="interactiveSeq">
                <p:stCondLst>
                  <p:cond evt="onClick" delay="0">
                    <p:tgtEl>
                      <p:spTgt spid="10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29" fill="hold">
                      <p:stCondLst>
                        <p:cond delay="0"/>
                      </p:stCondLst>
                      <p:childTnLst>
                        <p:par>
                          <p:cTn id="1330" fill="hold">
                            <p:stCondLst>
                              <p:cond delay="0"/>
                            </p:stCondLst>
                            <p:childTnLst>
                              <p:par>
                                <p:cTn id="1331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33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34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35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36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37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38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339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340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341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342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343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344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345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346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47" fill="hold">
                      <p:stCondLst>
                        <p:cond delay="indefinite"/>
                      </p:stCondLst>
                      <p:childTnLst>
                        <p:par>
                          <p:cTn id="1348" fill="hold">
                            <p:stCondLst>
                              <p:cond delay="0"/>
                            </p:stCondLst>
                            <p:childTnLst>
                              <p:par>
                                <p:cTn id="1349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50" dur="500"/>
                                        <p:tgtEl>
                                          <p:spTgt spid="1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51" dur="500"/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52" dur="50" decel="100000"/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53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5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9"/>
                  </p:tgtEl>
                </p:cond>
              </p:nextCondLst>
            </p:seq>
            <p:seq concurrent="1" nextAc="seek">
              <p:cTn id="1355" restart="whenNotActive" fill="hold" evtFilter="cancelBubble" nodeType="interactiveSeq">
                <p:stCondLst>
                  <p:cond evt="onClick" delay="0">
                    <p:tgtEl>
                      <p:spTgt spid="11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56" fill="hold">
                      <p:stCondLst>
                        <p:cond delay="0"/>
                      </p:stCondLst>
                      <p:childTnLst>
                        <p:par>
                          <p:cTn id="1357" fill="hold">
                            <p:stCondLst>
                              <p:cond delay="0"/>
                            </p:stCondLst>
                            <p:childTnLst>
                              <p:par>
                                <p:cTn id="1358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60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61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62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63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64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65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366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367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368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369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370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371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372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373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74" fill="hold">
                      <p:stCondLst>
                        <p:cond delay="indefinite"/>
                      </p:stCondLst>
                      <p:childTnLst>
                        <p:par>
                          <p:cTn id="1375" fill="hold">
                            <p:stCondLst>
                              <p:cond delay="0"/>
                            </p:stCondLst>
                            <p:childTnLst>
                              <p:par>
                                <p:cTn id="1376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77" dur="500"/>
                                        <p:tgtEl>
                                          <p:spTgt spid="1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78" dur="500"/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79" dur="50" decel="100000"/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80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8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10"/>
                  </p:tgtEl>
                </p:cond>
              </p:nextCondLst>
            </p:seq>
            <p:seq concurrent="1" nextAc="seek">
              <p:cTn id="1382" restart="whenNotActive" fill="hold" evtFilter="cancelBubble" nodeType="interactiveSeq">
                <p:stCondLst>
                  <p:cond evt="onClick" delay="0">
                    <p:tgtEl>
                      <p:spTgt spid="11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83" fill="hold">
                      <p:stCondLst>
                        <p:cond delay="0"/>
                      </p:stCondLst>
                      <p:childTnLst>
                        <p:par>
                          <p:cTn id="1384" fill="hold">
                            <p:stCondLst>
                              <p:cond delay="0"/>
                            </p:stCondLst>
                            <p:childTnLst>
                              <p:par>
                                <p:cTn id="1385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87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88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89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90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91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92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393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394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395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396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397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398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399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400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01" fill="hold">
                      <p:stCondLst>
                        <p:cond delay="indefinite"/>
                      </p:stCondLst>
                      <p:childTnLst>
                        <p:par>
                          <p:cTn id="1402" fill="hold">
                            <p:stCondLst>
                              <p:cond delay="0"/>
                            </p:stCondLst>
                            <p:childTnLst>
                              <p:par>
                                <p:cTn id="1403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404" dur="500"/>
                                        <p:tgtEl>
                                          <p:spTgt spid="1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05" dur="500"/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06" dur="50" decel="100000"/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07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40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17"/>
                  </p:tgtEl>
                </p:cond>
              </p:nextCondLst>
            </p:seq>
          </p:childTnLst>
        </p:cTn>
      </p:par>
    </p:tnLst>
    <p:bldLst>
      <p:bldP spid="44043" grpId="0" animBg="1"/>
      <p:bldP spid="44044" grpId="0" animBg="1"/>
      <p:bldP spid="44045" grpId="0" animBg="1"/>
      <p:bldP spid="44046" grpId="0" animBg="1"/>
      <p:bldP spid="44047" grpId="0" animBg="1"/>
      <p:bldP spid="44048" grpId="0" animBg="1"/>
      <p:bldP spid="44057" grpId="0" animBg="1"/>
      <p:bldP spid="44057" grpId="1" animBg="1"/>
      <p:bldP spid="44058" grpId="0" animBg="1"/>
      <p:bldP spid="44058" grpId="1" animBg="1"/>
      <p:bldP spid="44059" grpId="0" animBg="1"/>
      <p:bldP spid="44059" grpId="1" animBg="1"/>
      <p:bldP spid="44060" grpId="0" animBg="1"/>
      <p:bldP spid="44060" grpId="1" animBg="1"/>
      <p:bldP spid="44061" grpId="0" animBg="1"/>
      <p:bldP spid="44061" grpId="1" animBg="1"/>
      <p:bldP spid="44062" grpId="0" animBg="1"/>
      <p:bldP spid="44062" grpId="1" animBg="1"/>
      <p:bldP spid="32" grpId="0" animBg="1"/>
      <p:bldP spid="44" grpId="0" animBg="1"/>
      <p:bldP spid="44" grpId="1" animBg="1"/>
      <p:bldP spid="44" grpId="2" animBg="1"/>
      <p:bldP spid="39" grpId="0" animBg="1"/>
      <p:bldP spid="39" grpId="1" animBg="1"/>
      <p:bldP spid="40" grpId="0" animBg="1"/>
      <p:bldP spid="40" grpId="1" animBg="1"/>
      <p:bldP spid="41" grpId="0" animBg="1"/>
      <p:bldP spid="41" grpId="1" animBg="1"/>
      <p:bldP spid="43" grpId="0" animBg="1"/>
      <p:bldP spid="43" grpId="1" animBg="1"/>
      <p:bldP spid="45" grpId="0" animBg="1"/>
      <p:bldP spid="45" grpId="1" animBg="1"/>
      <p:bldP spid="46" grpId="0" animBg="1"/>
      <p:bldP spid="46" grpId="1" animBg="1"/>
      <p:bldP spid="48" grpId="0" animBg="1"/>
      <p:bldP spid="48" grpId="1" animBg="1"/>
      <p:bldP spid="55" grpId="0" animBg="1"/>
      <p:bldP spid="55" grpId="1" animBg="1"/>
      <p:bldP spid="56" grpId="0" animBg="1"/>
      <p:bldP spid="56" grpId="1" animBg="1"/>
      <p:bldP spid="57" grpId="0" animBg="1"/>
      <p:bldP spid="57" grpId="1" animBg="1"/>
      <p:bldP spid="58" grpId="0" animBg="1"/>
      <p:bldP spid="58" grpId="1" animBg="1"/>
      <p:bldP spid="59" grpId="0" animBg="1"/>
      <p:bldP spid="59" grpId="1" animBg="1"/>
      <p:bldP spid="60" grpId="0" animBg="1"/>
      <p:bldP spid="60" grpId="1" animBg="1"/>
      <p:bldP spid="62" grpId="0" animBg="1"/>
      <p:bldP spid="62" grpId="1" animBg="1"/>
      <p:bldP spid="69" grpId="0" animBg="1"/>
      <p:bldP spid="69" grpId="1" animBg="1"/>
      <p:bldP spid="70" grpId="0" animBg="1"/>
      <p:bldP spid="70" grpId="1" animBg="1"/>
      <p:bldP spid="71" grpId="0" animBg="1"/>
      <p:bldP spid="71" grpId="1" animBg="1"/>
      <p:bldP spid="72" grpId="0" animBg="1"/>
      <p:bldP spid="72" grpId="1" animBg="1"/>
      <p:bldP spid="73" grpId="0" animBg="1"/>
      <p:bldP spid="73" grpId="1" animBg="1"/>
      <p:bldP spid="74" grpId="0" animBg="1"/>
      <p:bldP spid="74" grpId="1" animBg="1"/>
      <p:bldP spid="76" grpId="0" animBg="1"/>
      <p:bldP spid="76" grpId="1" animBg="1"/>
      <p:bldP spid="83" grpId="0" animBg="1"/>
      <p:bldP spid="83" grpId="1" animBg="1"/>
      <p:bldP spid="84" grpId="0" animBg="1"/>
      <p:bldP spid="84" grpId="1" animBg="1"/>
      <p:bldP spid="85" grpId="0" animBg="1"/>
      <p:bldP spid="85" grpId="1" animBg="1"/>
      <p:bldP spid="86" grpId="0" animBg="1"/>
      <p:bldP spid="86" grpId="1" animBg="1"/>
      <p:bldP spid="87" grpId="0" animBg="1"/>
      <p:bldP spid="87" grpId="1" animBg="1"/>
      <p:bldP spid="88" grpId="0" animBg="1"/>
      <p:bldP spid="88" grpId="1" animBg="1"/>
      <p:bldP spid="90" grpId="0" animBg="1"/>
      <p:bldP spid="90" grpId="1" animBg="1"/>
      <p:bldP spid="97" grpId="0" animBg="1"/>
      <p:bldP spid="97" grpId="1" animBg="1"/>
      <p:bldP spid="98" grpId="0" animBg="1"/>
      <p:bldP spid="98" grpId="1" animBg="1"/>
      <p:bldP spid="99" grpId="0" animBg="1"/>
      <p:bldP spid="99" grpId="1" animBg="1"/>
      <p:bldP spid="100" grpId="0" animBg="1"/>
      <p:bldP spid="100" grpId="1" animBg="1"/>
      <p:bldP spid="101" grpId="0" animBg="1"/>
      <p:bldP spid="101" grpId="1" animBg="1"/>
      <p:bldP spid="102" grpId="0" animBg="1"/>
      <p:bldP spid="102" grpId="1" animBg="1"/>
      <p:bldP spid="104" grpId="0" animBg="1"/>
      <p:bldP spid="104" grpId="1" animBg="1"/>
      <p:bldP spid="111" grpId="0" animBg="1"/>
      <p:bldP spid="111" grpId="1" animBg="1"/>
      <p:bldP spid="112" grpId="0" animBg="1"/>
      <p:bldP spid="112" grpId="1" animBg="1"/>
      <p:bldP spid="113" grpId="0" animBg="1"/>
      <p:bldP spid="113" grpId="1" animBg="1"/>
      <p:bldP spid="114" grpId="0" animBg="1"/>
      <p:bldP spid="114" grpId="1" animBg="1"/>
      <p:bldP spid="115" grpId="0" animBg="1"/>
      <p:bldP spid="115" grpId="1" animBg="1"/>
      <p:bldP spid="116" grpId="0" animBg="1"/>
      <p:bldP spid="116" grpId="1" animBg="1"/>
      <p:bldP spid="118" grpId="0" animBg="1"/>
      <p:bldP spid="118" grpId="1" animBg="1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03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fr-FR" dirty="0" smtClean="0"/>
              <a:t>7</a:t>
            </a:r>
            <a:endParaRPr lang="fr-FR" dirty="0"/>
          </a:p>
        </p:txBody>
      </p:sp>
      <p:sp>
        <p:nvSpPr>
          <p:cNvPr id="44035" name="AutoShape 3">
            <a:hlinkClick r:id="" action="ppaction://noaction" highlightClick="1"/>
          </p:cNvPr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actionButtonBlank">
            <a:avLst/>
          </a:prstGeom>
          <a:gradFill rotWithShape="1"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fr-FR"/>
          </a:p>
        </p:txBody>
      </p:sp>
      <p:sp>
        <p:nvSpPr>
          <p:cNvPr id="44043" name="AutoShape 11">
            <a:hlinkClick r:id="" action="ppaction://noaction" highlightClick="1"/>
          </p:cNvPr>
          <p:cNvSpPr>
            <a:spLocks noChangeArrowheads="1"/>
          </p:cNvSpPr>
          <p:nvPr/>
        </p:nvSpPr>
        <p:spPr bwMode="auto">
          <a:xfrm>
            <a:off x="2973372" y="434934"/>
            <a:ext cx="466725" cy="468312"/>
          </a:xfrm>
          <a:prstGeom prst="actionButtonBlank">
            <a:avLst/>
          </a:prstGeom>
          <a:gradFill rotWithShape="1">
            <a:gsLst>
              <a:gs pos="0">
                <a:srgbClr val="FFC000"/>
              </a:gs>
              <a:gs pos="100000">
                <a:srgbClr val="D09502"/>
              </a:gs>
            </a:gsLst>
            <a:path path="rect">
              <a:fillToRect l="50000" t="50000" r="50000" b="50000"/>
            </a:path>
          </a:gradFill>
          <a:ln w="9525">
            <a:noFill/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</p:spPr>
        <p:txBody>
          <a:bodyPr wrap="none" anchor="ctr"/>
          <a:lstStyle/>
          <a:p>
            <a:pPr algn="ctr"/>
            <a:r>
              <a:rPr lang="fr-FR" sz="2800" dirty="0" smtClean="0">
                <a:latin typeface="Arial Rounded MT Bold" pitchFamily="34" charset="0"/>
              </a:rPr>
              <a:t>A</a:t>
            </a:r>
            <a:endParaRPr lang="fr-FR" sz="2800" dirty="0">
              <a:latin typeface="Arial Rounded MT Bold" pitchFamily="34" charset="0"/>
            </a:endParaRPr>
          </a:p>
        </p:txBody>
      </p:sp>
      <p:sp>
        <p:nvSpPr>
          <p:cNvPr id="44044" name="AutoShape 12">
            <a:hlinkClick r:id="" action="ppaction://noaction" highlightClick="1"/>
          </p:cNvPr>
          <p:cNvSpPr>
            <a:spLocks noChangeArrowheads="1"/>
          </p:cNvSpPr>
          <p:nvPr/>
        </p:nvSpPr>
        <p:spPr bwMode="auto">
          <a:xfrm>
            <a:off x="3440097" y="434934"/>
            <a:ext cx="466725" cy="468312"/>
          </a:xfrm>
          <a:prstGeom prst="actionButtonBlank">
            <a:avLst/>
          </a:prstGeom>
          <a:gradFill rotWithShape="1">
            <a:gsLst>
              <a:gs pos="0">
                <a:srgbClr val="FFC000"/>
              </a:gs>
              <a:gs pos="100000">
                <a:srgbClr val="D09502"/>
              </a:gs>
            </a:gsLst>
            <a:path path="rect">
              <a:fillToRect l="50000" t="50000" r="50000" b="50000"/>
            </a:path>
          </a:gradFill>
          <a:ln w="9525">
            <a:noFill/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</p:spPr>
        <p:txBody>
          <a:bodyPr wrap="none" anchor="ctr"/>
          <a:lstStyle/>
          <a:p>
            <a:pPr algn="ctr"/>
            <a:r>
              <a:rPr lang="fr-FR" sz="2800" dirty="0" smtClean="0">
                <a:latin typeface="Arial Rounded MT Bold" pitchFamily="34" charset="0"/>
              </a:rPr>
              <a:t>C</a:t>
            </a:r>
            <a:endParaRPr lang="fr-FR" sz="2800" dirty="0">
              <a:latin typeface="Arial Rounded MT Bold" pitchFamily="34" charset="0"/>
            </a:endParaRPr>
          </a:p>
        </p:txBody>
      </p:sp>
      <p:sp>
        <p:nvSpPr>
          <p:cNvPr id="44045" name="AutoShape 13">
            <a:hlinkClick r:id="" action="ppaction://noaction" highlightClick="1"/>
          </p:cNvPr>
          <p:cNvSpPr>
            <a:spLocks noChangeArrowheads="1"/>
          </p:cNvSpPr>
          <p:nvPr/>
        </p:nvSpPr>
        <p:spPr bwMode="auto">
          <a:xfrm>
            <a:off x="3906822" y="434934"/>
            <a:ext cx="466725" cy="468312"/>
          </a:xfrm>
          <a:prstGeom prst="actionButtonBlank">
            <a:avLst/>
          </a:prstGeom>
          <a:gradFill rotWithShape="1">
            <a:gsLst>
              <a:gs pos="0">
                <a:srgbClr val="FFC000"/>
              </a:gs>
              <a:gs pos="100000">
                <a:srgbClr val="D09502"/>
              </a:gs>
            </a:gsLst>
            <a:path path="rect">
              <a:fillToRect l="50000" t="50000" r="50000" b="50000"/>
            </a:path>
          </a:gradFill>
          <a:ln w="9525">
            <a:noFill/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</p:spPr>
        <p:txBody>
          <a:bodyPr wrap="none" anchor="ctr"/>
          <a:lstStyle/>
          <a:p>
            <a:pPr algn="ctr"/>
            <a:r>
              <a:rPr lang="fr-FR" sz="2800" dirty="0" smtClean="0">
                <a:latin typeface="Arial Rounded MT Bold" pitchFamily="34" charset="0"/>
              </a:rPr>
              <a:t>C</a:t>
            </a:r>
            <a:endParaRPr lang="fr-FR" sz="2800" dirty="0">
              <a:latin typeface="Arial Rounded MT Bold" pitchFamily="34" charset="0"/>
            </a:endParaRPr>
          </a:p>
        </p:txBody>
      </p:sp>
      <p:sp>
        <p:nvSpPr>
          <p:cNvPr id="44046" name="AutoShape 14">
            <a:hlinkClick r:id="" action="ppaction://noaction" highlightClick="1"/>
          </p:cNvPr>
          <p:cNvSpPr>
            <a:spLocks noChangeArrowheads="1"/>
          </p:cNvSpPr>
          <p:nvPr/>
        </p:nvSpPr>
        <p:spPr bwMode="auto">
          <a:xfrm>
            <a:off x="4373547" y="434934"/>
            <a:ext cx="466725" cy="468312"/>
          </a:xfrm>
          <a:prstGeom prst="actionButtonBlank">
            <a:avLst/>
          </a:prstGeom>
          <a:gradFill rotWithShape="1">
            <a:gsLst>
              <a:gs pos="0">
                <a:srgbClr val="FFC000"/>
              </a:gs>
              <a:gs pos="100000">
                <a:srgbClr val="D09502"/>
              </a:gs>
            </a:gsLst>
            <a:path path="rect">
              <a:fillToRect l="50000" t="50000" r="50000" b="50000"/>
            </a:path>
          </a:gradFill>
          <a:ln w="9525">
            <a:noFill/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</p:spPr>
        <p:txBody>
          <a:bodyPr wrap="none" anchor="ctr"/>
          <a:lstStyle/>
          <a:p>
            <a:pPr algn="ctr"/>
            <a:r>
              <a:rPr lang="fr-FR" sz="2800" dirty="0" smtClean="0">
                <a:latin typeface="Arial Rounded MT Bold" pitchFamily="34" charset="0"/>
              </a:rPr>
              <a:t>U</a:t>
            </a:r>
            <a:endParaRPr lang="fr-FR" sz="2800" dirty="0">
              <a:latin typeface="Arial Rounded MT Bold" pitchFamily="34" charset="0"/>
            </a:endParaRPr>
          </a:p>
        </p:txBody>
      </p:sp>
      <p:sp>
        <p:nvSpPr>
          <p:cNvPr id="44047" name="AutoShape 15">
            <a:hlinkClick r:id="" action="ppaction://noaction" highlightClick="1"/>
          </p:cNvPr>
          <p:cNvSpPr>
            <a:spLocks noChangeArrowheads="1"/>
          </p:cNvSpPr>
          <p:nvPr/>
        </p:nvSpPr>
        <p:spPr bwMode="auto">
          <a:xfrm>
            <a:off x="4840272" y="434934"/>
            <a:ext cx="466725" cy="468312"/>
          </a:xfrm>
          <a:prstGeom prst="actionButtonBlank">
            <a:avLst/>
          </a:prstGeom>
          <a:gradFill rotWithShape="1">
            <a:gsLst>
              <a:gs pos="0">
                <a:srgbClr val="FFC000"/>
              </a:gs>
              <a:gs pos="100000">
                <a:srgbClr val="D09502"/>
              </a:gs>
            </a:gsLst>
            <a:path path="rect">
              <a:fillToRect l="50000" t="50000" r="50000" b="50000"/>
            </a:path>
          </a:gradFill>
          <a:ln w="9525">
            <a:noFill/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</p:spPr>
        <p:txBody>
          <a:bodyPr wrap="none" anchor="ctr"/>
          <a:lstStyle/>
          <a:p>
            <a:pPr algn="ctr"/>
            <a:r>
              <a:rPr lang="fr-FR" sz="2800" dirty="0" smtClean="0">
                <a:latin typeface="Arial Rounded MT Bold" pitchFamily="34" charset="0"/>
              </a:rPr>
              <a:t>E</a:t>
            </a:r>
            <a:endParaRPr lang="fr-FR" sz="2800" dirty="0">
              <a:latin typeface="Arial Rounded MT Bold" pitchFamily="34" charset="0"/>
            </a:endParaRPr>
          </a:p>
        </p:txBody>
      </p:sp>
      <p:sp>
        <p:nvSpPr>
          <p:cNvPr id="44048" name="AutoShape 16">
            <a:hlinkClick r:id="" action="ppaction://noaction" highlightClick="1"/>
          </p:cNvPr>
          <p:cNvSpPr>
            <a:spLocks noChangeArrowheads="1"/>
          </p:cNvSpPr>
          <p:nvPr/>
        </p:nvSpPr>
        <p:spPr bwMode="auto">
          <a:xfrm>
            <a:off x="5291134" y="434934"/>
            <a:ext cx="466725" cy="468312"/>
          </a:xfrm>
          <a:prstGeom prst="actionButtonBlank">
            <a:avLst/>
          </a:prstGeom>
          <a:gradFill rotWithShape="1">
            <a:gsLst>
              <a:gs pos="0">
                <a:srgbClr val="FFC000"/>
              </a:gs>
              <a:gs pos="100000">
                <a:srgbClr val="D09502"/>
              </a:gs>
            </a:gsLst>
            <a:path path="rect">
              <a:fillToRect l="50000" t="50000" r="50000" b="50000"/>
            </a:path>
          </a:gradFill>
          <a:ln w="9525">
            <a:noFill/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</p:spPr>
        <p:txBody>
          <a:bodyPr wrap="none" anchor="ctr"/>
          <a:lstStyle/>
          <a:p>
            <a:pPr algn="ctr"/>
            <a:r>
              <a:rPr lang="fr-FR" sz="2800" dirty="0" smtClean="0">
                <a:latin typeface="Arial Rounded MT Bold" pitchFamily="34" charset="0"/>
              </a:rPr>
              <a:t>I</a:t>
            </a:r>
            <a:endParaRPr lang="fr-FR" sz="2800" dirty="0">
              <a:latin typeface="Arial Rounded MT Bold" pitchFamily="34" charset="0"/>
            </a:endParaRPr>
          </a:p>
        </p:txBody>
      </p:sp>
      <p:pic>
        <p:nvPicPr>
          <p:cNvPr id="44049" name="Picture 17" descr="ok5">
            <a:hlinkClick r:id="" action="ppaction://noaction">
              <a:snd r:embed="rId3" name="laser.wav" builtIn="1"/>
            </a:hlinkClick>
          </p:cNvPr>
          <p:cNvPicPr>
            <a:picLocks noChangeAspect="1" noChangeArrowheads="1" noCrop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>
            <a:off x="7383501" y="2443149"/>
            <a:ext cx="828675" cy="468313"/>
          </a:xfrm>
          <a:prstGeom prst="rect">
            <a:avLst/>
          </a:prstGeom>
          <a:noFill/>
        </p:spPr>
      </p:pic>
      <p:pic>
        <p:nvPicPr>
          <p:cNvPr id="44050" name="Picture 18" descr="fleche_58"/>
          <p:cNvPicPr>
            <a:picLocks noChangeAspect="1" noChangeArrowheads="1" noCrop="1"/>
          </p:cNvPicPr>
          <p:nvPr/>
        </p:nvPicPr>
        <p:blipFill>
          <a:blip r:embed="rId5"/>
          <a:srcRect/>
          <a:stretch>
            <a:fillRect/>
          </a:stretch>
        </p:blipFill>
        <p:spPr bwMode="auto">
          <a:xfrm>
            <a:off x="8496300" y="3300413"/>
            <a:ext cx="447675" cy="257175"/>
          </a:xfrm>
          <a:prstGeom prst="rect">
            <a:avLst/>
          </a:prstGeom>
          <a:noFill/>
        </p:spPr>
      </p:pic>
      <p:sp>
        <p:nvSpPr>
          <p:cNvPr id="44051" name="Rectangle 19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892402" y="2260584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A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44052" name="Rectangle 2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892402" y="2727309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44053" name="Rectangle 21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892402" y="3195622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I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44054" name="Rectangle 22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892402" y="3663934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U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44055" name="Rectangle 23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892402" y="4132247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C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44056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892402" y="4600559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C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44057" name="Rectangle 25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892402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A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44058" name="Rectangle 26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892402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44059" name="Rectangle 27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892402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I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44060" name="Rectangle 28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892402" y="1238220"/>
            <a:ext cx="466725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U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44061" name="Rectangle 29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892402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C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44062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892402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C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32" name="AutoShape 16">
            <a:hlinkClick r:id="" action="ppaction://noaction" highlightClick="1"/>
          </p:cNvPr>
          <p:cNvSpPr>
            <a:spLocks noChangeArrowheads="1"/>
          </p:cNvSpPr>
          <p:nvPr/>
        </p:nvSpPr>
        <p:spPr bwMode="auto">
          <a:xfrm>
            <a:off x="5748360" y="434934"/>
            <a:ext cx="466725" cy="468312"/>
          </a:xfrm>
          <a:prstGeom prst="actionButtonBlank">
            <a:avLst/>
          </a:prstGeom>
          <a:gradFill rotWithShape="1">
            <a:gsLst>
              <a:gs pos="0">
                <a:srgbClr val="FFC000"/>
              </a:gs>
              <a:gs pos="100000">
                <a:srgbClr val="D09502"/>
              </a:gs>
            </a:gsLst>
            <a:path path="rect">
              <a:fillToRect l="50000" t="50000" r="50000" b="50000"/>
            </a:path>
          </a:gradFill>
          <a:ln w="9525">
            <a:noFill/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</p:spPr>
        <p:txBody>
          <a:bodyPr wrap="none" anchor="ctr"/>
          <a:lstStyle/>
          <a:p>
            <a:pPr algn="ctr"/>
            <a:r>
              <a:rPr lang="fr-FR" sz="2800" dirty="0" smtClean="0">
                <a:latin typeface="Arial Rounded MT Bold" pitchFamily="34" charset="0"/>
              </a:rPr>
              <a:t>L</a:t>
            </a:r>
            <a:endParaRPr lang="fr-FR" sz="2800" dirty="0">
              <a:latin typeface="Arial Rounded MT Bold" pitchFamily="34" charset="0"/>
            </a:endParaRPr>
          </a:p>
        </p:txBody>
      </p:sp>
      <p:sp>
        <p:nvSpPr>
          <p:cNvPr id="42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892402" y="5072085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L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44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892402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L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pic>
        <p:nvPicPr>
          <p:cNvPr id="35" name="Image 34" descr="interrog01.gif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1358856" y="5838858"/>
            <a:ext cx="506409" cy="506409"/>
          </a:xfrm>
          <a:prstGeom prst="rect">
            <a:avLst/>
          </a:prstGeom>
        </p:spPr>
      </p:pic>
      <p:sp>
        <p:nvSpPr>
          <p:cNvPr id="36" name="ZoneTexte 35"/>
          <p:cNvSpPr txBox="1"/>
          <p:nvPr/>
        </p:nvSpPr>
        <p:spPr>
          <a:xfrm>
            <a:off x="-1" y="6386553"/>
            <a:ext cx="3367072" cy="380480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</p:spPr>
        <p:txBody>
          <a:bodyPr wrap="square" lIns="36000" tIns="36000" rIns="36000" bIns="36000" rtlCol="0" anchor="ctr" anchorCtr="0">
            <a:spAutoFit/>
          </a:bodyPr>
          <a:lstStyle/>
          <a:p>
            <a:pPr algn="ctr"/>
            <a:r>
              <a:rPr lang="fr-FR" sz="2000" dirty="0" smtClean="0">
                <a:latin typeface="Arial Rounded MT Bold" pitchFamily="34" charset="0"/>
              </a:rPr>
              <a:t>façon de recevoir les gens</a:t>
            </a:r>
            <a:endParaRPr lang="fr-FR" sz="2000" dirty="0">
              <a:latin typeface="Arial Rounded MT Bold" pitchFamily="34" charset="0"/>
            </a:endParaRPr>
          </a:p>
        </p:txBody>
      </p:sp>
      <p:sp>
        <p:nvSpPr>
          <p:cNvPr id="30" name="Rectangle 19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367071" y="2260584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A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31" name="Rectangle 2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367071" y="2727309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33" name="Rectangle 21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367071" y="3195622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I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34" name="Rectangle 22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367071" y="3663934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U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37" name="Rectangle 23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367071" y="4132247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C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38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367071" y="4600559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C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39" name="Rectangle 25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367071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A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40" name="Rectangle 26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367071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41" name="Rectangle 27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367071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I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43" name="Rectangle 28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367071" y="1238220"/>
            <a:ext cx="466725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U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45" name="Rectangle 29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367071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C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46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367071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C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47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367071" y="5072085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L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48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367071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L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49" name="Rectangle 19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841740" y="2260584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A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50" name="Rectangle 2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841740" y="2727309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51" name="Rectangle 21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841740" y="3195622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I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52" name="Rectangle 22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841740" y="3663934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U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53" name="Rectangle 23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841740" y="4132247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C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54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841740" y="4600559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C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55" name="Rectangle 25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841740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A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56" name="Rectangle 26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841740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57" name="Rectangle 27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841740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I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58" name="Rectangle 28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841740" y="1238220"/>
            <a:ext cx="466725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U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59" name="Rectangle 29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841740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C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60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841740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C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61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841740" y="5072085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L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62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841740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L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63" name="Rectangle 19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316409" y="2260584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A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64" name="Rectangle 2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316409" y="2727309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65" name="Rectangle 21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316409" y="3195622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I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66" name="Rectangle 22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316409" y="3663934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U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67" name="Rectangle 23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316409" y="4132247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C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68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316409" y="4600559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C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69" name="Rectangle 25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316409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A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70" name="Rectangle 26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316409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71" name="Rectangle 27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316409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I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72" name="Rectangle 28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316409" y="1238220"/>
            <a:ext cx="466725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U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73" name="Rectangle 29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316409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C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74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316409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C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75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316409" y="5072085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L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76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316409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L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77" name="Rectangle 19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791078" y="2260584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A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78" name="Rectangle 2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791078" y="2727309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79" name="Rectangle 21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791078" y="3195622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I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80" name="Rectangle 22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791078" y="3663934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U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81" name="Rectangle 23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791078" y="4132247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C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82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791078" y="4600559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C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83" name="Rectangle 25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791078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A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84" name="Rectangle 26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791078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85" name="Rectangle 27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791078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I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86" name="Rectangle 28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791078" y="1238220"/>
            <a:ext cx="466725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U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87" name="Rectangle 29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791078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C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88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791078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C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89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791078" y="5072085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L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90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791078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L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91" name="Rectangle 19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265747" y="2260584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A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92" name="Rectangle 2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265747" y="2727309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93" name="Rectangle 21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265747" y="3195622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I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94" name="Rectangle 22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265747" y="3663934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U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95" name="Rectangle 23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265747" y="4132247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C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96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265747" y="4600559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C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97" name="Rectangle 25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265747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A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98" name="Rectangle 26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265747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99" name="Rectangle 27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265747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I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00" name="Rectangle 28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265747" y="1238220"/>
            <a:ext cx="466725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U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01" name="Rectangle 29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265747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C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02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265747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C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03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265747" y="5072085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L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04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265747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L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05" name="Rectangle 19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740416" y="2260584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A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06" name="Rectangle 2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740416" y="2727309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07" name="Rectangle 21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740416" y="3195622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I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08" name="Rectangle 22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740416" y="3663934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U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09" name="Rectangle 23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740416" y="4132247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C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10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740416" y="4600559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C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11" name="Rectangle 25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740416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A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12" name="Rectangle 26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740416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13" name="Rectangle 27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740416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I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14" name="Rectangle 28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740416" y="1238220"/>
            <a:ext cx="466725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U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15" name="Rectangle 29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740416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C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16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740416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C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17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740416" y="5072085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L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18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740416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L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19" name="Rectangle 31">
            <a:hlinkClick r:id="" action="ppaction://noaction">
              <a:snd r:embed="rId8" name="arrow.wav" builtIn="1"/>
            </a:hlinkClick>
          </p:cNvPr>
          <p:cNvSpPr>
            <a:spLocks noChangeArrowheads="1"/>
          </p:cNvSpPr>
          <p:nvPr/>
        </p:nvSpPr>
        <p:spPr bwMode="auto">
          <a:xfrm>
            <a:off x="2892402" y="1238220"/>
            <a:ext cx="3322683" cy="468312"/>
          </a:xfrm>
          <a:prstGeom prst="rect">
            <a:avLst/>
          </a:prstGeom>
          <a:solidFill>
            <a:schemeClr val="accent1">
              <a:alpha val="0"/>
            </a:schemeClr>
          </a:solidFill>
          <a:ln w="12700">
            <a:solidFill>
              <a:srgbClr val="FFCC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fr-FR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4405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3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4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5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6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7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8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9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20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4" dur="500"/>
                                        <p:tgtEl>
                                          <p:spTgt spid="4405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500"/>
                                        <p:tgtEl>
                                          <p:spTgt spid="440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" decel="100000"/>
                                        <p:tgtEl>
                                          <p:spTgt spid="440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4051"/>
                  </p:tgtEl>
                </p:cond>
              </p:nextCondLst>
            </p:seq>
            <p:seq concurrent="1" nextAc="seek">
              <p:cTn id="29" restart="whenNotActive" fill="hold" evtFilter="cancelBubble" nodeType="interactiveSeq">
                <p:stCondLst>
                  <p:cond evt="onClick" delay="0">
                    <p:tgtEl>
                      <p:spTgt spid="4405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0" fill="hold">
                      <p:stCondLst>
                        <p:cond delay="0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4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5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40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41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2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43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4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45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6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47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1" dur="500"/>
                                        <p:tgtEl>
                                          <p:spTgt spid="4405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2" dur="500"/>
                                        <p:tgtEl>
                                          <p:spTgt spid="440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50" decel="100000"/>
                                        <p:tgtEl>
                                          <p:spTgt spid="440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4052"/>
                  </p:tgtEl>
                </p:cond>
              </p:nextCondLst>
            </p:seq>
            <p:seq concurrent="1" nextAc="seek">
              <p:cTn id="56" restart="whenNotActive" fill="hold" evtFilter="cancelBubble" nodeType="interactiveSeq">
                <p:stCondLst>
                  <p:cond evt="onClick" delay="0">
                    <p:tgtEl>
                      <p:spTgt spid="4405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7" fill="hold">
                      <p:stCondLst>
                        <p:cond delay="0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1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2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67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68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9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70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1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72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3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74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>
                      <p:stCondLst>
                        <p:cond delay="indefinite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8" dur="500"/>
                                        <p:tgtEl>
                                          <p:spTgt spid="4405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9" dur="500"/>
                                        <p:tgtEl>
                                          <p:spTgt spid="440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50" decel="100000"/>
                                        <p:tgtEl>
                                          <p:spTgt spid="440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4053"/>
                  </p:tgtEl>
                </p:cond>
              </p:nextCondLst>
            </p:seq>
            <p:seq concurrent="1" nextAc="seek">
              <p:cTn id="83" restart="whenNotActive" fill="hold" evtFilter="cancelBubble" nodeType="interactiveSeq">
                <p:stCondLst>
                  <p:cond evt="onClick" delay="0">
                    <p:tgtEl>
                      <p:spTgt spid="4405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4" fill="hold">
                      <p:stCondLst>
                        <p:cond delay="0"/>
                      </p:stCondLst>
                      <p:childTnLst>
                        <p:par>
                          <p:cTn id="85" fill="hold">
                            <p:stCondLst>
                              <p:cond delay="0"/>
                            </p:stCondLst>
                            <p:childTnLst>
                              <p:par>
                                <p:cTn id="86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8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9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94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95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6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97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8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99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00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01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2" fill="hold">
                      <p:stCondLst>
                        <p:cond delay="indefinite"/>
                      </p:stCondLst>
                      <p:childTnLst>
                        <p:par>
                          <p:cTn id="103" fill="hold">
                            <p:stCondLst>
                              <p:cond delay="0"/>
                            </p:stCondLst>
                            <p:childTnLst>
                              <p:par>
                                <p:cTn id="104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5" dur="500"/>
                                        <p:tgtEl>
                                          <p:spTgt spid="4406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500"/>
                                        <p:tgtEl>
                                          <p:spTgt spid="440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50" decel="100000"/>
                                        <p:tgtEl>
                                          <p:spTgt spid="440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4054"/>
                  </p:tgtEl>
                </p:cond>
              </p:nextCondLst>
            </p:seq>
            <p:seq concurrent="1" nextAc="seek">
              <p:cTn id="110" restart="whenNotActive" fill="hold" evtFilter="cancelBubble" nodeType="interactiveSeq">
                <p:stCondLst>
                  <p:cond evt="onClick" delay="0">
                    <p:tgtEl>
                      <p:spTgt spid="4405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1" fill="hold">
                      <p:stCondLst>
                        <p:cond delay="0"/>
                      </p:stCondLst>
                      <p:childTnLst>
                        <p:par>
                          <p:cTn id="112" fill="hold">
                            <p:stCondLst>
                              <p:cond delay="0"/>
                            </p:stCondLst>
                            <p:childTnLst>
                              <p:par>
                                <p:cTn id="113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5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6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7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8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9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0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21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22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3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24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5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26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7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28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9" fill="hold">
                      <p:stCondLst>
                        <p:cond delay="indefinite"/>
                      </p:stCondLst>
                      <p:childTnLst>
                        <p:par>
                          <p:cTn id="130" fill="hold">
                            <p:stCondLst>
                              <p:cond delay="0"/>
                            </p:stCondLst>
                            <p:childTnLst>
                              <p:par>
                                <p:cTn id="131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2" dur="500"/>
                                        <p:tgtEl>
                                          <p:spTgt spid="4406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3" dur="500"/>
                                        <p:tgtEl>
                                          <p:spTgt spid="440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4" dur="50" decel="100000"/>
                                        <p:tgtEl>
                                          <p:spTgt spid="440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5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4055"/>
                  </p:tgtEl>
                </p:cond>
              </p:nextCondLst>
            </p:seq>
            <p:seq concurrent="1" nextAc="seek">
              <p:cTn id="137" restart="whenNotActive" fill="hold" evtFilter="cancelBubble" nodeType="interactiveSeq">
                <p:stCondLst>
                  <p:cond evt="onClick" delay="0">
                    <p:tgtEl>
                      <p:spTgt spid="4404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8" fill="hold">
                      <p:stCondLst>
                        <p:cond delay="0"/>
                      </p:stCondLst>
                      <p:childTnLst>
                        <p:par>
                          <p:cTn id="139" fill="hold">
                            <p:stCondLst>
                              <p:cond delay="0"/>
                            </p:stCondLst>
                            <p:childTnLst>
                              <p:par>
                                <p:cTn id="140" presetID="56" presetClass="entr" presetSubtype="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by="(-#ppt_w*2)" calcmode="lin" valueType="num">
                                      <p:cBhvr rctx="PPT">
                                        <p:cTn id="142" dur="25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</p:anim>
                                    <p:anim by="(#ppt_w*0.50)" calcmode="lin" valueType="num">
                                      <p:cBhvr>
                                        <p:cTn id="143" dur="25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(-#ppt_h/2)" to="(#ppt_y)" calcmode="lin" valueType="num">
                                      <p:cBhvr>
                                        <p:cTn id="144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</p:anim>
                                    <p:animRot by="21600000">
                                      <p:cBhvr>
                                        <p:cTn id="145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6" fill="hold">
                            <p:stCondLst>
                              <p:cond delay="500"/>
                            </p:stCondLst>
                            <p:childTnLst>
                              <p:par>
                                <p:cTn id="147" presetID="56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by="(-#ppt_w*2)" calcmode="lin" valueType="num">
                                      <p:cBhvr rctx="PPT">
                                        <p:cTn id="149" dur="25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</p:anim>
                                    <p:anim by="(#ppt_w*0.50)" calcmode="lin" valueType="num">
                                      <p:cBhvr>
                                        <p:cTn id="150" dur="25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(-#ppt_h/2)" to="(#ppt_y)" calcmode="lin" valueType="num">
                                      <p:cBhvr>
                                        <p:cTn id="151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</p:anim>
                                    <p:animRot by="21600000">
                                      <p:cBhvr>
                                        <p:cTn id="152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3" fill="hold">
                            <p:stCondLst>
                              <p:cond delay="1000"/>
                            </p:stCondLst>
                            <p:childTnLst>
                              <p:par>
                                <p:cTn id="154" presetID="56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by="(-#ppt_w*2)" calcmode="lin" valueType="num">
                                      <p:cBhvr rctx="PPT">
                                        <p:cTn id="156" dur="25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</p:anim>
                                    <p:anim by="(#ppt_w*0.50)" calcmode="lin" valueType="num">
                                      <p:cBhvr>
                                        <p:cTn id="157" dur="25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(-#ppt_h/2)" to="(#ppt_y)" calcmode="lin" valueType="num">
                                      <p:cBhvr>
                                        <p:cTn id="158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</p:anim>
                                    <p:animRot by="21600000">
                                      <p:cBhvr>
                                        <p:cTn id="159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0" fill="hold">
                            <p:stCondLst>
                              <p:cond delay="1500"/>
                            </p:stCondLst>
                            <p:childTnLst>
                              <p:par>
                                <p:cTn id="161" presetID="56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by="(-#ppt_w*2)" calcmode="lin" valueType="num">
                                      <p:cBhvr rctx="PPT">
                                        <p:cTn id="163" dur="25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</p:anim>
                                    <p:anim by="(#ppt_w*0.50)" calcmode="lin" valueType="num">
                                      <p:cBhvr>
                                        <p:cTn id="164" dur="25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(-#ppt_h/2)" to="(#ppt_y)" calcmode="lin" valueType="num">
                                      <p:cBhvr>
                                        <p:cTn id="165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</p:anim>
                                    <p:animRot by="21600000">
                                      <p:cBhvr>
                                        <p:cTn id="166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7" fill="hold">
                            <p:stCondLst>
                              <p:cond delay="2000"/>
                            </p:stCondLst>
                            <p:childTnLst>
                              <p:par>
                                <p:cTn id="168" presetID="56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by="(-#ppt_w*2)" calcmode="lin" valueType="num">
                                      <p:cBhvr rctx="PPT">
                                        <p:cTn id="170" dur="25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</p:anim>
                                    <p:anim by="(#ppt_w*0.50)" calcmode="lin" valueType="num">
                                      <p:cBhvr>
                                        <p:cTn id="171" dur="25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(-#ppt_h/2)" to="(#ppt_y)" calcmode="lin" valueType="num">
                                      <p:cBhvr>
                                        <p:cTn id="172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</p:anim>
                                    <p:animRot by="21600000">
                                      <p:cBhvr>
                                        <p:cTn id="173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4" fill="hold">
                            <p:stCondLst>
                              <p:cond delay="2500"/>
                            </p:stCondLst>
                            <p:childTnLst>
                              <p:par>
                                <p:cTn id="175" presetID="56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by="(-#ppt_w*2)" calcmode="lin" valueType="num">
                                      <p:cBhvr rctx="PPT">
                                        <p:cTn id="177" dur="25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</p:anim>
                                    <p:anim by="(#ppt_w*0.50)" calcmode="lin" valueType="num">
                                      <p:cBhvr>
                                        <p:cTn id="178" dur="25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(-#ppt_h/2)" to="(#ppt_y)" calcmode="lin" valueType="num">
                                      <p:cBhvr>
                                        <p:cTn id="179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</p:anim>
                                    <p:animRot by="21600000">
                                      <p:cBhvr>
                                        <p:cTn id="180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1" fill="hold">
                            <p:stCondLst>
                              <p:cond delay="3000"/>
                            </p:stCondLst>
                            <p:childTnLst>
                              <p:par>
                                <p:cTn id="182" presetID="56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by="(-#ppt_w*2)" calcmode="lin" valueType="num">
                                      <p:cBhvr rctx="PPT">
                                        <p:cTn id="184" dur="25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</p:anim>
                                    <p:anim by="(#ppt_w*0.50)" calcmode="lin" valueType="num">
                                      <p:cBhvr>
                                        <p:cTn id="185" dur="25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(-#ppt_h/2)" to="(#ppt_y)" calcmode="lin" valueType="num">
                                      <p:cBhvr>
                                        <p:cTn id="186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</p:anim>
                                    <p:animRot by="21600000">
                                      <p:cBhvr>
                                        <p:cTn id="187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8" fill="hold">
                            <p:stCondLst>
                              <p:cond delay="3500"/>
                            </p:stCondLst>
                            <p:childTnLst>
                              <p:par>
                                <p:cTn id="189" presetID="34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from="(-#ppt_w/2)" to="(#ppt_x)" calcmode="lin" valueType="num">
                                      <p:cBhvr>
                                        <p:cTn id="191" dur="6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0" to="-1.0" calcmode="lin" valueType="num">
                                      <p:cBhvr>
                                        <p:cTn id="192" dur="200" decel="5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44050"/>
                                        </p:tgtEl>
                                        <p:attrNameLst>
                                          <p:attrName>xshear</p:attrName>
                                        </p:attrNameLst>
                                      </p:cBhvr>
                                    </p:anim>
                                    <p:animScale>
                                      <p:cBhvr>
                                        <p:cTn id="193" dur="200" decel="10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44050"/>
                                        </p:tgtEl>
                                      </p:cBhvr>
                                      <p:from x="100000" y="100000"/>
                                      <p:to x="80000" y="100000"/>
                                    </p:animScale>
                                    <p:anim by="(#ppt_h/3+#ppt_w*0.1)" calcmode="lin" valueType="num">
                                      <p:cBhvr additive="sum">
                                        <p:cTn id="194" dur="200" decel="10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440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4049"/>
                  </p:tgtEl>
                </p:cond>
              </p:nextCondLst>
            </p:seq>
            <p:seq concurrent="1" nextAc="seek">
              <p:cTn id="195" restart="whenNotActive" fill="hold" evtFilter="cancelBubble" nodeType="interactiveSeq">
                <p:stCondLst>
                  <p:cond evt="onClick" delay="0">
                    <p:tgtEl>
                      <p:spTgt spid="4405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96" fill="hold">
                      <p:stCondLst>
                        <p:cond delay="0"/>
                      </p:stCondLst>
                      <p:childTnLst>
                        <p:par>
                          <p:cTn id="197" fill="hold">
                            <p:stCondLst>
                              <p:cond delay="0"/>
                            </p:stCondLst>
                            <p:childTnLst>
                              <p:par>
                                <p:cTn id="198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00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1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2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3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4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5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206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207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08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209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10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211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12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213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4" fill="hold">
                      <p:stCondLst>
                        <p:cond delay="indefinite"/>
                      </p:stCondLst>
                      <p:childTnLst>
                        <p:par>
                          <p:cTn id="215" fill="hold">
                            <p:stCondLst>
                              <p:cond delay="0"/>
                            </p:stCondLst>
                            <p:childTnLst>
                              <p:par>
                                <p:cTn id="216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17" dur="500"/>
                                        <p:tgtEl>
                                          <p:spTgt spid="4406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18" dur="500"/>
                                        <p:tgtEl>
                                          <p:spTgt spid="440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9" dur="50" decel="100000"/>
                                        <p:tgtEl>
                                          <p:spTgt spid="440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0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2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4056"/>
                  </p:tgtEl>
                </p:cond>
              </p:nextCondLst>
            </p:seq>
            <p:seq concurrent="1" nextAc="seek">
              <p:cTn id="222" restart="whenNotActive" fill="hold" evtFilter="cancelBubble" nodeType="interactiveSeq">
                <p:stCondLst>
                  <p:cond evt="onClick" delay="0">
                    <p:tgtEl>
                      <p:spTgt spid="4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23" fill="hold">
                      <p:stCondLst>
                        <p:cond delay="0"/>
                      </p:stCondLst>
                      <p:childTnLst>
                        <p:par>
                          <p:cTn id="224" fill="hold">
                            <p:stCondLst>
                              <p:cond delay="0"/>
                            </p:stCondLst>
                            <p:childTnLst>
                              <p:par>
                                <p:cTn id="225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7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8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9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0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1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2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233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234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35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236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37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238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39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240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1" fill="hold">
                      <p:stCondLst>
                        <p:cond delay="indefinite"/>
                      </p:stCondLst>
                      <p:childTnLst>
                        <p:par>
                          <p:cTn id="242" fill="hold">
                            <p:stCondLst>
                              <p:cond delay="0"/>
                            </p:stCondLst>
                            <p:childTnLst>
                              <p:par>
                                <p:cTn id="243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44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5" dur="500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6" dur="50" decel="100000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7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4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2"/>
                  </p:tgtEl>
                </p:cond>
              </p:nextCondLst>
            </p:seq>
            <p:seq concurrent="1" nextAc="seek">
              <p:cTn id="249" restart="whenNotActive" fill="hold" evtFilter="cancelBubble" nodeType="interactiveSeq">
                <p:stCondLst>
                  <p:cond evt="onClick" delay="0">
                    <p:tgtEl>
                      <p:spTgt spid="3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50" fill="hold">
                      <p:stCondLst>
                        <p:cond delay="0"/>
                      </p:stCondLst>
                      <p:childTnLst>
                        <p:par>
                          <p:cTn id="251" fill="hold">
                            <p:stCondLst>
                              <p:cond delay="0"/>
                            </p:stCondLst>
                            <p:childTnLst>
                              <p:par>
                                <p:cTn id="252" presetID="27" presetClass="entr" presetSubtype="0" fill="hold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2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254" dur="100"/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255" dur="100"/>
                                        <p:tgtEl>
                                          <p:spTgt spid="3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56" dur="100"/>
                                        <p:tgtEl>
                                          <p:spTgt spid="3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7" fill="hold">
                      <p:stCondLst>
                        <p:cond delay="indefinite"/>
                      </p:stCondLst>
                      <p:childTnLst>
                        <p:par>
                          <p:cTn id="258" fill="hold">
                            <p:stCondLst>
                              <p:cond delay="0"/>
                            </p:stCondLst>
                            <p:childTnLst>
                              <p:par>
                                <p:cTn id="259" presetID="26" presetClass="entr" presetSubtype="0" fill="hold" grpId="2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61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2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3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4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5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6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267" dur="7">
                                          <p:stCondLst>
                                            <p:cond delay="163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268" dur="42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69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270" dur="42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71" dur="7">
                                          <p:stCondLst>
                                            <p:cond delay="411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272" dur="42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73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274" dur="42" decel="50000">
                                          <p:stCondLst>
                                            <p:cond delay="459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5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oin.wav" builtIn="1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5"/>
                  </p:tgtEl>
                </p:cond>
              </p:nextCondLst>
            </p:seq>
            <p:seq concurrent="1" nextAc="seek">
              <p:cTn id="275" restart="whenNotActive" fill="hold" evtFilter="cancelBubble" nodeType="interactiveSeq">
                <p:stCondLst>
                  <p:cond evt="onClick" delay="0">
                    <p:tgtEl>
                      <p:spTgt spid="3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76" fill="hold">
                      <p:stCondLst>
                        <p:cond delay="0"/>
                      </p:stCondLst>
                      <p:childTnLst>
                        <p:par>
                          <p:cTn id="277" fill="hold">
                            <p:stCondLst>
                              <p:cond delay="0"/>
                            </p:stCondLst>
                            <p:childTnLst>
                              <p:par>
                                <p:cTn id="278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80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1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2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3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4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5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286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287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88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289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90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291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92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293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4" fill="hold">
                      <p:stCondLst>
                        <p:cond delay="indefinite"/>
                      </p:stCondLst>
                      <p:childTnLst>
                        <p:par>
                          <p:cTn id="295" fill="hold">
                            <p:stCondLst>
                              <p:cond delay="0"/>
                            </p:stCondLst>
                            <p:childTnLst>
                              <p:par>
                                <p:cTn id="296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97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8" dur="500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9" dur="50" decel="100000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0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0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0"/>
                  </p:tgtEl>
                </p:cond>
              </p:nextCondLst>
            </p:seq>
            <p:seq concurrent="1" nextAc="seek">
              <p:cTn id="302" restart="whenNotActive" fill="hold" evtFilter="cancelBubble" nodeType="interactiveSeq">
                <p:stCondLst>
                  <p:cond evt="onClick" delay="0">
                    <p:tgtEl>
                      <p:spTgt spid="3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03" fill="hold">
                      <p:stCondLst>
                        <p:cond delay="0"/>
                      </p:stCondLst>
                      <p:childTnLst>
                        <p:par>
                          <p:cTn id="304" fill="hold">
                            <p:stCondLst>
                              <p:cond delay="0"/>
                            </p:stCondLst>
                            <p:childTnLst>
                              <p:par>
                                <p:cTn id="305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07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08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9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0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1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2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313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314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15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316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17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318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19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320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1" fill="hold">
                      <p:stCondLst>
                        <p:cond delay="indefinite"/>
                      </p:stCondLst>
                      <p:childTnLst>
                        <p:par>
                          <p:cTn id="322" fill="hold">
                            <p:stCondLst>
                              <p:cond delay="0"/>
                            </p:stCondLst>
                            <p:childTnLst>
                              <p:par>
                                <p:cTn id="323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24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25" dur="500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6" dur="50" decel="100000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7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2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1"/>
                  </p:tgtEl>
                </p:cond>
              </p:nextCondLst>
            </p:seq>
            <p:seq concurrent="1" nextAc="seek">
              <p:cTn id="329" restart="whenNotActive" fill="hold" evtFilter="cancelBubble" nodeType="interactiveSeq">
                <p:stCondLst>
                  <p:cond evt="onClick" delay="0">
                    <p:tgtEl>
                      <p:spTgt spid="3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30" fill="hold">
                      <p:stCondLst>
                        <p:cond delay="0"/>
                      </p:stCondLst>
                      <p:childTnLst>
                        <p:par>
                          <p:cTn id="331" fill="hold">
                            <p:stCondLst>
                              <p:cond delay="0"/>
                            </p:stCondLst>
                            <p:childTnLst>
                              <p:par>
                                <p:cTn id="332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34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5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6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7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8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9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340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341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42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343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44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345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46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347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8" fill="hold">
                      <p:stCondLst>
                        <p:cond delay="indefinite"/>
                      </p:stCondLst>
                      <p:childTnLst>
                        <p:par>
                          <p:cTn id="349" fill="hold">
                            <p:stCondLst>
                              <p:cond delay="0"/>
                            </p:stCondLst>
                            <p:childTnLst>
                              <p:par>
                                <p:cTn id="350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51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52" dur="500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3" dur="50" decel="100000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4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5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3"/>
                  </p:tgtEl>
                </p:cond>
              </p:nextCondLst>
            </p:seq>
            <p:seq concurrent="1" nextAc="seek">
              <p:cTn id="356" restart="whenNotActive" fill="hold" evtFilter="cancelBubble" nodeType="interactiveSeq">
                <p:stCondLst>
                  <p:cond evt="onClick" delay="0">
                    <p:tgtEl>
                      <p:spTgt spid="3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57" fill="hold">
                      <p:stCondLst>
                        <p:cond delay="0"/>
                      </p:stCondLst>
                      <p:childTnLst>
                        <p:par>
                          <p:cTn id="358" fill="hold">
                            <p:stCondLst>
                              <p:cond delay="0"/>
                            </p:stCondLst>
                            <p:childTnLst>
                              <p:par>
                                <p:cTn id="359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61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62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3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4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5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6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367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368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69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370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71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372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73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374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5" fill="hold">
                      <p:stCondLst>
                        <p:cond delay="indefinite"/>
                      </p:stCondLst>
                      <p:childTnLst>
                        <p:par>
                          <p:cTn id="376" fill="hold">
                            <p:stCondLst>
                              <p:cond delay="0"/>
                            </p:stCondLst>
                            <p:childTnLst>
                              <p:par>
                                <p:cTn id="377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78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79" dur="500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0" dur="50" decel="100000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1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8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4"/>
                  </p:tgtEl>
                </p:cond>
              </p:nextCondLst>
            </p:seq>
            <p:seq concurrent="1" nextAc="seek">
              <p:cTn id="383" restart="whenNotActive" fill="hold" evtFilter="cancelBubble" nodeType="interactiveSeq">
                <p:stCondLst>
                  <p:cond evt="onClick" delay="0">
                    <p:tgtEl>
                      <p:spTgt spid="3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84" fill="hold">
                      <p:stCondLst>
                        <p:cond delay="0"/>
                      </p:stCondLst>
                      <p:childTnLst>
                        <p:par>
                          <p:cTn id="385" fill="hold">
                            <p:stCondLst>
                              <p:cond delay="0"/>
                            </p:stCondLst>
                            <p:childTnLst>
                              <p:par>
                                <p:cTn id="386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88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89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0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1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2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3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394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395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96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397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98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399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00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401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2" fill="hold">
                      <p:stCondLst>
                        <p:cond delay="indefinite"/>
                      </p:stCondLst>
                      <p:childTnLst>
                        <p:par>
                          <p:cTn id="403" fill="hold">
                            <p:stCondLst>
                              <p:cond delay="0"/>
                            </p:stCondLst>
                            <p:childTnLst>
                              <p:par>
                                <p:cTn id="404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05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06" dur="500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7" dur="50" decel="100000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8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40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7"/>
                  </p:tgtEl>
                </p:cond>
              </p:nextCondLst>
            </p:seq>
            <p:seq concurrent="1" nextAc="seek">
              <p:cTn id="410" restart="whenNotActive" fill="hold" evtFilter="cancelBubble" nodeType="interactiveSeq">
                <p:stCondLst>
                  <p:cond evt="onClick" delay="0">
                    <p:tgtEl>
                      <p:spTgt spid="3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11" fill="hold">
                      <p:stCondLst>
                        <p:cond delay="0"/>
                      </p:stCondLst>
                      <p:childTnLst>
                        <p:par>
                          <p:cTn id="412" fill="hold">
                            <p:stCondLst>
                              <p:cond delay="0"/>
                            </p:stCondLst>
                            <p:childTnLst>
                              <p:par>
                                <p:cTn id="413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15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16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7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8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9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0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421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422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23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424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25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426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27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428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9" fill="hold">
                      <p:stCondLst>
                        <p:cond delay="indefinite"/>
                      </p:stCondLst>
                      <p:childTnLst>
                        <p:par>
                          <p:cTn id="430" fill="hold">
                            <p:stCondLst>
                              <p:cond delay="0"/>
                            </p:stCondLst>
                            <p:childTnLst>
                              <p:par>
                                <p:cTn id="431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32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33" dur="500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4" dur="50" decel="100000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5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43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8"/>
                  </p:tgtEl>
                </p:cond>
              </p:nextCondLst>
            </p:seq>
            <p:seq concurrent="1" nextAc="seek">
              <p:cTn id="437" restart="whenNotActive" fill="hold" evtFilter="cancelBubble" nodeType="interactiveSeq">
                <p:stCondLst>
                  <p:cond evt="onClick" delay="0">
                    <p:tgtEl>
                      <p:spTgt spid="4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38" fill="hold">
                      <p:stCondLst>
                        <p:cond delay="0"/>
                      </p:stCondLst>
                      <p:childTnLst>
                        <p:par>
                          <p:cTn id="439" fill="hold">
                            <p:stCondLst>
                              <p:cond delay="0"/>
                            </p:stCondLst>
                            <p:childTnLst>
                              <p:par>
                                <p:cTn id="440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42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43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4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5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6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7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448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449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50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451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52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453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54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455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6" fill="hold">
                      <p:stCondLst>
                        <p:cond delay="indefinite"/>
                      </p:stCondLst>
                      <p:childTnLst>
                        <p:par>
                          <p:cTn id="457" fill="hold">
                            <p:stCondLst>
                              <p:cond delay="0"/>
                            </p:stCondLst>
                            <p:childTnLst>
                              <p:par>
                                <p:cTn id="458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59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60" dur="500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1" dur="50" decel="100000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46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7"/>
                  </p:tgtEl>
                </p:cond>
              </p:nextCondLst>
            </p:seq>
            <p:seq concurrent="1" nextAc="seek">
              <p:cTn id="464" restart="whenNotActive" fill="hold" evtFilter="cancelBubble" nodeType="interactiveSeq">
                <p:stCondLst>
                  <p:cond evt="onClick" delay="0">
                    <p:tgtEl>
                      <p:spTgt spid="4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65" fill="hold">
                      <p:stCondLst>
                        <p:cond delay="0"/>
                      </p:stCondLst>
                      <p:childTnLst>
                        <p:par>
                          <p:cTn id="466" fill="hold">
                            <p:stCondLst>
                              <p:cond delay="0"/>
                            </p:stCondLst>
                            <p:childTnLst>
                              <p:par>
                                <p:cTn id="467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69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70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1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2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3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4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475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476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77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478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79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480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81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482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3" fill="hold">
                      <p:stCondLst>
                        <p:cond delay="indefinite"/>
                      </p:stCondLst>
                      <p:childTnLst>
                        <p:par>
                          <p:cTn id="484" fill="hold">
                            <p:stCondLst>
                              <p:cond delay="0"/>
                            </p:stCondLst>
                            <p:childTnLst>
                              <p:par>
                                <p:cTn id="485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86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87" dur="500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8" dur="50" decel="100000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9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49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9"/>
                  </p:tgtEl>
                </p:cond>
              </p:nextCondLst>
            </p:seq>
            <p:seq concurrent="1" nextAc="seek">
              <p:cTn id="491" restart="whenNotActive" fill="hold" evtFilter="cancelBubble" nodeType="interactiveSeq">
                <p:stCondLst>
                  <p:cond evt="onClick" delay="0">
                    <p:tgtEl>
                      <p:spTgt spid="5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92" fill="hold">
                      <p:stCondLst>
                        <p:cond delay="0"/>
                      </p:stCondLst>
                      <p:childTnLst>
                        <p:par>
                          <p:cTn id="493" fill="hold">
                            <p:stCondLst>
                              <p:cond delay="0"/>
                            </p:stCondLst>
                            <p:childTnLst>
                              <p:par>
                                <p:cTn id="494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96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97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8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9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0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1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502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503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04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505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06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507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08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509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0" fill="hold">
                      <p:stCondLst>
                        <p:cond delay="indefinite"/>
                      </p:stCondLst>
                      <p:childTnLst>
                        <p:par>
                          <p:cTn id="511" fill="hold">
                            <p:stCondLst>
                              <p:cond delay="0"/>
                            </p:stCondLst>
                            <p:childTnLst>
                              <p:par>
                                <p:cTn id="512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13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14" dur="500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5" dur="50" decel="100000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6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51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0"/>
                  </p:tgtEl>
                </p:cond>
              </p:nextCondLst>
            </p:seq>
            <p:seq concurrent="1" nextAc="seek">
              <p:cTn id="518" restart="whenNotActive" fill="hold" evtFilter="cancelBubble" nodeType="interactiveSeq">
                <p:stCondLst>
                  <p:cond evt="onClick" delay="0">
                    <p:tgtEl>
                      <p:spTgt spid="5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19" fill="hold">
                      <p:stCondLst>
                        <p:cond delay="0"/>
                      </p:stCondLst>
                      <p:childTnLst>
                        <p:par>
                          <p:cTn id="520" fill="hold">
                            <p:stCondLst>
                              <p:cond delay="0"/>
                            </p:stCondLst>
                            <p:childTnLst>
                              <p:par>
                                <p:cTn id="521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23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24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5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6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7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8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529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530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31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532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33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534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35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536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7" fill="hold">
                      <p:stCondLst>
                        <p:cond delay="indefinite"/>
                      </p:stCondLst>
                      <p:childTnLst>
                        <p:par>
                          <p:cTn id="538" fill="hold">
                            <p:stCondLst>
                              <p:cond delay="0"/>
                            </p:stCondLst>
                            <p:childTnLst>
                              <p:par>
                                <p:cTn id="539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40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41" dur="500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2" dur="50" decel="100000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3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54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1"/>
                  </p:tgtEl>
                </p:cond>
              </p:nextCondLst>
            </p:seq>
            <p:seq concurrent="1" nextAc="seek">
              <p:cTn id="545" restart="whenNotActive" fill="hold" evtFilter="cancelBubble" nodeType="interactiveSeq">
                <p:stCondLst>
                  <p:cond evt="onClick" delay="0">
                    <p:tgtEl>
                      <p:spTgt spid="5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46" fill="hold">
                      <p:stCondLst>
                        <p:cond delay="0"/>
                      </p:stCondLst>
                      <p:childTnLst>
                        <p:par>
                          <p:cTn id="547" fill="hold">
                            <p:stCondLst>
                              <p:cond delay="0"/>
                            </p:stCondLst>
                            <p:childTnLst>
                              <p:par>
                                <p:cTn id="548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50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51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2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3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4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5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556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557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58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559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60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561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62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563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4" fill="hold">
                      <p:stCondLst>
                        <p:cond delay="indefinite"/>
                      </p:stCondLst>
                      <p:childTnLst>
                        <p:par>
                          <p:cTn id="565" fill="hold">
                            <p:stCondLst>
                              <p:cond delay="0"/>
                            </p:stCondLst>
                            <p:childTnLst>
                              <p:par>
                                <p:cTn id="566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67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68" dur="500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9" dur="50" decel="100000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0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57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2"/>
                  </p:tgtEl>
                </p:cond>
              </p:nextCondLst>
            </p:seq>
            <p:seq concurrent="1" nextAc="seek">
              <p:cTn id="572" restart="whenNotActive" fill="hold" evtFilter="cancelBubble" nodeType="interactiveSeq">
                <p:stCondLst>
                  <p:cond evt="onClick" delay="0">
                    <p:tgtEl>
                      <p:spTgt spid="5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73" fill="hold">
                      <p:stCondLst>
                        <p:cond delay="0"/>
                      </p:stCondLst>
                      <p:childTnLst>
                        <p:par>
                          <p:cTn id="574" fill="hold">
                            <p:stCondLst>
                              <p:cond delay="0"/>
                            </p:stCondLst>
                            <p:childTnLst>
                              <p:par>
                                <p:cTn id="575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77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78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9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0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1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2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583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584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85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586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87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588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89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590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1" fill="hold">
                      <p:stCondLst>
                        <p:cond delay="indefinite"/>
                      </p:stCondLst>
                      <p:childTnLst>
                        <p:par>
                          <p:cTn id="592" fill="hold">
                            <p:stCondLst>
                              <p:cond delay="0"/>
                            </p:stCondLst>
                            <p:childTnLst>
                              <p:par>
                                <p:cTn id="593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94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95" dur="500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6" dur="50" decel="100000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7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59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3"/>
                  </p:tgtEl>
                </p:cond>
              </p:nextCondLst>
            </p:seq>
            <p:seq concurrent="1" nextAc="seek">
              <p:cTn id="599" restart="whenNotActive" fill="hold" evtFilter="cancelBubble" nodeType="interactiveSeq">
                <p:stCondLst>
                  <p:cond evt="onClick" delay="0">
                    <p:tgtEl>
                      <p:spTgt spid="5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00" fill="hold">
                      <p:stCondLst>
                        <p:cond delay="0"/>
                      </p:stCondLst>
                      <p:childTnLst>
                        <p:par>
                          <p:cTn id="601" fill="hold">
                            <p:stCondLst>
                              <p:cond delay="0"/>
                            </p:stCondLst>
                            <p:childTnLst>
                              <p:par>
                                <p:cTn id="602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04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05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6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7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8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9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610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611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12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613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14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615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16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617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8" fill="hold">
                      <p:stCondLst>
                        <p:cond delay="indefinite"/>
                      </p:stCondLst>
                      <p:childTnLst>
                        <p:par>
                          <p:cTn id="619" fill="hold">
                            <p:stCondLst>
                              <p:cond delay="0"/>
                            </p:stCondLst>
                            <p:childTnLst>
                              <p:par>
                                <p:cTn id="620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21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22" dur="500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3" dur="50" decel="100000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4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62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4"/>
                  </p:tgtEl>
                </p:cond>
              </p:nextCondLst>
            </p:seq>
            <p:seq concurrent="1" nextAc="seek">
              <p:cTn id="626" restart="whenNotActive" fill="hold" evtFilter="cancelBubble" nodeType="interactiveSeq">
                <p:stCondLst>
                  <p:cond evt="onClick" delay="0">
                    <p:tgtEl>
                      <p:spTgt spid="6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27" fill="hold">
                      <p:stCondLst>
                        <p:cond delay="0"/>
                      </p:stCondLst>
                      <p:childTnLst>
                        <p:par>
                          <p:cTn id="628" fill="hold">
                            <p:stCondLst>
                              <p:cond delay="0"/>
                            </p:stCondLst>
                            <p:childTnLst>
                              <p:par>
                                <p:cTn id="629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31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32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3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4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5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6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637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638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39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640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41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642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43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644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45" fill="hold">
                      <p:stCondLst>
                        <p:cond delay="indefinite"/>
                      </p:stCondLst>
                      <p:childTnLst>
                        <p:par>
                          <p:cTn id="646" fill="hold">
                            <p:stCondLst>
                              <p:cond delay="0"/>
                            </p:stCondLst>
                            <p:childTnLst>
                              <p:par>
                                <p:cTn id="647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48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49" dur="500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0" dur="50" decel="100000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1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65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1"/>
                  </p:tgtEl>
                </p:cond>
              </p:nextCondLst>
            </p:seq>
            <p:seq concurrent="1" nextAc="seek">
              <p:cTn id="653" restart="whenNotActive" fill="hold" evtFilter="cancelBubble" nodeType="interactiveSeq">
                <p:stCondLst>
                  <p:cond evt="onClick" delay="0">
                    <p:tgtEl>
                      <p:spTgt spid="6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54" fill="hold">
                      <p:stCondLst>
                        <p:cond delay="0"/>
                      </p:stCondLst>
                      <p:childTnLst>
                        <p:par>
                          <p:cTn id="655" fill="hold">
                            <p:stCondLst>
                              <p:cond delay="0"/>
                            </p:stCondLst>
                            <p:childTnLst>
                              <p:par>
                                <p:cTn id="656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58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59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0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1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2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3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664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665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66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667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68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669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70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671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2" fill="hold">
                      <p:stCondLst>
                        <p:cond delay="indefinite"/>
                      </p:stCondLst>
                      <p:childTnLst>
                        <p:par>
                          <p:cTn id="673" fill="hold">
                            <p:stCondLst>
                              <p:cond delay="0"/>
                            </p:stCondLst>
                            <p:childTnLst>
                              <p:par>
                                <p:cTn id="674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75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76" dur="500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7" dur="50" decel="100000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8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67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3"/>
                  </p:tgtEl>
                </p:cond>
              </p:nextCondLst>
            </p:seq>
            <p:seq concurrent="1" nextAc="seek">
              <p:cTn id="680" restart="whenNotActive" fill="hold" evtFilter="cancelBubble" nodeType="interactiveSeq">
                <p:stCondLst>
                  <p:cond evt="onClick" delay="0">
                    <p:tgtEl>
                      <p:spTgt spid="6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81" fill="hold">
                      <p:stCondLst>
                        <p:cond delay="0"/>
                      </p:stCondLst>
                      <p:childTnLst>
                        <p:par>
                          <p:cTn id="682" fill="hold">
                            <p:stCondLst>
                              <p:cond delay="0"/>
                            </p:stCondLst>
                            <p:childTnLst>
                              <p:par>
                                <p:cTn id="683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85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86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7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8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9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0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691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692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93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694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95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696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97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698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9" fill="hold">
                      <p:stCondLst>
                        <p:cond delay="indefinite"/>
                      </p:stCondLst>
                      <p:childTnLst>
                        <p:par>
                          <p:cTn id="700" fill="hold">
                            <p:stCondLst>
                              <p:cond delay="0"/>
                            </p:stCondLst>
                            <p:childTnLst>
                              <p:par>
                                <p:cTn id="701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02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03" dur="500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4" dur="50" decel="100000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5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70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4"/>
                  </p:tgtEl>
                </p:cond>
              </p:nextCondLst>
            </p:seq>
            <p:seq concurrent="1" nextAc="seek">
              <p:cTn id="707" restart="whenNotActive" fill="hold" evtFilter="cancelBubble" nodeType="interactiveSeq">
                <p:stCondLst>
                  <p:cond evt="onClick" delay="0">
                    <p:tgtEl>
                      <p:spTgt spid="6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08" fill="hold">
                      <p:stCondLst>
                        <p:cond delay="0"/>
                      </p:stCondLst>
                      <p:childTnLst>
                        <p:par>
                          <p:cTn id="709" fill="hold">
                            <p:stCondLst>
                              <p:cond delay="0"/>
                            </p:stCondLst>
                            <p:childTnLst>
                              <p:par>
                                <p:cTn id="710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12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13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4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5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6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7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718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719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20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721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22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723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24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725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6" fill="hold">
                      <p:stCondLst>
                        <p:cond delay="indefinite"/>
                      </p:stCondLst>
                      <p:childTnLst>
                        <p:par>
                          <p:cTn id="727" fill="hold">
                            <p:stCondLst>
                              <p:cond delay="0"/>
                            </p:stCondLst>
                            <p:childTnLst>
                              <p:par>
                                <p:cTn id="728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29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30" dur="500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1" dur="50" decel="100000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73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5"/>
                  </p:tgtEl>
                </p:cond>
              </p:nextCondLst>
            </p:seq>
            <p:seq concurrent="1" nextAc="seek">
              <p:cTn id="734" restart="whenNotActive" fill="hold" evtFilter="cancelBubble" nodeType="interactiveSeq">
                <p:stCondLst>
                  <p:cond evt="onClick" delay="0">
                    <p:tgtEl>
                      <p:spTgt spid="6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35" fill="hold">
                      <p:stCondLst>
                        <p:cond delay="0"/>
                      </p:stCondLst>
                      <p:childTnLst>
                        <p:par>
                          <p:cTn id="736" fill="hold">
                            <p:stCondLst>
                              <p:cond delay="0"/>
                            </p:stCondLst>
                            <p:childTnLst>
                              <p:par>
                                <p:cTn id="737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39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40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1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2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3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4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745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746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47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748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49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750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51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752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3" fill="hold">
                      <p:stCondLst>
                        <p:cond delay="indefinite"/>
                      </p:stCondLst>
                      <p:childTnLst>
                        <p:par>
                          <p:cTn id="754" fill="hold">
                            <p:stCondLst>
                              <p:cond delay="0"/>
                            </p:stCondLst>
                            <p:childTnLst>
                              <p:par>
                                <p:cTn id="755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56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57" dur="500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8" dur="50" decel="100000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9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76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6"/>
                  </p:tgtEl>
                </p:cond>
              </p:nextCondLst>
            </p:seq>
            <p:seq concurrent="1" nextAc="seek">
              <p:cTn id="761" restart="whenNotActive" fill="hold" evtFilter="cancelBubble" nodeType="interactiveSeq">
                <p:stCondLst>
                  <p:cond evt="onClick" delay="0">
                    <p:tgtEl>
                      <p:spTgt spid="6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62" fill="hold">
                      <p:stCondLst>
                        <p:cond delay="0"/>
                      </p:stCondLst>
                      <p:childTnLst>
                        <p:par>
                          <p:cTn id="763" fill="hold">
                            <p:stCondLst>
                              <p:cond delay="0"/>
                            </p:stCondLst>
                            <p:childTnLst>
                              <p:par>
                                <p:cTn id="764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66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67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8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9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0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1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772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773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74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775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76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777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78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779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80" fill="hold">
                      <p:stCondLst>
                        <p:cond delay="indefinite"/>
                      </p:stCondLst>
                      <p:childTnLst>
                        <p:par>
                          <p:cTn id="781" fill="hold">
                            <p:stCondLst>
                              <p:cond delay="0"/>
                            </p:stCondLst>
                            <p:childTnLst>
                              <p:par>
                                <p:cTn id="782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83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84" dur="500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5" dur="50" decel="100000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6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78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7"/>
                  </p:tgtEl>
                </p:cond>
              </p:nextCondLst>
            </p:seq>
            <p:seq concurrent="1" nextAc="seek">
              <p:cTn id="788" restart="whenNotActive" fill="hold" evtFilter="cancelBubble" nodeType="interactiveSeq">
                <p:stCondLst>
                  <p:cond evt="onClick" delay="0">
                    <p:tgtEl>
                      <p:spTgt spid="6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89" fill="hold">
                      <p:stCondLst>
                        <p:cond delay="0"/>
                      </p:stCondLst>
                      <p:childTnLst>
                        <p:par>
                          <p:cTn id="790" fill="hold">
                            <p:stCondLst>
                              <p:cond delay="0"/>
                            </p:stCondLst>
                            <p:childTnLst>
                              <p:par>
                                <p:cTn id="791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93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94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5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6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7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8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799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800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01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802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03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804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05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806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7" fill="hold">
                      <p:stCondLst>
                        <p:cond delay="indefinite"/>
                      </p:stCondLst>
                      <p:childTnLst>
                        <p:par>
                          <p:cTn id="808" fill="hold">
                            <p:stCondLst>
                              <p:cond delay="0"/>
                            </p:stCondLst>
                            <p:childTnLst>
                              <p:par>
                                <p:cTn id="809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10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11" dur="500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2" dur="50" decel="100000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3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81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8"/>
                  </p:tgtEl>
                </p:cond>
              </p:nextCondLst>
            </p:seq>
            <p:seq concurrent="1" nextAc="seek">
              <p:cTn id="815" restart="whenNotActive" fill="hold" evtFilter="cancelBubble" nodeType="interactiveSeq">
                <p:stCondLst>
                  <p:cond evt="onClick" delay="0">
                    <p:tgtEl>
                      <p:spTgt spid="7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16" fill="hold">
                      <p:stCondLst>
                        <p:cond delay="0"/>
                      </p:stCondLst>
                      <p:childTnLst>
                        <p:par>
                          <p:cTn id="817" fill="hold">
                            <p:stCondLst>
                              <p:cond delay="0"/>
                            </p:stCondLst>
                            <p:childTnLst>
                              <p:par>
                                <p:cTn id="818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20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21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2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3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4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5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826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827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28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829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30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831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32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833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4" fill="hold">
                      <p:stCondLst>
                        <p:cond delay="indefinite"/>
                      </p:stCondLst>
                      <p:childTnLst>
                        <p:par>
                          <p:cTn id="835" fill="hold">
                            <p:stCondLst>
                              <p:cond delay="0"/>
                            </p:stCondLst>
                            <p:childTnLst>
                              <p:par>
                                <p:cTn id="836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37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38" dur="500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9" dur="50" decel="100000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0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84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5"/>
                  </p:tgtEl>
                </p:cond>
              </p:nextCondLst>
            </p:seq>
            <p:seq concurrent="1" nextAc="seek">
              <p:cTn id="842" restart="whenNotActive" fill="hold" evtFilter="cancelBubble" nodeType="interactiveSeq">
                <p:stCondLst>
                  <p:cond evt="onClick" delay="0">
                    <p:tgtEl>
                      <p:spTgt spid="7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43" fill="hold">
                      <p:stCondLst>
                        <p:cond delay="0"/>
                      </p:stCondLst>
                      <p:childTnLst>
                        <p:par>
                          <p:cTn id="844" fill="hold">
                            <p:stCondLst>
                              <p:cond delay="0"/>
                            </p:stCondLst>
                            <p:childTnLst>
                              <p:par>
                                <p:cTn id="845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47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48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9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0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1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2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853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854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55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856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57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858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59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860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61" fill="hold">
                      <p:stCondLst>
                        <p:cond delay="indefinite"/>
                      </p:stCondLst>
                      <p:childTnLst>
                        <p:par>
                          <p:cTn id="862" fill="hold">
                            <p:stCondLst>
                              <p:cond delay="0"/>
                            </p:stCondLst>
                            <p:childTnLst>
                              <p:par>
                                <p:cTn id="863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64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65" dur="500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6" dur="50" decel="100000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7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86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7"/>
                  </p:tgtEl>
                </p:cond>
              </p:nextCondLst>
            </p:seq>
            <p:seq concurrent="1" nextAc="seek">
              <p:cTn id="869" restart="whenNotActive" fill="hold" evtFilter="cancelBubble" nodeType="interactiveSeq">
                <p:stCondLst>
                  <p:cond evt="onClick" delay="0">
                    <p:tgtEl>
                      <p:spTgt spid="7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70" fill="hold">
                      <p:stCondLst>
                        <p:cond delay="0"/>
                      </p:stCondLst>
                      <p:childTnLst>
                        <p:par>
                          <p:cTn id="871" fill="hold">
                            <p:stCondLst>
                              <p:cond delay="0"/>
                            </p:stCondLst>
                            <p:childTnLst>
                              <p:par>
                                <p:cTn id="872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74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75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6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7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8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9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880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881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82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883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84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885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86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887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88" fill="hold">
                      <p:stCondLst>
                        <p:cond delay="indefinite"/>
                      </p:stCondLst>
                      <p:childTnLst>
                        <p:par>
                          <p:cTn id="889" fill="hold">
                            <p:stCondLst>
                              <p:cond delay="0"/>
                            </p:stCondLst>
                            <p:childTnLst>
                              <p:par>
                                <p:cTn id="890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91" dur="50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92" dur="500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3" dur="50" decel="100000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4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89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8"/>
                  </p:tgtEl>
                </p:cond>
              </p:nextCondLst>
            </p:seq>
            <p:seq concurrent="1" nextAc="seek">
              <p:cTn id="896" restart="whenNotActive" fill="hold" evtFilter="cancelBubble" nodeType="interactiveSeq">
                <p:stCondLst>
                  <p:cond evt="onClick" delay="0">
                    <p:tgtEl>
                      <p:spTgt spid="7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97" fill="hold">
                      <p:stCondLst>
                        <p:cond delay="0"/>
                      </p:stCondLst>
                      <p:childTnLst>
                        <p:par>
                          <p:cTn id="898" fill="hold">
                            <p:stCondLst>
                              <p:cond delay="0"/>
                            </p:stCondLst>
                            <p:childTnLst>
                              <p:par>
                                <p:cTn id="899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01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02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3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4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5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6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907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908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09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910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11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912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13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914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15" fill="hold">
                      <p:stCondLst>
                        <p:cond delay="indefinite"/>
                      </p:stCondLst>
                      <p:childTnLst>
                        <p:par>
                          <p:cTn id="916" fill="hold">
                            <p:stCondLst>
                              <p:cond delay="0"/>
                            </p:stCondLst>
                            <p:childTnLst>
                              <p:par>
                                <p:cTn id="917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18" dur="5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19" dur="500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0" dur="50" decel="100000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1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92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9"/>
                  </p:tgtEl>
                </p:cond>
              </p:nextCondLst>
            </p:seq>
            <p:seq concurrent="1" nextAc="seek">
              <p:cTn id="923" restart="whenNotActive" fill="hold" evtFilter="cancelBubble" nodeType="interactiveSeq">
                <p:stCondLst>
                  <p:cond evt="onClick" delay="0">
                    <p:tgtEl>
                      <p:spTgt spid="8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24" fill="hold">
                      <p:stCondLst>
                        <p:cond delay="0"/>
                      </p:stCondLst>
                      <p:childTnLst>
                        <p:par>
                          <p:cTn id="925" fill="hold">
                            <p:stCondLst>
                              <p:cond delay="0"/>
                            </p:stCondLst>
                            <p:childTnLst>
                              <p:par>
                                <p:cTn id="926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28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29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0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1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2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3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934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935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36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937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38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939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40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941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42" fill="hold">
                      <p:stCondLst>
                        <p:cond delay="indefinite"/>
                      </p:stCondLst>
                      <p:childTnLst>
                        <p:par>
                          <p:cTn id="943" fill="hold">
                            <p:stCondLst>
                              <p:cond delay="0"/>
                            </p:stCondLst>
                            <p:childTnLst>
                              <p:par>
                                <p:cTn id="944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45" dur="5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46" dur="500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47" dur="50" decel="100000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48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94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0"/>
                  </p:tgtEl>
                </p:cond>
              </p:nextCondLst>
            </p:seq>
            <p:seq concurrent="1" nextAc="seek">
              <p:cTn id="950" restart="whenNotActive" fill="hold" evtFilter="cancelBubble" nodeType="interactiveSeq">
                <p:stCondLst>
                  <p:cond evt="onClick" delay="0">
                    <p:tgtEl>
                      <p:spTgt spid="8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51" fill="hold">
                      <p:stCondLst>
                        <p:cond delay="0"/>
                      </p:stCondLst>
                      <p:childTnLst>
                        <p:par>
                          <p:cTn id="952" fill="hold">
                            <p:stCondLst>
                              <p:cond delay="0"/>
                            </p:stCondLst>
                            <p:childTnLst>
                              <p:par>
                                <p:cTn id="953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55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56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57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58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59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60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961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962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63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964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65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966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67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968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69" fill="hold">
                      <p:stCondLst>
                        <p:cond delay="indefinite"/>
                      </p:stCondLst>
                      <p:childTnLst>
                        <p:par>
                          <p:cTn id="970" fill="hold">
                            <p:stCondLst>
                              <p:cond delay="0"/>
                            </p:stCondLst>
                            <p:childTnLst>
                              <p:par>
                                <p:cTn id="971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72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73" dur="500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74" dur="50" decel="100000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75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97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1"/>
                  </p:tgtEl>
                </p:cond>
              </p:nextCondLst>
            </p:seq>
            <p:seq concurrent="1" nextAc="seek">
              <p:cTn id="977" restart="whenNotActive" fill="hold" evtFilter="cancelBubble" nodeType="interactiveSeq">
                <p:stCondLst>
                  <p:cond evt="onClick" delay="0">
                    <p:tgtEl>
                      <p:spTgt spid="8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78" fill="hold">
                      <p:stCondLst>
                        <p:cond delay="0"/>
                      </p:stCondLst>
                      <p:childTnLst>
                        <p:par>
                          <p:cTn id="979" fill="hold">
                            <p:stCondLst>
                              <p:cond delay="0"/>
                            </p:stCondLst>
                            <p:childTnLst>
                              <p:par>
                                <p:cTn id="980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82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83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4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5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6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7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988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989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90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991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92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993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94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995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96" fill="hold">
                      <p:stCondLst>
                        <p:cond delay="indefinite"/>
                      </p:stCondLst>
                      <p:childTnLst>
                        <p:par>
                          <p:cTn id="997" fill="hold">
                            <p:stCondLst>
                              <p:cond delay="0"/>
                            </p:stCondLst>
                            <p:childTnLst>
                              <p:par>
                                <p:cTn id="998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99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00" dur="500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1" dur="50" decel="100000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00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2"/>
                  </p:tgtEl>
                </p:cond>
              </p:nextCondLst>
            </p:seq>
            <p:seq concurrent="1" nextAc="seek">
              <p:cTn id="1004" restart="whenNotActive" fill="hold" evtFilter="cancelBubble" nodeType="interactiveSeq">
                <p:stCondLst>
                  <p:cond evt="onClick" delay="0">
                    <p:tgtEl>
                      <p:spTgt spid="8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005" fill="hold">
                      <p:stCondLst>
                        <p:cond delay="0"/>
                      </p:stCondLst>
                      <p:childTnLst>
                        <p:par>
                          <p:cTn id="1006" fill="hold">
                            <p:stCondLst>
                              <p:cond delay="0"/>
                            </p:stCondLst>
                            <p:childTnLst>
                              <p:par>
                                <p:cTn id="1007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09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10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1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2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3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4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015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016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017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018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019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020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021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022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23" fill="hold">
                      <p:stCondLst>
                        <p:cond delay="indefinite"/>
                      </p:stCondLst>
                      <p:childTnLst>
                        <p:par>
                          <p:cTn id="1024" fill="hold">
                            <p:stCondLst>
                              <p:cond delay="0"/>
                            </p:stCondLst>
                            <p:childTnLst>
                              <p:par>
                                <p:cTn id="1025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26" dur="5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27" dur="500"/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28" dur="50" decel="100000"/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29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03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9"/>
                  </p:tgtEl>
                </p:cond>
              </p:nextCondLst>
            </p:seq>
            <p:seq concurrent="1" nextAc="seek">
              <p:cTn id="1031" restart="whenNotActive" fill="hold" evtFilter="cancelBubble" nodeType="interactiveSeq">
                <p:stCondLst>
                  <p:cond evt="onClick" delay="0">
                    <p:tgtEl>
                      <p:spTgt spid="9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032" fill="hold">
                      <p:stCondLst>
                        <p:cond delay="0"/>
                      </p:stCondLst>
                      <p:childTnLst>
                        <p:par>
                          <p:cTn id="1033" fill="hold">
                            <p:stCondLst>
                              <p:cond delay="0"/>
                            </p:stCondLst>
                            <p:childTnLst>
                              <p:par>
                                <p:cTn id="1034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36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37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38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39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40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41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042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043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044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045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046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047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048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049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50" fill="hold">
                      <p:stCondLst>
                        <p:cond delay="indefinite"/>
                      </p:stCondLst>
                      <p:childTnLst>
                        <p:par>
                          <p:cTn id="1051" fill="hold">
                            <p:stCondLst>
                              <p:cond delay="0"/>
                            </p:stCondLst>
                            <p:childTnLst>
                              <p:par>
                                <p:cTn id="1052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53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54" dur="500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55" dur="50" decel="100000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56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05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1"/>
                  </p:tgtEl>
                </p:cond>
              </p:nextCondLst>
            </p:seq>
            <p:seq concurrent="1" nextAc="seek">
              <p:cTn id="1058" restart="whenNotActive" fill="hold" evtFilter="cancelBubble" nodeType="interactiveSeq">
                <p:stCondLst>
                  <p:cond evt="onClick" delay="0">
                    <p:tgtEl>
                      <p:spTgt spid="9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059" fill="hold">
                      <p:stCondLst>
                        <p:cond delay="0"/>
                      </p:stCondLst>
                      <p:childTnLst>
                        <p:par>
                          <p:cTn id="1060" fill="hold">
                            <p:stCondLst>
                              <p:cond delay="0"/>
                            </p:stCondLst>
                            <p:childTnLst>
                              <p:par>
                                <p:cTn id="1061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63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4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65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66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67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68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069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070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071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072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073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074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075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076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77" fill="hold">
                      <p:stCondLst>
                        <p:cond delay="indefinite"/>
                      </p:stCondLst>
                      <p:childTnLst>
                        <p:par>
                          <p:cTn id="1078" fill="hold">
                            <p:stCondLst>
                              <p:cond delay="0"/>
                            </p:stCondLst>
                            <p:childTnLst>
                              <p:par>
                                <p:cTn id="1079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80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81" dur="500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2" dur="50" decel="100000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3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08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2"/>
                  </p:tgtEl>
                </p:cond>
              </p:nextCondLst>
            </p:seq>
            <p:seq concurrent="1" nextAc="seek">
              <p:cTn id="1085" restart="whenNotActive" fill="hold" evtFilter="cancelBubble" nodeType="interactiveSeq">
                <p:stCondLst>
                  <p:cond evt="onClick" delay="0">
                    <p:tgtEl>
                      <p:spTgt spid="9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086" fill="hold">
                      <p:stCondLst>
                        <p:cond delay="0"/>
                      </p:stCondLst>
                      <p:childTnLst>
                        <p:par>
                          <p:cTn id="1087" fill="hold">
                            <p:stCondLst>
                              <p:cond delay="0"/>
                            </p:stCondLst>
                            <p:childTnLst>
                              <p:par>
                                <p:cTn id="1088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90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91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92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93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94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95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096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097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098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099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100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101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102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103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04" fill="hold">
                      <p:stCondLst>
                        <p:cond delay="indefinite"/>
                      </p:stCondLst>
                      <p:childTnLst>
                        <p:par>
                          <p:cTn id="1105" fill="hold">
                            <p:stCondLst>
                              <p:cond delay="0"/>
                            </p:stCondLst>
                            <p:childTnLst>
                              <p:par>
                                <p:cTn id="1106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07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08" dur="500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09" dur="50" decel="100000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10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11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3"/>
                  </p:tgtEl>
                </p:cond>
              </p:nextCondLst>
            </p:seq>
            <p:seq concurrent="1" nextAc="seek">
              <p:cTn id="1112" restart="whenNotActive" fill="hold" evtFilter="cancelBubble" nodeType="interactiveSeq">
                <p:stCondLst>
                  <p:cond evt="onClick" delay="0">
                    <p:tgtEl>
                      <p:spTgt spid="9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13" fill="hold">
                      <p:stCondLst>
                        <p:cond delay="0"/>
                      </p:stCondLst>
                      <p:childTnLst>
                        <p:par>
                          <p:cTn id="1114" fill="hold">
                            <p:stCondLst>
                              <p:cond delay="0"/>
                            </p:stCondLst>
                            <p:childTnLst>
                              <p:par>
                                <p:cTn id="1115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17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18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19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20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21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22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123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124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125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126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127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128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129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130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31" fill="hold">
                      <p:stCondLst>
                        <p:cond delay="indefinite"/>
                      </p:stCondLst>
                      <p:childTnLst>
                        <p:par>
                          <p:cTn id="1132" fill="hold">
                            <p:stCondLst>
                              <p:cond delay="0"/>
                            </p:stCondLst>
                            <p:childTnLst>
                              <p:par>
                                <p:cTn id="1133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34" dur="50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35" dur="500"/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36" dur="50" decel="100000"/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37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13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4"/>
                  </p:tgtEl>
                </p:cond>
              </p:nextCondLst>
            </p:seq>
            <p:seq concurrent="1" nextAc="seek">
              <p:cTn id="1139" restart="whenNotActive" fill="hold" evtFilter="cancelBubble" nodeType="interactiveSeq">
                <p:stCondLst>
                  <p:cond evt="onClick" delay="0">
                    <p:tgtEl>
                      <p:spTgt spid="9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40" fill="hold">
                      <p:stCondLst>
                        <p:cond delay="0"/>
                      </p:stCondLst>
                      <p:childTnLst>
                        <p:par>
                          <p:cTn id="1141" fill="hold">
                            <p:stCondLst>
                              <p:cond delay="0"/>
                            </p:stCondLst>
                            <p:childTnLst>
                              <p:par>
                                <p:cTn id="1142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44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45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46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47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48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49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150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151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152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153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154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155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156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157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58" fill="hold">
                      <p:stCondLst>
                        <p:cond delay="indefinite"/>
                      </p:stCondLst>
                      <p:childTnLst>
                        <p:par>
                          <p:cTn id="1159" fill="hold">
                            <p:stCondLst>
                              <p:cond delay="0"/>
                            </p:stCondLst>
                            <p:childTnLst>
                              <p:par>
                                <p:cTn id="1160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61" dur="50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62" dur="500"/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63" dur="50" decel="100000"/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64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16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5"/>
                  </p:tgtEl>
                </p:cond>
              </p:nextCondLst>
            </p:seq>
            <p:seq concurrent="1" nextAc="seek">
              <p:cTn id="1166" restart="whenNotActive" fill="hold" evtFilter="cancelBubble" nodeType="interactiveSeq">
                <p:stCondLst>
                  <p:cond evt="onClick" delay="0">
                    <p:tgtEl>
                      <p:spTgt spid="9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67" fill="hold">
                      <p:stCondLst>
                        <p:cond delay="0"/>
                      </p:stCondLst>
                      <p:childTnLst>
                        <p:par>
                          <p:cTn id="1168" fill="hold">
                            <p:stCondLst>
                              <p:cond delay="0"/>
                            </p:stCondLst>
                            <p:childTnLst>
                              <p:par>
                                <p:cTn id="1169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71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72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73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74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75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76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177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178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179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180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181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182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183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184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85" fill="hold">
                      <p:stCondLst>
                        <p:cond delay="indefinite"/>
                      </p:stCondLst>
                      <p:childTnLst>
                        <p:par>
                          <p:cTn id="1186" fill="hold">
                            <p:stCondLst>
                              <p:cond delay="0"/>
                            </p:stCondLst>
                            <p:childTnLst>
                              <p:par>
                                <p:cTn id="1187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88" dur="5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89" dur="500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90" dur="50" decel="100000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91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19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6"/>
                  </p:tgtEl>
                </p:cond>
              </p:nextCondLst>
            </p:seq>
            <p:seq concurrent="1" nextAc="seek">
              <p:cTn id="1193" restart="whenNotActive" fill="hold" evtFilter="cancelBubble" nodeType="interactiveSeq">
                <p:stCondLst>
                  <p:cond evt="onClick" delay="0">
                    <p:tgtEl>
                      <p:spTgt spid="10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94" fill="hold">
                      <p:stCondLst>
                        <p:cond delay="0"/>
                      </p:stCondLst>
                      <p:childTnLst>
                        <p:par>
                          <p:cTn id="1195" fill="hold">
                            <p:stCondLst>
                              <p:cond delay="0"/>
                            </p:stCondLst>
                            <p:childTnLst>
                              <p:par>
                                <p:cTn id="1196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98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99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00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01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02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03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204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205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06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207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08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209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10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211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12" fill="hold">
                      <p:stCondLst>
                        <p:cond delay="indefinite"/>
                      </p:stCondLst>
                      <p:childTnLst>
                        <p:par>
                          <p:cTn id="1213" fill="hold">
                            <p:stCondLst>
                              <p:cond delay="0"/>
                            </p:stCondLst>
                            <p:childTnLst>
                              <p:par>
                                <p:cTn id="1214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15" dur="50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16" dur="500"/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17" dur="50" decel="100000"/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18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21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3"/>
                  </p:tgtEl>
                </p:cond>
              </p:nextCondLst>
            </p:seq>
            <p:seq concurrent="1" nextAc="seek">
              <p:cTn id="1220" restart="whenNotActive" fill="hold" evtFilter="cancelBubble" nodeType="interactiveSeq">
                <p:stCondLst>
                  <p:cond evt="onClick" delay="0">
                    <p:tgtEl>
                      <p:spTgt spid="10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221" fill="hold">
                      <p:stCondLst>
                        <p:cond delay="0"/>
                      </p:stCondLst>
                      <p:childTnLst>
                        <p:par>
                          <p:cTn id="1222" fill="hold">
                            <p:stCondLst>
                              <p:cond delay="0"/>
                            </p:stCondLst>
                            <p:childTnLst>
                              <p:par>
                                <p:cTn id="1223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25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26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27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28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29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30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231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232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33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234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35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236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37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238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39" fill="hold">
                      <p:stCondLst>
                        <p:cond delay="indefinite"/>
                      </p:stCondLst>
                      <p:childTnLst>
                        <p:par>
                          <p:cTn id="1240" fill="hold">
                            <p:stCondLst>
                              <p:cond delay="0"/>
                            </p:stCondLst>
                            <p:childTnLst>
                              <p:par>
                                <p:cTn id="1241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42" dur="5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43" dur="500"/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44" dur="50" decel="100000"/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45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24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5"/>
                  </p:tgtEl>
                </p:cond>
              </p:nextCondLst>
            </p:seq>
            <p:seq concurrent="1" nextAc="seek">
              <p:cTn id="1247" restart="whenNotActive" fill="hold" evtFilter="cancelBubble" nodeType="interactiveSeq">
                <p:stCondLst>
                  <p:cond evt="onClick" delay="0">
                    <p:tgtEl>
                      <p:spTgt spid="10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248" fill="hold">
                      <p:stCondLst>
                        <p:cond delay="0"/>
                      </p:stCondLst>
                      <p:childTnLst>
                        <p:par>
                          <p:cTn id="1249" fill="hold">
                            <p:stCondLst>
                              <p:cond delay="0"/>
                            </p:stCondLst>
                            <p:childTnLst>
                              <p:par>
                                <p:cTn id="1250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52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53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54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55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56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57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258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259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60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261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62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263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64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265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66" fill="hold">
                      <p:stCondLst>
                        <p:cond delay="indefinite"/>
                      </p:stCondLst>
                      <p:childTnLst>
                        <p:par>
                          <p:cTn id="1267" fill="hold">
                            <p:stCondLst>
                              <p:cond delay="0"/>
                            </p:stCondLst>
                            <p:childTnLst>
                              <p:par>
                                <p:cTn id="1268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69" dur="500"/>
                                        <p:tgtEl>
                                          <p:spTgt spid="1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70" dur="500"/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71" dur="50" decel="100000"/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7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27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6"/>
                  </p:tgtEl>
                </p:cond>
              </p:nextCondLst>
            </p:seq>
            <p:seq concurrent="1" nextAc="seek">
              <p:cTn id="1274" restart="whenNotActive" fill="hold" evtFilter="cancelBubble" nodeType="interactiveSeq">
                <p:stCondLst>
                  <p:cond evt="onClick" delay="0">
                    <p:tgtEl>
                      <p:spTgt spid="10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275" fill="hold">
                      <p:stCondLst>
                        <p:cond delay="0"/>
                      </p:stCondLst>
                      <p:childTnLst>
                        <p:par>
                          <p:cTn id="1276" fill="hold">
                            <p:stCondLst>
                              <p:cond delay="0"/>
                            </p:stCondLst>
                            <p:childTnLst>
                              <p:par>
                                <p:cTn id="1277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79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80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81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82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83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84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285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286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87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288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89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290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91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292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93" fill="hold">
                      <p:stCondLst>
                        <p:cond delay="indefinite"/>
                      </p:stCondLst>
                      <p:childTnLst>
                        <p:par>
                          <p:cTn id="1294" fill="hold">
                            <p:stCondLst>
                              <p:cond delay="0"/>
                            </p:stCondLst>
                            <p:childTnLst>
                              <p:par>
                                <p:cTn id="1295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96" dur="500"/>
                                        <p:tgtEl>
                                          <p:spTgt spid="1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97" dur="500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98" dur="50" decel="100000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99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0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7"/>
                  </p:tgtEl>
                </p:cond>
              </p:nextCondLst>
            </p:seq>
            <p:seq concurrent="1" nextAc="seek">
              <p:cTn id="1301" restart="whenNotActive" fill="hold" evtFilter="cancelBubble" nodeType="interactiveSeq">
                <p:stCondLst>
                  <p:cond evt="onClick" delay="0">
                    <p:tgtEl>
                      <p:spTgt spid="10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02" fill="hold">
                      <p:stCondLst>
                        <p:cond delay="0"/>
                      </p:stCondLst>
                      <p:childTnLst>
                        <p:par>
                          <p:cTn id="1303" fill="hold">
                            <p:stCondLst>
                              <p:cond delay="0"/>
                            </p:stCondLst>
                            <p:childTnLst>
                              <p:par>
                                <p:cTn id="1304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06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07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08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09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10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11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312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313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314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315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316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317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318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319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20" fill="hold">
                      <p:stCondLst>
                        <p:cond delay="indefinite"/>
                      </p:stCondLst>
                      <p:childTnLst>
                        <p:par>
                          <p:cTn id="1321" fill="hold">
                            <p:stCondLst>
                              <p:cond delay="0"/>
                            </p:stCondLst>
                            <p:childTnLst>
                              <p:par>
                                <p:cTn id="1322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23" dur="500"/>
                                        <p:tgtEl>
                                          <p:spTgt spid="1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24" dur="500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25" dur="50" decel="100000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26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2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8"/>
                  </p:tgtEl>
                </p:cond>
              </p:nextCondLst>
            </p:seq>
            <p:seq concurrent="1" nextAc="seek">
              <p:cTn id="1328" restart="whenNotActive" fill="hold" evtFilter="cancelBubble" nodeType="interactiveSeq">
                <p:stCondLst>
                  <p:cond evt="onClick" delay="0">
                    <p:tgtEl>
                      <p:spTgt spid="10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29" fill="hold">
                      <p:stCondLst>
                        <p:cond delay="0"/>
                      </p:stCondLst>
                      <p:childTnLst>
                        <p:par>
                          <p:cTn id="1330" fill="hold">
                            <p:stCondLst>
                              <p:cond delay="0"/>
                            </p:stCondLst>
                            <p:childTnLst>
                              <p:par>
                                <p:cTn id="1331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33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34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35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36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37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38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339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340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341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342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343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344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345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346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47" fill="hold">
                      <p:stCondLst>
                        <p:cond delay="indefinite"/>
                      </p:stCondLst>
                      <p:childTnLst>
                        <p:par>
                          <p:cTn id="1348" fill="hold">
                            <p:stCondLst>
                              <p:cond delay="0"/>
                            </p:stCondLst>
                            <p:childTnLst>
                              <p:par>
                                <p:cTn id="1349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50" dur="500"/>
                                        <p:tgtEl>
                                          <p:spTgt spid="1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51" dur="500"/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52" dur="50" decel="100000"/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53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5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9"/>
                  </p:tgtEl>
                </p:cond>
              </p:nextCondLst>
            </p:seq>
            <p:seq concurrent="1" nextAc="seek">
              <p:cTn id="1355" restart="whenNotActive" fill="hold" evtFilter="cancelBubble" nodeType="interactiveSeq">
                <p:stCondLst>
                  <p:cond evt="onClick" delay="0">
                    <p:tgtEl>
                      <p:spTgt spid="11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56" fill="hold">
                      <p:stCondLst>
                        <p:cond delay="0"/>
                      </p:stCondLst>
                      <p:childTnLst>
                        <p:par>
                          <p:cTn id="1357" fill="hold">
                            <p:stCondLst>
                              <p:cond delay="0"/>
                            </p:stCondLst>
                            <p:childTnLst>
                              <p:par>
                                <p:cTn id="1358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60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61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62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63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64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65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366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367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368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369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370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371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372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373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74" fill="hold">
                      <p:stCondLst>
                        <p:cond delay="indefinite"/>
                      </p:stCondLst>
                      <p:childTnLst>
                        <p:par>
                          <p:cTn id="1375" fill="hold">
                            <p:stCondLst>
                              <p:cond delay="0"/>
                            </p:stCondLst>
                            <p:childTnLst>
                              <p:par>
                                <p:cTn id="1376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77" dur="500"/>
                                        <p:tgtEl>
                                          <p:spTgt spid="1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78" dur="500"/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79" dur="50" decel="100000"/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80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8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10"/>
                  </p:tgtEl>
                </p:cond>
              </p:nextCondLst>
            </p:seq>
            <p:seq concurrent="1" nextAc="seek">
              <p:cTn id="1382" restart="whenNotActive" fill="hold" evtFilter="cancelBubble" nodeType="interactiveSeq">
                <p:stCondLst>
                  <p:cond evt="onClick" delay="0">
                    <p:tgtEl>
                      <p:spTgt spid="11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83" fill="hold">
                      <p:stCondLst>
                        <p:cond delay="0"/>
                      </p:stCondLst>
                      <p:childTnLst>
                        <p:par>
                          <p:cTn id="1384" fill="hold">
                            <p:stCondLst>
                              <p:cond delay="0"/>
                            </p:stCondLst>
                            <p:childTnLst>
                              <p:par>
                                <p:cTn id="1385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87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88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89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90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91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92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393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394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395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396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397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398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399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400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01" fill="hold">
                      <p:stCondLst>
                        <p:cond delay="indefinite"/>
                      </p:stCondLst>
                      <p:childTnLst>
                        <p:par>
                          <p:cTn id="1402" fill="hold">
                            <p:stCondLst>
                              <p:cond delay="0"/>
                            </p:stCondLst>
                            <p:childTnLst>
                              <p:par>
                                <p:cTn id="1403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404" dur="500"/>
                                        <p:tgtEl>
                                          <p:spTgt spid="1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05" dur="500"/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06" dur="50" decel="100000"/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07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40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17"/>
                  </p:tgtEl>
                </p:cond>
              </p:nextCondLst>
            </p:seq>
          </p:childTnLst>
        </p:cTn>
      </p:par>
    </p:tnLst>
    <p:bldLst>
      <p:bldP spid="44043" grpId="0" animBg="1"/>
      <p:bldP spid="44044" grpId="0" animBg="1"/>
      <p:bldP spid="44045" grpId="0" animBg="1"/>
      <p:bldP spid="44046" grpId="0" animBg="1"/>
      <p:bldP spid="44047" grpId="0" animBg="1"/>
      <p:bldP spid="44048" grpId="0" animBg="1"/>
      <p:bldP spid="44057" grpId="0" animBg="1"/>
      <p:bldP spid="44057" grpId="1" animBg="1"/>
      <p:bldP spid="44057" grpId="2" animBg="1"/>
      <p:bldP spid="44058" grpId="0" animBg="1"/>
      <p:bldP spid="44058" grpId="1" animBg="1"/>
      <p:bldP spid="44059" grpId="0" animBg="1"/>
      <p:bldP spid="44059" grpId="1" animBg="1"/>
      <p:bldP spid="44060" grpId="0" animBg="1"/>
      <p:bldP spid="44060" grpId="1" animBg="1"/>
      <p:bldP spid="44061" grpId="0" animBg="1"/>
      <p:bldP spid="44061" grpId="1" animBg="1"/>
      <p:bldP spid="44062" grpId="0" animBg="1"/>
      <p:bldP spid="44062" grpId="1" animBg="1"/>
      <p:bldP spid="32" grpId="0" animBg="1"/>
      <p:bldP spid="44" grpId="0" animBg="1"/>
      <p:bldP spid="44" grpId="1" animBg="1"/>
      <p:bldP spid="39" grpId="0" animBg="1"/>
      <p:bldP spid="39" grpId="1" animBg="1"/>
      <p:bldP spid="40" grpId="0" animBg="1"/>
      <p:bldP spid="40" grpId="1" animBg="1"/>
      <p:bldP spid="41" grpId="0" animBg="1"/>
      <p:bldP spid="41" grpId="1" animBg="1"/>
      <p:bldP spid="43" grpId="0" animBg="1"/>
      <p:bldP spid="43" grpId="1" animBg="1"/>
      <p:bldP spid="45" grpId="0" animBg="1"/>
      <p:bldP spid="45" grpId="1" animBg="1"/>
      <p:bldP spid="46" grpId="0" animBg="1"/>
      <p:bldP spid="46" grpId="1" animBg="1"/>
      <p:bldP spid="48" grpId="0" animBg="1"/>
      <p:bldP spid="48" grpId="1" animBg="1"/>
      <p:bldP spid="55" grpId="0" animBg="1"/>
      <p:bldP spid="55" grpId="1" animBg="1"/>
      <p:bldP spid="56" grpId="0" animBg="1"/>
      <p:bldP spid="56" grpId="1" animBg="1"/>
      <p:bldP spid="57" grpId="0" animBg="1"/>
      <p:bldP spid="57" grpId="1" animBg="1"/>
      <p:bldP spid="58" grpId="0" animBg="1"/>
      <p:bldP spid="58" grpId="1" animBg="1"/>
      <p:bldP spid="59" grpId="0" animBg="1"/>
      <p:bldP spid="59" grpId="1" animBg="1"/>
      <p:bldP spid="60" grpId="0" animBg="1"/>
      <p:bldP spid="60" grpId="1" animBg="1"/>
      <p:bldP spid="62" grpId="0" animBg="1"/>
      <p:bldP spid="62" grpId="1" animBg="1"/>
      <p:bldP spid="69" grpId="0" animBg="1"/>
      <p:bldP spid="69" grpId="1" animBg="1"/>
      <p:bldP spid="70" grpId="0" animBg="1"/>
      <p:bldP spid="70" grpId="1" animBg="1"/>
      <p:bldP spid="71" grpId="0" animBg="1"/>
      <p:bldP spid="71" grpId="1" animBg="1"/>
      <p:bldP spid="72" grpId="0" animBg="1"/>
      <p:bldP spid="72" grpId="1" animBg="1"/>
      <p:bldP spid="73" grpId="0" animBg="1"/>
      <p:bldP spid="73" grpId="1" animBg="1"/>
      <p:bldP spid="74" grpId="0" animBg="1"/>
      <p:bldP spid="74" grpId="1" animBg="1"/>
      <p:bldP spid="76" grpId="0" animBg="1"/>
      <p:bldP spid="76" grpId="1" animBg="1"/>
      <p:bldP spid="83" grpId="0" animBg="1"/>
      <p:bldP spid="83" grpId="1" animBg="1"/>
      <p:bldP spid="84" grpId="0" animBg="1"/>
      <p:bldP spid="84" grpId="1" animBg="1"/>
      <p:bldP spid="85" grpId="0" animBg="1"/>
      <p:bldP spid="85" grpId="1" animBg="1"/>
      <p:bldP spid="86" grpId="0" animBg="1"/>
      <p:bldP spid="86" grpId="1" animBg="1"/>
      <p:bldP spid="87" grpId="0" animBg="1"/>
      <p:bldP spid="87" grpId="1" animBg="1"/>
      <p:bldP spid="88" grpId="0" animBg="1"/>
      <p:bldP spid="88" grpId="1" animBg="1"/>
      <p:bldP spid="90" grpId="0" animBg="1"/>
      <p:bldP spid="90" grpId="1" animBg="1"/>
      <p:bldP spid="97" grpId="0" animBg="1"/>
      <p:bldP spid="97" grpId="1" animBg="1"/>
      <p:bldP spid="98" grpId="0" animBg="1"/>
      <p:bldP spid="98" grpId="1" animBg="1"/>
      <p:bldP spid="99" grpId="0" animBg="1"/>
      <p:bldP spid="99" grpId="1" animBg="1"/>
      <p:bldP spid="100" grpId="0" animBg="1"/>
      <p:bldP spid="100" grpId="1" animBg="1"/>
      <p:bldP spid="101" grpId="0" animBg="1"/>
      <p:bldP spid="101" grpId="1" animBg="1"/>
      <p:bldP spid="102" grpId="0" animBg="1"/>
      <p:bldP spid="102" grpId="1" animBg="1"/>
      <p:bldP spid="104" grpId="0" animBg="1"/>
      <p:bldP spid="104" grpId="1" animBg="1"/>
      <p:bldP spid="111" grpId="0" animBg="1"/>
      <p:bldP spid="111" grpId="1" animBg="1"/>
      <p:bldP spid="112" grpId="0" animBg="1"/>
      <p:bldP spid="112" grpId="1" animBg="1"/>
      <p:bldP spid="113" grpId="0" animBg="1"/>
      <p:bldP spid="113" grpId="1" animBg="1"/>
      <p:bldP spid="114" grpId="0" animBg="1"/>
      <p:bldP spid="114" grpId="1" animBg="1"/>
      <p:bldP spid="115" grpId="0" animBg="1"/>
      <p:bldP spid="115" grpId="1" animBg="1"/>
      <p:bldP spid="116" grpId="0" animBg="1"/>
      <p:bldP spid="116" grpId="1" animBg="1"/>
      <p:bldP spid="118" grpId="0" animBg="1"/>
      <p:bldP spid="118" grpId="1" animBg="1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03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fr-FR" dirty="0" smtClean="0"/>
              <a:t>7</a:t>
            </a:r>
            <a:endParaRPr lang="fr-FR" dirty="0"/>
          </a:p>
        </p:txBody>
      </p:sp>
      <p:sp>
        <p:nvSpPr>
          <p:cNvPr id="44035" name="AutoShape 3">
            <a:hlinkClick r:id="" action="ppaction://noaction" highlightClick="1"/>
          </p:cNvPr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actionButtonBlank">
            <a:avLst/>
          </a:prstGeom>
          <a:gradFill rotWithShape="1"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fr-FR"/>
          </a:p>
        </p:txBody>
      </p:sp>
      <p:sp>
        <p:nvSpPr>
          <p:cNvPr id="44043" name="AutoShape 11">
            <a:hlinkClick r:id="" action="ppaction://noaction" highlightClick="1"/>
          </p:cNvPr>
          <p:cNvSpPr>
            <a:spLocks noChangeArrowheads="1"/>
          </p:cNvSpPr>
          <p:nvPr/>
        </p:nvSpPr>
        <p:spPr bwMode="auto">
          <a:xfrm>
            <a:off x="2973372" y="434934"/>
            <a:ext cx="466725" cy="468312"/>
          </a:xfrm>
          <a:prstGeom prst="actionButtonBlank">
            <a:avLst/>
          </a:prstGeom>
          <a:gradFill rotWithShape="1">
            <a:gsLst>
              <a:gs pos="0">
                <a:srgbClr val="FFC000"/>
              </a:gs>
              <a:gs pos="100000">
                <a:srgbClr val="D09502"/>
              </a:gs>
            </a:gsLst>
            <a:path path="rect">
              <a:fillToRect l="50000" t="50000" r="50000" b="50000"/>
            </a:path>
          </a:gradFill>
          <a:ln w="9525">
            <a:noFill/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</p:spPr>
        <p:txBody>
          <a:bodyPr wrap="none" anchor="ctr"/>
          <a:lstStyle/>
          <a:p>
            <a:pPr algn="ctr"/>
            <a:r>
              <a:rPr lang="fr-FR" sz="2800" dirty="0" smtClean="0">
                <a:latin typeface="Arial Rounded MT Bold" pitchFamily="34" charset="0"/>
              </a:rPr>
              <a:t>B</a:t>
            </a:r>
            <a:endParaRPr lang="fr-FR" sz="2800" dirty="0">
              <a:latin typeface="Arial Rounded MT Bold" pitchFamily="34" charset="0"/>
            </a:endParaRPr>
          </a:p>
        </p:txBody>
      </p:sp>
      <p:sp>
        <p:nvSpPr>
          <p:cNvPr id="44044" name="AutoShape 12">
            <a:hlinkClick r:id="" action="ppaction://noaction" highlightClick="1"/>
          </p:cNvPr>
          <p:cNvSpPr>
            <a:spLocks noChangeArrowheads="1"/>
          </p:cNvSpPr>
          <p:nvPr/>
        </p:nvSpPr>
        <p:spPr bwMode="auto">
          <a:xfrm>
            <a:off x="3440097" y="434934"/>
            <a:ext cx="466725" cy="468312"/>
          </a:xfrm>
          <a:prstGeom prst="actionButtonBlank">
            <a:avLst/>
          </a:prstGeom>
          <a:gradFill rotWithShape="1">
            <a:gsLst>
              <a:gs pos="0">
                <a:srgbClr val="FFC000"/>
              </a:gs>
              <a:gs pos="100000">
                <a:srgbClr val="D09502"/>
              </a:gs>
            </a:gsLst>
            <a:path path="rect">
              <a:fillToRect l="50000" t="50000" r="50000" b="50000"/>
            </a:path>
          </a:gradFill>
          <a:ln w="9525">
            <a:noFill/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</p:spPr>
        <p:txBody>
          <a:bodyPr wrap="none" anchor="ctr"/>
          <a:lstStyle/>
          <a:p>
            <a:pPr algn="ctr"/>
            <a:r>
              <a:rPr lang="fr-FR" sz="2800" dirty="0" smtClean="0">
                <a:latin typeface="Arial Rounded MT Bold" pitchFamily="34" charset="0"/>
              </a:rPr>
              <a:t>O</a:t>
            </a:r>
            <a:endParaRPr lang="fr-FR" sz="2800" dirty="0">
              <a:latin typeface="Arial Rounded MT Bold" pitchFamily="34" charset="0"/>
            </a:endParaRPr>
          </a:p>
        </p:txBody>
      </p:sp>
      <p:sp>
        <p:nvSpPr>
          <p:cNvPr id="44045" name="AutoShape 13">
            <a:hlinkClick r:id="" action="ppaction://noaction" highlightClick="1"/>
          </p:cNvPr>
          <p:cNvSpPr>
            <a:spLocks noChangeArrowheads="1"/>
          </p:cNvSpPr>
          <p:nvPr/>
        </p:nvSpPr>
        <p:spPr bwMode="auto">
          <a:xfrm>
            <a:off x="3906822" y="434934"/>
            <a:ext cx="466725" cy="468312"/>
          </a:xfrm>
          <a:prstGeom prst="actionButtonBlank">
            <a:avLst/>
          </a:prstGeom>
          <a:gradFill rotWithShape="1">
            <a:gsLst>
              <a:gs pos="0">
                <a:srgbClr val="FFC000"/>
              </a:gs>
              <a:gs pos="100000">
                <a:srgbClr val="D09502"/>
              </a:gs>
            </a:gsLst>
            <a:path path="rect">
              <a:fillToRect l="50000" t="50000" r="50000" b="50000"/>
            </a:path>
          </a:gradFill>
          <a:ln w="9525">
            <a:noFill/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</p:spPr>
        <p:txBody>
          <a:bodyPr wrap="none" anchor="ctr"/>
          <a:lstStyle/>
          <a:p>
            <a:pPr algn="ctr"/>
            <a:r>
              <a:rPr lang="fr-FR" sz="2800" dirty="0" smtClean="0">
                <a:latin typeface="Arial Rounded MT Bold" pitchFamily="34" charset="0"/>
              </a:rPr>
              <a:t>N</a:t>
            </a:r>
            <a:endParaRPr lang="fr-FR" sz="2800" dirty="0">
              <a:latin typeface="Arial Rounded MT Bold" pitchFamily="34" charset="0"/>
            </a:endParaRPr>
          </a:p>
        </p:txBody>
      </p:sp>
      <p:sp>
        <p:nvSpPr>
          <p:cNvPr id="44046" name="AutoShape 14">
            <a:hlinkClick r:id="" action="ppaction://noaction" highlightClick="1"/>
          </p:cNvPr>
          <p:cNvSpPr>
            <a:spLocks noChangeArrowheads="1"/>
          </p:cNvSpPr>
          <p:nvPr/>
        </p:nvSpPr>
        <p:spPr bwMode="auto">
          <a:xfrm>
            <a:off x="4373547" y="434934"/>
            <a:ext cx="466725" cy="468312"/>
          </a:xfrm>
          <a:prstGeom prst="actionButtonBlank">
            <a:avLst/>
          </a:prstGeom>
          <a:gradFill rotWithShape="1">
            <a:gsLst>
              <a:gs pos="0">
                <a:srgbClr val="FFC000"/>
              </a:gs>
              <a:gs pos="100000">
                <a:srgbClr val="D09502"/>
              </a:gs>
            </a:gsLst>
            <a:path path="rect">
              <a:fillToRect l="50000" t="50000" r="50000" b="50000"/>
            </a:path>
          </a:gradFill>
          <a:ln w="9525">
            <a:noFill/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</p:spPr>
        <p:txBody>
          <a:bodyPr wrap="none" anchor="ctr"/>
          <a:lstStyle/>
          <a:p>
            <a:pPr algn="ctr"/>
            <a:r>
              <a:rPr lang="fr-FR" sz="2800" dirty="0" smtClean="0">
                <a:latin typeface="Arial Rounded MT Bold" pitchFamily="34" charset="0"/>
              </a:rPr>
              <a:t>H</a:t>
            </a:r>
            <a:endParaRPr lang="fr-FR" sz="2800" dirty="0">
              <a:latin typeface="Arial Rounded MT Bold" pitchFamily="34" charset="0"/>
            </a:endParaRPr>
          </a:p>
        </p:txBody>
      </p:sp>
      <p:sp>
        <p:nvSpPr>
          <p:cNvPr id="44047" name="AutoShape 15">
            <a:hlinkClick r:id="" action="ppaction://noaction" highlightClick="1"/>
          </p:cNvPr>
          <p:cNvSpPr>
            <a:spLocks noChangeArrowheads="1"/>
          </p:cNvSpPr>
          <p:nvPr/>
        </p:nvSpPr>
        <p:spPr bwMode="auto">
          <a:xfrm>
            <a:off x="4840272" y="434934"/>
            <a:ext cx="466725" cy="468312"/>
          </a:xfrm>
          <a:prstGeom prst="actionButtonBlank">
            <a:avLst/>
          </a:prstGeom>
          <a:gradFill rotWithShape="1">
            <a:gsLst>
              <a:gs pos="0">
                <a:srgbClr val="FFC000"/>
              </a:gs>
              <a:gs pos="100000">
                <a:srgbClr val="D09502"/>
              </a:gs>
            </a:gsLst>
            <a:path path="rect">
              <a:fillToRect l="50000" t="50000" r="50000" b="50000"/>
            </a:path>
          </a:gradFill>
          <a:ln w="9525">
            <a:noFill/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</p:spPr>
        <p:txBody>
          <a:bodyPr wrap="none" anchor="ctr"/>
          <a:lstStyle/>
          <a:p>
            <a:pPr algn="ctr"/>
            <a:r>
              <a:rPr lang="fr-FR" sz="2800" dirty="0" smtClean="0">
                <a:latin typeface="Arial Rounded MT Bold" pitchFamily="34" charset="0"/>
              </a:rPr>
              <a:t>E</a:t>
            </a:r>
            <a:endParaRPr lang="fr-FR" sz="2800" dirty="0">
              <a:latin typeface="Arial Rounded MT Bold" pitchFamily="34" charset="0"/>
            </a:endParaRPr>
          </a:p>
        </p:txBody>
      </p:sp>
      <p:sp>
        <p:nvSpPr>
          <p:cNvPr id="44048" name="AutoShape 16">
            <a:hlinkClick r:id="" action="ppaction://noaction" highlightClick="1"/>
          </p:cNvPr>
          <p:cNvSpPr>
            <a:spLocks noChangeArrowheads="1"/>
          </p:cNvSpPr>
          <p:nvPr/>
        </p:nvSpPr>
        <p:spPr bwMode="auto">
          <a:xfrm>
            <a:off x="5291134" y="434934"/>
            <a:ext cx="466725" cy="468312"/>
          </a:xfrm>
          <a:prstGeom prst="actionButtonBlank">
            <a:avLst/>
          </a:prstGeom>
          <a:gradFill rotWithShape="1">
            <a:gsLst>
              <a:gs pos="0">
                <a:srgbClr val="FFC000"/>
              </a:gs>
              <a:gs pos="100000">
                <a:srgbClr val="D09502"/>
              </a:gs>
            </a:gsLst>
            <a:path path="rect">
              <a:fillToRect l="50000" t="50000" r="50000" b="50000"/>
            </a:path>
          </a:gradFill>
          <a:ln w="9525">
            <a:noFill/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</p:spPr>
        <p:txBody>
          <a:bodyPr wrap="none" anchor="ctr"/>
          <a:lstStyle/>
          <a:p>
            <a:pPr algn="ctr"/>
            <a:r>
              <a:rPr lang="fr-FR" sz="2800" dirty="0" smtClean="0">
                <a:latin typeface="Arial Rounded MT Bold" pitchFamily="34" charset="0"/>
              </a:rPr>
              <a:t>U</a:t>
            </a:r>
            <a:endParaRPr lang="fr-FR" sz="2800" dirty="0">
              <a:latin typeface="Arial Rounded MT Bold" pitchFamily="34" charset="0"/>
            </a:endParaRPr>
          </a:p>
        </p:txBody>
      </p:sp>
      <p:pic>
        <p:nvPicPr>
          <p:cNvPr id="44049" name="Picture 17" descr="ok5">
            <a:hlinkClick r:id="" action="ppaction://noaction">
              <a:snd r:embed="rId3" name="laser.wav" builtIn="1"/>
            </a:hlinkClick>
          </p:cNvPr>
          <p:cNvPicPr>
            <a:picLocks noChangeAspect="1" noChangeArrowheads="1" noCrop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>
            <a:off x="7383501" y="2443149"/>
            <a:ext cx="828675" cy="468313"/>
          </a:xfrm>
          <a:prstGeom prst="rect">
            <a:avLst/>
          </a:prstGeom>
          <a:noFill/>
        </p:spPr>
      </p:pic>
      <p:pic>
        <p:nvPicPr>
          <p:cNvPr id="44050" name="Picture 18" descr="fleche_58"/>
          <p:cNvPicPr>
            <a:picLocks noChangeAspect="1" noChangeArrowheads="1" noCrop="1"/>
          </p:cNvPicPr>
          <p:nvPr/>
        </p:nvPicPr>
        <p:blipFill>
          <a:blip r:embed="rId5"/>
          <a:srcRect/>
          <a:stretch>
            <a:fillRect/>
          </a:stretch>
        </p:blipFill>
        <p:spPr bwMode="auto">
          <a:xfrm>
            <a:off x="8496300" y="3300413"/>
            <a:ext cx="447675" cy="257175"/>
          </a:xfrm>
          <a:prstGeom prst="rect">
            <a:avLst/>
          </a:prstGeom>
          <a:noFill/>
        </p:spPr>
      </p:pic>
      <p:sp>
        <p:nvSpPr>
          <p:cNvPr id="44051" name="Rectangle 19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892402" y="2260584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B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44052" name="Rectangle 2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892402" y="2727309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44053" name="Rectangle 21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892402" y="3195622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H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44054" name="Rectangle 22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892402" y="3663934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N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44055" name="Rectangle 23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892402" y="4132247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O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44056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892402" y="4600559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R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44057" name="Rectangle 25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892402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B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44058" name="Rectangle 26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892402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44059" name="Rectangle 27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892402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H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44060" name="Rectangle 28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900346" y="1238220"/>
            <a:ext cx="466725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N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44061" name="Rectangle 29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892402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O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44062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892402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R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32" name="AutoShape 16">
            <a:hlinkClick r:id="" action="ppaction://noaction" highlightClick="1"/>
          </p:cNvPr>
          <p:cNvSpPr>
            <a:spLocks noChangeArrowheads="1"/>
          </p:cNvSpPr>
          <p:nvPr/>
        </p:nvSpPr>
        <p:spPr bwMode="auto">
          <a:xfrm>
            <a:off x="5748360" y="434934"/>
            <a:ext cx="466725" cy="468312"/>
          </a:xfrm>
          <a:prstGeom prst="actionButtonBlank">
            <a:avLst/>
          </a:prstGeom>
          <a:gradFill rotWithShape="1">
            <a:gsLst>
              <a:gs pos="0">
                <a:srgbClr val="FFC000"/>
              </a:gs>
              <a:gs pos="100000">
                <a:srgbClr val="D09502"/>
              </a:gs>
            </a:gsLst>
            <a:path path="rect">
              <a:fillToRect l="50000" t="50000" r="50000" b="50000"/>
            </a:path>
          </a:gradFill>
          <a:ln w="9525">
            <a:noFill/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</p:spPr>
        <p:txBody>
          <a:bodyPr wrap="none" anchor="ctr"/>
          <a:lstStyle/>
          <a:p>
            <a:pPr algn="ctr"/>
            <a:r>
              <a:rPr lang="fr-FR" sz="2800" dirty="0" smtClean="0">
                <a:latin typeface="Arial Rounded MT Bold" pitchFamily="34" charset="0"/>
              </a:rPr>
              <a:t>R</a:t>
            </a:r>
            <a:endParaRPr lang="fr-FR" sz="2800" dirty="0">
              <a:latin typeface="Arial Rounded MT Bold" pitchFamily="34" charset="0"/>
            </a:endParaRPr>
          </a:p>
        </p:txBody>
      </p:sp>
      <p:sp>
        <p:nvSpPr>
          <p:cNvPr id="42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892402" y="5072085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U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44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892402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U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pic>
        <p:nvPicPr>
          <p:cNvPr id="35" name="Image 34" descr="interrog01.gif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1358856" y="5838858"/>
            <a:ext cx="506409" cy="506409"/>
          </a:xfrm>
          <a:prstGeom prst="rect">
            <a:avLst/>
          </a:prstGeom>
        </p:spPr>
      </p:pic>
      <p:sp>
        <p:nvSpPr>
          <p:cNvPr id="36" name="ZoneTexte 35"/>
          <p:cNvSpPr txBox="1"/>
          <p:nvPr/>
        </p:nvSpPr>
        <p:spPr>
          <a:xfrm>
            <a:off x="0" y="6386553"/>
            <a:ext cx="3221020" cy="380480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</p:spPr>
        <p:txBody>
          <a:bodyPr wrap="square" lIns="36000" tIns="36000" rIns="36000" bIns="36000" rtlCol="0" anchor="ctr" anchorCtr="0">
            <a:spAutoFit/>
          </a:bodyPr>
          <a:lstStyle/>
          <a:p>
            <a:pPr algn="ctr"/>
            <a:r>
              <a:rPr lang="fr-FR" sz="2000" dirty="0" smtClean="0">
                <a:latin typeface="Arial Rounded MT Bold" pitchFamily="34" charset="0"/>
              </a:rPr>
              <a:t>quand </a:t>
            </a:r>
            <a:r>
              <a:rPr lang="fr-FR" sz="2000" dirty="0" smtClean="0">
                <a:latin typeface="Arial Rounded MT Bold" pitchFamily="34" charset="0"/>
              </a:rPr>
              <a:t>on est heureux</a:t>
            </a:r>
            <a:endParaRPr lang="fr-FR" sz="2000" dirty="0">
              <a:latin typeface="Arial Rounded MT Bold" pitchFamily="34" charset="0"/>
            </a:endParaRPr>
          </a:p>
        </p:txBody>
      </p:sp>
      <p:sp>
        <p:nvSpPr>
          <p:cNvPr id="30" name="Rectangle 19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367071" y="2260584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B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31" name="Rectangle 2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367071" y="2727309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33" name="Rectangle 21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367071" y="3195622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H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34" name="Rectangle 22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367071" y="3663934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N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37" name="Rectangle 23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367071" y="4132247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O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38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367071" y="4600559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R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39" name="Rectangle 25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367071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B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40" name="Rectangle 26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367071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41" name="Rectangle 27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367071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H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43" name="Rectangle 28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367071" y="1238220"/>
            <a:ext cx="466725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N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45" name="Rectangle 29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367071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O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46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367071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R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47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367071" y="5072085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U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48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367071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U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49" name="Rectangle 19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841740" y="2260584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B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50" name="Rectangle 2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841740" y="2727309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51" name="Rectangle 21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841740" y="3195622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H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52" name="Rectangle 22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841740" y="3663934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N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53" name="Rectangle 23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841740" y="4132247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O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54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841740" y="4600559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R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55" name="Rectangle 25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841740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B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56" name="Rectangle 26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841740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57" name="Rectangle 27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841740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H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58" name="Rectangle 28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841740" y="1238220"/>
            <a:ext cx="466725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N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59" name="Rectangle 29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841740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O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60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841740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R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61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841740" y="5072085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U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62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841740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U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63" name="Rectangle 19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316409" y="2260584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B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64" name="Rectangle 2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316409" y="2727309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65" name="Rectangle 21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316409" y="3195622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H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66" name="Rectangle 22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316409" y="3663934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N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67" name="Rectangle 23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316409" y="4132247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O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68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316409" y="4600559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R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69" name="Rectangle 25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316409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B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70" name="Rectangle 26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316409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71" name="Rectangle 27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316409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H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72" name="Rectangle 28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316409" y="1238220"/>
            <a:ext cx="466725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N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73" name="Rectangle 29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316409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O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74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316409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R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75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316409" y="5072085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U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76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316409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U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77" name="Rectangle 19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791078" y="2260584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B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78" name="Rectangle 2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791078" y="2727309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79" name="Rectangle 21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791078" y="3195622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H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80" name="Rectangle 22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791078" y="3663934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N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81" name="Rectangle 23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791078" y="4132247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O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82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791078" y="4600559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R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83" name="Rectangle 25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791078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B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84" name="Rectangle 26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791078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85" name="Rectangle 27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791078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H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86" name="Rectangle 28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791078" y="1238220"/>
            <a:ext cx="466725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N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87" name="Rectangle 29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791078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O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88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791078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R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89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791078" y="5072085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U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90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791078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U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91" name="Rectangle 19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265747" y="2260584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B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92" name="Rectangle 2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265747" y="2727309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93" name="Rectangle 21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265747" y="3195622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H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94" name="Rectangle 22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265747" y="3663934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N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95" name="Rectangle 23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265747" y="4132247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O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96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265747" y="4600559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R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97" name="Rectangle 25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265747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B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98" name="Rectangle 26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265747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99" name="Rectangle 27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265747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H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00" name="Rectangle 28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265747" y="1238220"/>
            <a:ext cx="466725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N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01" name="Rectangle 29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265747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O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02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265747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R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03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265747" y="5072085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U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04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265747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U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05" name="Rectangle 19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740416" y="2260584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B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06" name="Rectangle 2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740416" y="2727309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07" name="Rectangle 21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740416" y="3195622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H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08" name="Rectangle 22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740416" y="3663934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N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09" name="Rectangle 23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740416" y="4132247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O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10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740416" y="4600559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R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11" name="Rectangle 25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740416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B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12" name="Rectangle 26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740416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13" name="Rectangle 27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740416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H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14" name="Rectangle 28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740416" y="1238220"/>
            <a:ext cx="466725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N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15" name="Rectangle 29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740416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O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16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740416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R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17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740416" y="5072085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U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18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740416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U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19" name="Rectangle 31">
            <a:hlinkClick r:id="" action="ppaction://noaction">
              <a:snd r:embed="rId8" name="arrow.wav" builtIn="1"/>
            </a:hlinkClick>
          </p:cNvPr>
          <p:cNvSpPr>
            <a:spLocks noChangeArrowheads="1"/>
          </p:cNvSpPr>
          <p:nvPr/>
        </p:nvSpPr>
        <p:spPr bwMode="auto">
          <a:xfrm>
            <a:off x="2910658" y="1238220"/>
            <a:ext cx="3322683" cy="468312"/>
          </a:xfrm>
          <a:prstGeom prst="rect">
            <a:avLst/>
          </a:prstGeom>
          <a:solidFill>
            <a:schemeClr val="accent1">
              <a:alpha val="0"/>
            </a:schemeClr>
          </a:solidFill>
          <a:ln w="12700">
            <a:solidFill>
              <a:srgbClr val="FFCC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fr-FR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4405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3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4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5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6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7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8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9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20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4" dur="500"/>
                                        <p:tgtEl>
                                          <p:spTgt spid="4405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500"/>
                                        <p:tgtEl>
                                          <p:spTgt spid="440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" decel="100000"/>
                                        <p:tgtEl>
                                          <p:spTgt spid="440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4051"/>
                  </p:tgtEl>
                </p:cond>
              </p:nextCondLst>
            </p:seq>
            <p:seq concurrent="1" nextAc="seek">
              <p:cTn id="29" restart="whenNotActive" fill="hold" evtFilter="cancelBubble" nodeType="interactiveSeq">
                <p:stCondLst>
                  <p:cond evt="onClick" delay="0">
                    <p:tgtEl>
                      <p:spTgt spid="4405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0" fill="hold">
                      <p:stCondLst>
                        <p:cond delay="0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4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5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40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41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2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43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4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45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6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47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1" dur="500"/>
                                        <p:tgtEl>
                                          <p:spTgt spid="4405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2" dur="500"/>
                                        <p:tgtEl>
                                          <p:spTgt spid="440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50" decel="100000"/>
                                        <p:tgtEl>
                                          <p:spTgt spid="440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4052"/>
                  </p:tgtEl>
                </p:cond>
              </p:nextCondLst>
            </p:seq>
            <p:seq concurrent="1" nextAc="seek">
              <p:cTn id="56" restart="whenNotActive" fill="hold" evtFilter="cancelBubble" nodeType="interactiveSeq">
                <p:stCondLst>
                  <p:cond evt="onClick" delay="0">
                    <p:tgtEl>
                      <p:spTgt spid="4405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7" fill="hold">
                      <p:stCondLst>
                        <p:cond delay="0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1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2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67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68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9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70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1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72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3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74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>
                      <p:stCondLst>
                        <p:cond delay="indefinite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8" dur="500"/>
                                        <p:tgtEl>
                                          <p:spTgt spid="4405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9" dur="500"/>
                                        <p:tgtEl>
                                          <p:spTgt spid="440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50" decel="100000"/>
                                        <p:tgtEl>
                                          <p:spTgt spid="440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4053"/>
                  </p:tgtEl>
                </p:cond>
              </p:nextCondLst>
            </p:seq>
            <p:seq concurrent="1" nextAc="seek">
              <p:cTn id="83" restart="whenNotActive" fill="hold" evtFilter="cancelBubble" nodeType="interactiveSeq">
                <p:stCondLst>
                  <p:cond evt="onClick" delay="0">
                    <p:tgtEl>
                      <p:spTgt spid="4405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4" fill="hold">
                      <p:stCondLst>
                        <p:cond delay="0"/>
                      </p:stCondLst>
                      <p:childTnLst>
                        <p:par>
                          <p:cTn id="85" fill="hold">
                            <p:stCondLst>
                              <p:cond delay="0"/>
                            </p:stCondLst>
                            <p:childTnLst>
                              <p:par>
                                <p:cTn id="86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8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9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94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95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6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97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8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99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00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01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2" fill="hold">
                      <p:stCondLst>
                        <p:cond delay="indefinite"/>
                      </p:stCondLst>
                      <p:childTnLst>
                        <p:par>
                          <p:cTn id="103" fill="hold">
                            <p:stCondLst>
                              <p:cond delay="0"/>
                            </p:stCondLst>
                            <p:childTnLst>
                              <p:par>
                                <p:cTn id="104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5" dur="500"/>
                                        <p:tgtEl>
                                          <p:spTgt spid="4406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500"/>
                                        <p:tgtEl>
                                          <p:spTgt spid="440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50" decel="100000"/>
                                        <p:tgtEl>
                                          <p:spTgt spid="440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4054"/>
                  </p:tgtEl>
                </p:cond>
              </p:nextCondLst>
            </p:seq>
            <p:seq concurrent="1" nextAc="seek">
              <p:cTn id="110" restart="whenNotActive" fill="hold" evtFilter="cancelBubble" nodeType="interactiveSeq">
                <p:stCondLst>
                  <p:cond evt="onClick" delay="0">
                    <p:tgtEl>
                      <p:spTgt spid="4405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1" fill="hold">
                      <p:stCondLst>
                        <p:cond delay="0"/>
                      </p:stCondLst>
                      <p:childTnLst>
                        <p:par>
                          <p:cTn id="112" fill="hold">
                            <p:stCondLst>
                              <p:cond delay="0"/>
                            </p:stCondLst>
                            <p:childTnLst>
                              <p:par>
                                <p:cTn id="113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5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6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7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8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9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0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21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22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3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24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5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26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7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28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9" fill="hold">
                      <p:stCondLst>
                        <p:cond delay="indefinite"/>
                      </p:stCondLst>
                      <p:childTnLst>
                        <p:par>
                          <p:cTn id="130" fill="hold">
                            <p:stCondLst>
                              <p:cond delay="0"/>
                            </p:stCondLst>
                            <p:childTnLst>
                              <p:par>
                                <p:cTn id="131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2" dur="500"/>
                                        <p:tgtEl>
                                          <p:spTgt spid="4406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3" dur="500"/>
                                        <p:tgtEl>
                                          <p:spTgt spid="440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4" dur="50" decel="100000"/>
                                        <p:tgtEl>
                                          <p:spTgt spid="440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5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4055"/>
                  </p:tgtEl>
                </p:cond>
              </p:nextCondLst>
            </p:seq>
            <p:seq concurrent="1" nextAc="seek">
              <p:cTn id="137" restart="whenNotActive" fill="hold" evtFilter="cancelBubble" nodeType="interactiveSeq">
                <p:stCondLst>
                  <p:cond evt="onClick" delay="0">
                    <p:tgtEl>
                      <p:spTgt spid="4404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8" fill="hold">
                      <p:stCondLst>
                        <p:cond delay="0"/>
                      </p:stCondLst>
                      <p:childTnLst>
                        <p:par>
                          <p:cTn id="139" fill="hold">
                            <p:stCondLst>
                              <p:cond delay="0"/>
                            </p:stCondLst>
                            <p:childTnLst>
                              <p:par>
                                <p:cTn id="140" presetID="56" presetClass="entr" presetSubtype="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by="(-#ppt_w*2)" calcmode="lin" valueType="num">
                                      <p:cBhvr rctx="PPT">
                                        <p:cTn id="142" dur="25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</p:anim>
                                    <p:anim by="(#ppt_w*0.50)" calcmode="lin" valueType="num">
                                      <p:cBhvr>
                                        <p:cTn id="143" dur="25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(-#ppt_h/2)" to="(#ppt_y)" calcmode="lin" valueType="num">
                                      <p:cBhvr>
                                        <p:cTn id="144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</p:anim>
                                    <p:animRot by="21600000">
                                      <p:cBhvr>
                                        <p:cTn id="145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6" fill="hold">
                            <p:stCondLst>
                              <p:cond delay="500"/>
                            </p:stCondLst>
                            <p:childTnLst>
                              <p:par>
                                <p:cTn id="147" presetID="56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by="(-#ppt_w*2)" calcmode="lin" valueType="num">
                                      <p:cBhvr rctx="PPT">
                                        <p:cTn id="149" dur="25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</p:anim>
                                    <p:anim by="(#ppt_w*0.50)" calcmode="lin" valueType="num">
                                      <p:cBhvr>
                                        <p:cTn id="150" dur="25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(-#ppt_h/2)" to="(#ppt_y)" calcmode="lin" valueType="num">
                                      <p:cBhvr>
                                        <p:cTn id="151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</p:anim>
                                    <p:animRot by="21600000">
                                      <p:cBhvr>
                                        <p:cTn id="152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3" fill="hold">
                            <p:stCondLst>
                              <p:cond delay="1000"/>
                            </p:stCondLst>
                            <p:childTnLst>
                              <p:par>
                                <p:cTn id="154" presetID="56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by="(-#ppt_w*2)" calcmode="lin" valueType="num">
                                      <p:cBhvr rctx="PPT">
                                        <p:cTn id="156" dur="25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</p:anim>
                                    <p:anim by="(#ppt_w*0.50)" calcmode="lin" valueType="num">
                                      <p:cBhvr>
                                        <p:cTn id="157" dur="25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(-#ppt_h/2)" to="(#ppt_y)" calcmode="lin" valueType="num">
                                      <p:cBhvr>
                                        <p:cTn id="158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</p:anim>
                                    <p:animRot by="21600000">
                                      <p:cBhvr>
                                        <p:cTn id="159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0" fill="hold">
                            <p:stCondLst>
                              <p:cond delay="1500"/>
                            </p:stCondLst>
                            <p:childTnLst>
                              <p:par>
                                <p:cTn id="161" presetID="56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by="(-#ppt_w*2)" calcmode="lin" valueType="num">
                                      <p:cBhvr rctx="PPT">
                                        <p:cTn id="163" dur="25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</p:anim>
                                    <p:anim by="(#ppt_w*0.50)" calcmode="lin" valueType="num">
                                      <p:cBhvr>
                                        <p:cTn id="164" dur="25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(-#ppt_h/2)" to="(#ppt_y)" calcmode="lin" valueType="num">
                                      <p:cBhvr>
                                        <p:cTn id="165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</p:anim>
                                    <p:animRot by="21600000">
                                      <p:cBhvr>
                                        <p:cTn id="166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7" fill="hold">
                            <p:stCondLst>
                              <p:cond delay="2000"/>
                            </p:stCondLst>
                            <p:childTnLst>
                              <p:par>
                                <p:cTn id="168" presetID="56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by="(-#ppt_w*2)" calcmode="lin" valueType="num">
                                      <p:cBhvr rctx="PPT">
                                        <p:cTn id="170" dur="25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</p:anim>
                                    <p:anim by="(#ppt_w*0.50)" calcmode="lin" valueType="num">
                                      <p:cBhvr>
                                        <p:cTn id="171" dur="25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(-#ppt_h/2)" to="(#ppt_y)" calcmode="lin" valueType="num">
                                      <p:cBhvr>
                                        <p:cTn id="172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</p:anim>
                                    <p:animRot by="21600000">
                                      <p:cBhvr>
                                        <p:cTn id="173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4" fill="hold">
                            <p:stCondLst>
                              <p:cond delay="2500"/>
                            </p:stCondLst>
                            <p:childTnLst>
                              <p:par>
                                <p:cTn id="175" presetID="56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by="(-#ppt_w*2)" calcmode="lin" valueType="num">
                                      <p:cBhvr rctx="PPT">
                                        <p:cTn id="177" dur="25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</p:anim>
                                    <p:anim by="(#ppt_w*0.50)" calcmode="lin" valueType="num">
                                      <p:cBhvr>
                                        <p:cTn id="178" dur="25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(-#ppt_h/2)" to="(#ppt_y)" calcmode="lin" valueType="num">
                                      <p:cBhvr>
                                        <p:cTn id="179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</p:anim>
                                    <p:animRot by="21600000">
                                      <p:cBhvr>
                                        <p:cTn id="180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1" fill="hold">
                            <p:stCondLst>
                              <p:cond delay="3000"/>
                            </p:stCondLst>
                            <p:childTnLst>
                              <p:par>
                                <p:cTn id="182" presetID="56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by="(-#ppt_w*2)" calcmode="lin" valueType="num">
                                      <p:cBhvr rctx="PPT">
                                        <p:cTn id="184" dur="25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</p:anim>
                                    <p:anim by="(#ppt_w*0.50)" calcmode="lin" valueType="num">
                                      <p:cBhvr>
                                        <p:cTn id="185" dur="25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(-#ppt_h/2)" to="(#ppt_y)" calcmode="lin" valueType="num">
                                      <p:cBhvr>
                                        <p:cTn id="186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</p:anim>
                                    <p:animRot by="21600000">
                                      <p:cBhvr>
                                        <p:cTn id="187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8" fill="hold">
                            <p:stCondLst>
                              <p:cond delay="3500"/>
                            </p:stCondLst>
                            <p:childTnLst>
                              <p:par>
                                <p:cTn id="189" presetID="34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from="(-#ppt_w/2)" to="(#ppt_x)" calcmode="lin" valueType="num">
                                      <p:cBhvr>
                                        <p:cTn id="191" dur="6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0" to="-1.0" calcmode="lin" valueType="num">
                                      <p:cBhvr>
                                        <p:cTn id="192" dur="200" decel="5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44050"/>
                                        </p:tgtEl>
                                        <p:attrNameLst>
                                          <p:attrName>xshear</p:attrName>
                                        </p:attrNameLst>
                                      </p:cBhvr>
                                    </p:anim>
                                    <p:animScale>
                                      <p:cBhvr>
                                        <p:cTn id="193" dur="200" decel="10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44050"/>
                                        </p:tgtEl>
                                      </p:cBhvr>
                                      <p:from x="100000" y="100000"/>
                                      <p:to x="80000" y="100000"/>
                                    </p:animScale>
                                    <p:anim by="(#ppt_h/3+#ppt_w*0.1)" calcmode="lin" valueType="num">
                                      <p:cBhvr additive="sum">
                                        <p:cTn id="194" dur="200" decel="10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440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4049"/>
                  </p:tgtEl>
                </p:cond>
              </p:nextCondLst>
            </p:seq>
            <p:seq concurrent="1" nextAc="seek">
              <p:cTn id="195" restart="whenNotActive" fill="hold" evtFilter="cancelBubble" nodeType="interactiveSeq">
                <p:stCondLst>
                  <p:cond evt="onClick" delay="0">
                    <p:tgtEl>
                      <p:spTgt spid="4405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96" fill="hold">
                      <p:stCondLst>
                        <p:cond delay="0"/>
                      </p:stCondLst>
                      <p:childTnLst>
                        <p:par>
                          <p:cTn id="197" fill="hold">
                            <p:stCondLst>
                              <p:cond delay="0"/>
                            </p:stCondLst>
                            <p:childTnLst>
                              <p:par>
                                <p:cTn id="198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00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1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2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3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4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5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206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207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08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209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10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211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12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213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4" fill="hold">
                      <p:stCondLst>
                        <p:cond delay="indefinite"/>
                      </p:stCondLst>
                      <p:childTnLst>
                        <p:par>
                          <p:cTn id="215" fill="hold">
                            <p:stCondLst>
                              <p:cond delay="0"/>
                            </p:stCondLst>
                            <p:childTnLst>
                              <p:par>
                                <p:cTn id="216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17" dur="500"/>
                                        <p:tgtEl>
                                          <p:spTgt spid="4406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18" dur="500"/>
                                        <p:tgtEl>
                                          <p:spTgt spid="440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9" dur="50" decel="100000"/>
                                        <p:tgtEl>
                                          <p:spTgt spid="440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0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2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4056"/>
                  </p:tgtEl>
                </p:cond>
              </p:nextCondLst>
            </p:seq>
            <p:seq concurrent="1" nextAc="seek">
              <p:cTn id="222" restart="whenNotActive" fill="hold" evtFilter="cancelBubble" nodeType="interactiveSeq">
                <p:stCondLst>
                  <p:cond evt="onClick" delay="0">
                    <p:tgtEl>
                      <p:spTgt spid="4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23" fill="hold">
                      <p:stCondLst>
                        <p:cond delay="0"/>
                      </p:stCondLst>
                      <p:childTnLst>
                        <p:par>
                          <p:cTn id="224" fill="hold">
                            <p:stCondLst>
                              <p:cond delay="0"/>
                            </p:stCondLst>
                            <p:childTnLst>
                              <p:par>
                                <p:cTn id="225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7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8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9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0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1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2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233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234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35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236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37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238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39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240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1" fill="hold">
                      <p:stCondLst>
                        <p:cond delay="indefinite"/>
                      </p:stCondLst>
                      <p:childTnLst>
                        <p:par>
                          <p:cTn id="242" fill="hold">
                            <p:stCondLst>
                              <p:cond delay="0"/>
                            </p:stCondLst>
                            <p:childTnLst>
                              <p:par>
                                <p:cTn id="243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44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5" dur="500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6" dur="50" decel="100000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7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4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2"/>
                  </p:tgtEl>
                </p:cond>
              </p:nextCondLst>
            </p:seq>
            <p:seq concurrent="1" nextAc="seek">
              <p:cTn id="249" restart="whenNotActive" fill="hold" evtFilter="cancelBubble" nodeType="interactiveSeq">
                <p:stCondLst>
                  <p:cond evt="onClick" delay="0">
                    <p:tgtEl>
                      <p:spTgt spid="3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50" fill="hold">
                      <p:stCondLst>
                        <p:cond delay="0"/>
                      </p:stCondLst>
                      <p:childTnLst>
                        <p:par>
                          <p:cTn id="251" fill="hold">
                            <p:stCondLst>
                              <p:cond delay="0"/>
                            </p:stCondLst>
                            <p:childTnLst>
                              <p:par>
                                <p:cTn id="252" presetID="27" presetClass="entr" presetSubtype="0" fill="hold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2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254" dur="100"/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255" dur="100"/>
                                        <p:tgtEl>
                                          <p:spTgt spid="3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56" dur="100"/>
                                        <p:tgtEl>
                                          <p:spTgt spid="3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7" fill="hold">
                      <p:stCondLst>
                        <p:cond delay="indefinite"/>
                      </p:stCondLst>
                      <p:childTnLst>
                        <p:par>
                          <p:cTn id="258" fill="hold">
                            <p:stCondLst>
                              <p:cond delay="0"/>
                            </p:stCondLst>
                            <p:childTnLst>
                              <p:par>
                                <p:cTn id="259" presetID="26" presetClass="entr" presetSubtype="0" fill="hold" grpId="2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61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2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3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4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5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6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267" dur="7">
                                          <p:stCondLst>
                                            <p:cond delay="163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268" dur="42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69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270" dur="42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71" dur="7">
                                          <p:stCondLst>
                                            <p:cond delay="411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272" dur="42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73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274" dur="42" decel="50000">
                                          <p:stCondLst>
                                            <p:cond delay="459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5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oin.wav" builtIn="1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5"/>
                  </p:tgtEl>
                </p:cond>
              </p:nextCondLst>
            </p:seq>
            <p:seq concurrent="1" nextAc="seek">
              <p:cTn id="275" restart="whenNotActive" fill="hold" evtFilter="cancelBubble" nodeType="interactiveSeq">
                <p:stCondLst>
                  <p:cond evt="onClick" delay="0">
                    <p:tgtEl>
                      <p:spTgt spid="3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76" fill="hold">
                      <p:stCondLst>
                        <p:cond delay="0"/>
                      </p:stCondLst>
                      <p:childTnLst>
                        <p:par>
                          <p:cTn id="277" fill="hold">
                            <p:stCondLst>
                              <p:cond delay="0"/>
                            </p:stCondLst>
                            <p:childTnLst>
                              <p:par>
                                <p:cTn id="278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80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1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2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3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4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5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286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287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88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289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90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291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92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293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4" fill="hold">
                      <p:stCondLst>
                        <p:cond delay="indefinite"/>
                      </p:stCondLst>
                      <p:childTnLst>
                        <p:par>
                          <p:cTn id="295" fill="hold">
                            <p:stCondLst>
                              <p:cond delay="0"/>
                            </p:stCondLst>
                            <p:childTnLst>
                              <p:par>
                                <p:cTn id="296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97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8" dur="500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9" dur="50" decel="100000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0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0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0"/>
                  </p:tgtEl>
                </p:cond>
              </p:nextCondLst>
            </p:seq>
            <p:seq concurrent="1" nextAc="seek">
              <p:cTn id="302" restart="whenNotActive" fill="hold" evtFilter="cancelBubble" nodeType="interactiveSeq">
                <p:stCondLst>
                  <p:cond evt="onClick" delay="0">
                    <p:tgtEl>
                      <p:spTgt spid="3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03" fill="hold">
                      <p:stCondLst>
                        <p:cond delay="0"/>
                      </p:stCondLst>
                      <p:childTnLst>
                        <p:par>
                          <p:cTn id="304" fill="hold">
                            <p:stCondLst>
                              <p:cond delay="0"/>
                            </p:stCondLst>
                            <p:childTnLst>
                              <p:par>
                                <p:cTn id="305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07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08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9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0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1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2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313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314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15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316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17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318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19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320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1" fill="hold">
                      <p:stCondLst>
                        <p:cond delay="indefinite"/>
                      </p:stCondLst>
                      <p:childTnLst>
                        <p:par>
                          <p:cTn id="322" fill="hold">
                            <p:stCondLst>
                              <p:cond delay="0"/>
                            </p:stCondLst>
                            <p:childTnLst>
                              <p:par>
                                <p:cTn id="323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24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25" dur="500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6" dur="50" decel="100000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7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2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1"/>
                  </p:tgtEl>
                </p:cond>
              </p:nextCondLst>
            </p:seq>
            <p:seq concurrent="1" nextAc="seek">
              <p:cTn id="329" restart="whenNotActive" fill="hold" evtFilter="cancelBubble" nodeType="interactiveSeq">
                <p:stCondLst>
                  <p:cond evt="onClick" delay="0">
                    <p:tgtEl>
                      <p:spTgt spid="3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30" fill="hold">
                      <p:stCondLst>
                        <p:cond delay="0"/>
                      </p:stCondLst>
                      <p:childTnLst>
                        <p:par>
                          <p:cTn id="331" fill="hold">
                            <p:stCondLst>
                              <p:cond delay="0"/>
                            </p:stCondLst>
                            <p:childTnLst>
                              <p:par>
                                <p:cTn id="332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34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5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6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7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8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9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340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341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42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343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44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345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46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347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8" fill="hold">
                      <p:stCondLst>
                        <p:cond delay="indefinite"/>
                      </p:stCondLst>
                      <p:childTnLst>
                        <p:par>
                          <p:cTn id="349" fill="hold">
                            <p:stCondLst>
                              <p:cond delay="0"/>
                            </p:stCondLst>
                            <p:childTnLst>
                              <p:par>
                                <p:cTn id="350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51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52" dur="500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3" dur="50" decel="100000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4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5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3"/>
                  </p:tgtEl>
                </p:cond>
              </p:nextCondLst>
            </p:seq>
            <p:seq concurrent="1" nextAc="seek">
              <p:cTn id="356" restart="whenNotActive" fill="hold" evtFilter="cancelBubble" nodeType="interactiveSeq">
                <p:stCondLst>
                  <p:cond evt="onClick" delay="0">
                    <p:tgtEl>
                      <p:spTgt spid="3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57" fill="hold">
                      <p:stCondLst>
                        <p:cond delay="0"/>
                      </p:stCondLst>
                      <p:childTnLst>
                        <p:par>
                          <p:cTn id="358" fill="hold">
                            <p:stCondLst>
                              <p:cond delay="0"/>
                            </p:stCondLst>
                            <p:childTnLst>
                              <p:par>
                                <p:cTn id="359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61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62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3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4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5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6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367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368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69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370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71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372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73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374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5" fill="hold">
                      <p:stCondLst>
                        <p:cond delay="indefinite"/>
                      </p:stCondLst>
                      <p:childTnLst>
                        <p:par>
                          <p:cTn id="376" fill="hold">
                            <p:stCondLst>
                              <p:cond delay="0"/>
                            </p:stCondLst>
                            <p:childTnLst>
                              <p:par>
                                <p:cTn id="377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78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79" dur="500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0" dur="50" decel="100000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1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8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4"/>
                  </p:tgtEl>
                </p:cond>
              </p:nextCondLst>
            </p:seq>
            <p:seq concurrent="1" nextAc="seek">
              <p:cTn id="383" restart="whenNotActive" fill="hold" evtFilter="cancelBubble" nodeType="interactiveSeq">
                <p:stCondLst>
                  <p:cond evt="onClick" delay="0">
                    <p:tgtEl>
                      <p:spTgt spid="3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84" fill="hold">
                      <p:stCondLst>
                        <p:cond delay="0"/>
                      </p:stCondLst>
                      <p:childTnLst>
                        <p:par>
                          <p:cTn id="385" fill="hold">
                            <p:stCondLst>
                              <p:cond delay="0"/>
                            </p:stCondLst>
                            <p:childTnLst>
                              <p:par>
                                <p:cTn id="386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88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89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0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1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2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3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394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395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96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397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98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399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00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401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2" fill="hold">
                      <p:stCondLst>
                        <p:cond delay="indefinite"/>
                      </p:stCondLst>
                      <p:childTnLst>
                        <p:par>
                          <p:cTn id="403" fill="hold">
                            <p:stCondLst>
                              <p:cond delay="0"/>
                            </p:stCondLst>
                            <p:childTnLst>
                              <p:par>
                                <p:cTn id="404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05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06" dur="500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7" dur="50" decel="100000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8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40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7"/>
                  </p:tgtEl>
                </p:cond>
              </p:nextCondLst>
            </p:seq>
            <p:seq concurrent="1" nextAc="seek">
              <p:cTn id="410" restart="whenNotActive" fill="hold" evtFilter="cancelBubble" nodeType="interactiveSeq">
                <p:stCondLst>
                  <p:cond evt="onClick" delay="0">
                    <p:tgtEl>
                      <p:spTgt spid="3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11" fill="hold">
                      <p:stCondLst>
                        <p:cond delay="0"/>
                      </p:stCondLst>
                      <p:childTnLst>
                        <p:par>
                          <p:cTn id="412" fill="hold">
                            <p:stCondLst>
                              <p:cond delay="0"/>
                            </p:stCondLst>
                            <p:childTnLst>
                              <p:par>
                                <p:cTn id="413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15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16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7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8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9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0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421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422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23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424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25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426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27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428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9" fill="hold">
                      <p:stCondLst>
                        <p:cond delay="indefinite"/>
                      </p:stCondLst>
                      <p:childTnLst>
                        <p:par>
                          <p:cTn id="430" fill="hold">
                            <p:stCondLst>
                              <p:cond delay="0"/>
                            </p:stCondLst>
                            <p:childTnLst>
                              <p:par>
                                <p:cTn id="431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32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33" dur="500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4" dur="50" decel="100000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5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43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8"/>
                  </p:tgtEl>
                </p:cond>
              </p:nextCondLst>
            </p:seq>
            <p:seq concurrent="1" nextAc="seek">
              <p:cTn id="437" restart="whenNotActive" fill="hold" evtFilter="cancelBubble" nodeType="interactiveSeq">
                <p:stCondLst>
                  <p:cond evt="onClick" delay="0">
                    <p:tgtEl>
                      <p:spTgt spid="4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38" fill="hold">
                      <p:stCondLst>
                        <p:cond delay="0"/>
                      </p:stCondLst>
                      <p:childTnLst>
                        <p:par>
                          <p:cTn id="439" fill="hold">
                            <p:stCondLst>
                              <p:cond delay="0"/>
                            </p:stCondLst>
                            <p:childTnLst>
                              <p:par>
                                <p:cTn id="440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42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43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4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5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6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7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448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449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50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451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52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453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54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455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6" fill="hold">
                      <p:stCondLst>
                        <p:cond delay="indefinite"/>
                      </p:stCondLst>
                      <p:childTnLst>
                        <p:par>
                          <p:cTn id="457" fill="hold">
                            <p:stCondLst>
                              <p:cond delay="0"/>
                            </p:stCondLst>
                            <p:childTnLst>
                              <p:par>
                                <p:cTn id="458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59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60" dur="500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1" dur="50" decel="100000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46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7"/>
                  </p:tgtEl>
                </p:cond>
              </p:nextCondLst>
            </p:seq>
            <p:seq concurrent="1" nextAc="seek">
              <p:cTn id="464" restart="whenNotActive" fill="hold" evtFilter="cancelBubble" nodeType="interactiveSeq">
                <p:stCondLst>
                  <p:cond evt="onClick" delay="0">
                    <p:tgtEl>
                      <p:spTgt spid="4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65" fill="hold">
                      <p:stCondLst>
                        <p:cond delay="0"/>
                      </p:stCondLst>
                      <p:childTnLst>
                        <p:par>
                          <p:cTn id="466" fill="hold">
                            <p:stCondLst>
                              <p:cond delay="0"/>
                            </p:stCondLst>
                            <p:childTnLst>
                              <p:par>
                                <p:cTn id="467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69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70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1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2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3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4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475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476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77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478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79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480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81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482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3" fill="hold">
                      <p:stCondLst>
                        <p:cond delay="indefinite"/>
                      </p:stCondLst>
                      <p:childTnLst>
                        <p:par>
                          <p:cTn id="484" fill="hold">
                            <p:stCondLst>
                              <p:cond delay="0"/>
                            </p:stCondLst>
                            <p:childTnLst>
                              <p:par>
                                <p:cTn id="485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86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87" dur="500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8" dur="50" decel="100000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9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49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9"/>
                  </p:tgtEl>
                </p:cond>
              </p:nextCondLst>
            </p:seq>
            <p:seq concurrent="1" nextAc="seek">
              <p:cTn id="491" restart="whenNotActive" fill="hold" evtFilter="cancelBubble" nodeType="interactiveSeq">
                <p:stCondLst>
                  <p:cond evt="onClick" delay="0">
                    <p:tgtEl>
                      <p:spTgt spid="5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92" fill="hold">
                      <p:stCondLst>
                        <p:cond delay="0"/>
                      </p:stCondLst>
                      <p:childTnLst>
                        <p:par>
                          <p:cTn id="493" fill="hold">
                            <p:stCondLst>
                              <p:cond delay="0"/>
                            </p:stCondLst>
                            <p:childTnLst>
                              <p:par>
                                <p:cTn id="494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96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97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8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9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0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1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502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503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04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505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06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507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08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509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0" fill="hold">
                      <p:stCondLst>
                        <p:cond delay="indefinite"/>
                      </p:stCondLst>
                      <p:childTnLst>
                        <p:par>
                          <p:cTn id="511" fill="hold">
                            <p:stCondLst>
                              <p:cond delay="0"/>
                            </p:stCondLst>
                            <p:childTnLst>
                              <p:par>
                                <p:cTn id="512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13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14" dur="500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5" dur="50" decel="100000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6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51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0"/>
                  </p:tgtEl>
                </p:cond>
              </p:nextCondLst>
            </p:seq>
            <p:seq concurrent="1" nextAc="seek">
              <p:cTn id="518" restart="whenNotActive" fill="hold" evtFilter="cancelBubble" nodeType="interactiveSeq">
                <p:stCondLst>
                  <p:cond evt="onClick" delay="0">
                    <p:tgtEl>
                      <p:spTgt spid="5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19" fill="hold">
                      <p:stCondLst>
                        <p:cond delay="0"/>
                      </p:stCondLst>
                      <p:childTnLst>
                        <p:par>
                          <p:cTn id="520" fill="hold">
                            <p:stCondLst>
                              <p:cond delay="0"/>
                            </p:stCondLst>
                            <p:childTnLst>
                              <p:par>
                                <p:cTn id="521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23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24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5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6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7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8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529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530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31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532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33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534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35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536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7" fill="hold">
                      <p:stCondLst>
                        <p:cond delay="indefinite"/>
                      </p:stCondLst>
                      <p:childTnLst>
                        <p:par>
                          <p:cTn id="538" fill="hold">
                            <p:stCondLst>
                              <p:cond delay="0"/>
                            </p:stCondLst>
                            <p:childTnLst>
                              <p:par>
                                <p:cTn id="539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40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41" dur="500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2" dur="50" decel="100000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3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54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1"/>
                  </p:tgtEl>
                </p:cond>
              </p:nextCondLst>
            </p:seq>
            <p:seq concurrent="1" nextAc="seek">
              <p:cTn id="545" restart="whenNotActive" fill="hold" evtFilter="cancelBubble" nodeType="interactiveSeq">
                <p:stCondLst>
                  <p:cond evt="onClick" delay="0">
                    <p:tgtEl>
                      <p:spTgt spid="5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46" fill="hold">
                      <p:stCondLst>
                        <p:cond delay="0"/>
                      </p:stCondLst>
                      <p:childTnLst>
                        <p:par>
                          <p:cTn id="547" fill="hold">
                            <p:stCondLst>
                              <p:cond delay="0"/>
                            </p:stCondLst>
                            <p:childTnLst>
                              <p:par>
                                <p:cTn id="548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50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51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2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3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4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5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556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557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58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559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60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561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62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563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4" fill="hold">
                      <p:stCondLst>
                        <p:cond delay="indefinite"/>
                      </p:stCondLst>
                      <p:childTnLst>
                        <p:par>
                          <p:cTn id="565" fill="hold">
                            <p:stCondLst>
                              <p:cond delay="0"/>
                            </p:stCondLst>
                            <p:childTnLst>
                              <p:par>
                                <p:cTn id="566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67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68" dur="500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9" dur="50" decel="100000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0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57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2"/>
                  </p:tgtEl>
                </p:cond>
              </p:nextCondLst>
            </p:seq>
            <p:seq concurrent="1" nextAc="seek">
              <p:cTn id="572" restart="whenNotActive" fill="hold" evtFilter="cancelBubble" nodeType="interactiveSeq">
                <p:stCondLst>
                  <p:cond evt="onClick" delay="0">
                    <p:tgtEl>
                      <p:spTgt spid="5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73" fill="hold">
                      <p:stCondLst>
                        <p:cond delay="0"/>
                      </p:stCondLst>
                      <p:childTnLst>
                        <p:par>
                          <p:cTn id="574" fill="hold">
                            <p:stCondLst>
                              <p:cond delay="0"/>
                            </p:stCondLst>
                            <p:childTnLst>
                              <p:par>
                                <p:cTn id="575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77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78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9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0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1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2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583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584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85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586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87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588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89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590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1" fill="hold">
                      <p:stCondLst>
                        <p:cond delay="indefinite"/>
                      </p:stCondLst>
                      <p:childTnLst>
                        <p:par>
                          <p:cTn id="592" fill="hold">
                            <p:stCondLst>
                              <p:cond delay="0"/>
                            </p:stCondLst>
                            <p:childTnLst>
                              <p:par>
                                <p:cTn id="593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94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95" dur="500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6" dur="50" decel="100000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7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59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3"/>
                  </p:tgtEl>
                </p:cond>
              </p:nextCondLst>
            </p:seq>
            <p:seq concurrent="1" nextAc="seek">
              <p:cTn id="599" restart="whenNotActive" fill="hold" evtFilter="cancelBubble" nodeType="interactiveSeq">
                <p:stCondLst>
                  <p:cond evt="onClick" delay="0">
                    <p:tgtEl>
                      <p:spTgt spid="5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00" fill="hold">
                      <p:stCondLst>
                        <p:cond delay="0"/>
                      </p:stCondLst>
                      <p:childTnLst>
                        <p:par>
                          <p:cTn id="601" fill="hold">
                            <p:stCondLst>
                              <p:cond delay="0"/>
                            </p:stCondLst>
                            <p:childTnLst>
                              <p:par>
                                <p:cTn id="602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04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05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6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7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8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9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610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611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12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613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14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615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16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617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8" fill="hold">
                      <p:stCondLst>
                        <p:cond delay="indefinite"/>
                      </p:stCondLst>
                      <p:childTnLst>
                        <p:par>
                          <p:cTn id="619" fill="hold">
                            <p:stCondLst>
                              <p:cond delay="0"/>
                            </p:stCondLst>
                            <p:childTnLst>
                              <p:par>
                                <p:cTn id="620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21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22" dur="500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3" dur="50" decel="100000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4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62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4"/>
                  </p:tgtEl>
                </p:cond>
              </p:nextCondLst>
            </p:seq>
            <p:seq concurrent="1" nextAc="seek">
              <p:cTn id="626" restart="whenNotActive" fill="hold" evtFilter="cancelBubble" nodeType="interactiveSeq">
                <p:stCondLst>
                  <p:cond evt="onClick" delay="0">
                    <p:tgtEl>
                      <p:spTgt spid="6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27" fill="hold">
                      <p:stCondLst>
                        <p:cond delay="0"/>
                      </p:stCondLst>
                      <p:childTnLst>
                        <p:par>
                          <p:cTn id="628" fill="hold">
                            <p:stCondLst>
                              <p:cond delay="0"/>
                            </p:stCondLst>
                            <p:childTnLst>
                              <p:par>
                                <p:cTn id="629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31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32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3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4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5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6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637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638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39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640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41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642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43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644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45" fill="hold">
                      <p:stCondLst>
                        <p:cond delay="indefinite"/>
                      </p:stCondLst>
                      <p:childTnLst>
                        <p:par>
                          <p:cTn id="646" fill="hold">
                            <p:stCondLst>
                              <p:cond delay="0"/>
                            </p:stCondLst>
                            <p:childTnLst>
                              <p:par>
                                <p:cTn id="647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48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49" dur="500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0" dur="50" decel="100000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1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65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1"/>
                  </p:tgtEl>
                </p:cond>
              </p:nextCondLst>
            </p:seq>
            <p:seq concurrent="1" nextAc="seek">
              <p:cTn id="653" restart="whenNotActive" fill="hold" evtFilter="cancelBubble" nodeType="interactiveSeq">
                <p:stCondLst>
                  <p:cond evt="onClick" delay="0">
                    <p:tgtEl>
                      <p:spTgt spid="6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54" fill="hold">
                      <p:stCondLst>
                        <p:cond delay="0"/>
                      </p:stCondLst>
                      <p:childTnLst>
                        <p:par>
                          <p:cTn id="655" fill="hold">
                            <p:stCondLst>
                              <p:cond delay="0"/>
                            </p:stCondLst>
                            <p:childTnLst>
                              <p:par>
                                <p:cTn id="656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58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59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0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1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2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3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664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665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66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667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68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669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70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671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2" fill="hold">
                      <p:stCondLst>
                        <p:cond delay="indefinite"/>
                      </p:stCondLst>
                      <p:childTnLst>
                        <p:par>
                          <p:cTn id="673" fill="hold">
                            <p:stCondLst>
                              <p:cond delay="0"/>
                            </p:stCondLst>
                            <p:childTnLst>
                              <p:par>
                                <p:cTn id="674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75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76" dur="500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7" dur="50" decel="100000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8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67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3"/>
                  </p:tgtEl>
                </p:cond>
              </p:nextCondLst>
            </p:seq>
            <p:seq concurrent="1" nextAc="seek">
              <p:cTn id="680" restart="whenNotActive" fill="hold" evtFilter="cancelBubble" nodeType="interactiveSeq">
                <p:stCondLst>
                  <p:cond evt="onClick" delay="0">
                    <p:tgtEl>
                      <p:spTgt spid="6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81" fill="hold">
                      <p:stCondLst>
                        <p:cond delay="0"/>
                      </p:stCondLst>
                      <p:childTnLst>
                        <p:par>
                          <p:cTn id="682" fill="hold">
                            <p:stCondLst>
                              <p:cond delay="0"/>
                            </p:stCondLst>
                            <p:childTnLst>
                              <p:par>
                                <p:cTn id="683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85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86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7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8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9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0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691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692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93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694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95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696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97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698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9" fill="hold">
                      <p:stCondLst>
                        <p:cond delay="indefinite"/>
                      </p:stCondLst>
                      <p:childTnLst>
                        <p:par>
                          <p:cTn id="700" fill="hold">
                            <p:stCondLst>
                              <p:cond delay="0"/>
                            </p:stCondLst>
                            <p:childTnLst>
                              <p:par>
                                <p:cTn id="701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02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03" dur="500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4" dur="50" decel="100000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5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70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4"/>
                  </p:tgtEl>
                </p:cond>
              </p:nextCondLst>
            </p:seq>
            <p:seq concurrent="1" nextAc="seek">
              <p:cTn id="707" restart="whenNotActive" fill="hold" evtFilter="cancelBubble" nodeType="interactiveSeq">
                <p:stCondLst>
                  <p:cond evt="onClick" delay="0">
                    <p:tgtEl>
                      <p:spTgt spid="6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08" fill="hold">
                      <p:stCondLst>
                        <p:cond delay="0"/>
                      </p:stCondLst>
                      <p:childTnLst>
                        <p:par>
                          <p:cTn id="709" fill="hold">
                            <p:stCondLst>
                              <p:cond delay="0"/>
                            </p:stCondLst>
                            <p:childTnLst>
                              <p:par>
                                <p:cTn id="710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12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13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4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5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6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7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718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719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20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721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22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723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24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725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6" fill="hold">
                      <p:stCondLst>
                        <p:cond delay="indefinite"/>
                      </p:stCondLst>
                      <p:childTnLst>
                        <p:par>
                          <p:cTn id="727" fill="hold">
                            <p:stCondLst>
                              <p:cond delay="0"/>
                            </p:stCondLst>
                            <p:childTnLst>
                              <p:par>
                                <p:cTn id="728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29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30" dur="500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1" dur="50" decel="100000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73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5"/>
                  </p:tgtEl>
                </p:cond>
              </p:nextCondLst>
            </p:seq>
            <p:seq concurrent="1" nextAc="seek">
              <p:cTn id="734" restart="whenNotActive" fill="hold" evtFilter="cancelBubble" nodeType="interactiveSeq">
                <p:stCondLst>
                  <p:cond evt="onClick" delay="0">
                    <p:tgtEl>
                      <p:spTgt spid="6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35" fill="hold">
                      <p:stCondLst>
                        <p:cond delay="0"/>
                      </p:stCondLst>
                      <p:childTnLst>
                        <p:par>
                          <p:cTn id="736" fill="hold">
                            <p:stCondLst>
                              <p:cond delay="0"/>
                            </p:stCondLst>
                            <p:childTnLst>
                              <p:par>
                                <p:cTn id="737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39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40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1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2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3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4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745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746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47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748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49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750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51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752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3" fill="hold">
                      <p:stCondLst>
                        <p:cond delay="indefinite"/>
                      </p:stCondLst>
                      <p:childTnLst>
                        <p:par>
                          <p:cTn id="754" fill="hold">
                            <p:stCondLst>
                              <p:cond delay="0"/>
                            </p:stCondLst>
                            <p:childTnLst>
                              <p:par>
                                <p:cTn id="755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56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57" dur="500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8" dur="50" decel="100000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9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76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6"/>
                  </p:tgtEl>
                </p:cond>
              </p:nextCondLst>
            </p:seq>
            <p:seq concurrent="1" nextAc="seek">
              <p:cTn id="761" restart="whenNotActive" fill="hold" evtFilter="cancelBubble" nodeType="interactiveSeq">
                <p:stCondLst>
                  <p:cond evt="onClick" delay="0">
                    <p:tgtEl>
                      <p:spTgt spid="6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62" fill="hold">
                      <p:stCondLst>
                        <p:cond delay="0"/>
                      </p:stCondLst>
                      <p:childTnLst>
                        <p:par>
                          <p:cTn id="763" fill="hold">
                            <p:stCondLst>
                              <p:cond delay="0"/>
                            </p:stCondLst>
                            <p:childTnLst>
                              <p:par>
                                <p:cTn id="764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66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67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8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9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0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1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772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773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74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775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76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777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78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779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80" fill="hold">
                      <p:stCondLst>
                        <p:cond delay="indefinite"/>
                      </p:stCondLst>
                      <p:childTnLst>
                        <p:par>
                          <p:cTn id="781" fill="hold">
                            <p:stCondLst>
                              <p:cond delay="0"/>
                            </p:stCondLst>
                            <p:childTnLst>
                              <p:par>
                                <p:cTn id="782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83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84" dur="500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5" dur="50" decel="100000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6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78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7"/>
                  </p:tgtEl>
                </p:cond>
              </p:nextCondLst>
            </p:seq>
            <p:seq concurrent="1" nextAc="seek">
              <p:cTn id="788" restart="whenNotActive" fill="hold" evtFilter="cancelBubble" nodeType="interactiveSeq">
                <p:stCondLst>
                  <p:cond evt="onClick" delay="0">
                    <p:tgtEl>
                      <p:spTgt spid="6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89" fill="hold">
                      <p:stCondLst>
                        <p:cond delay="0"/>
                      </p:stCondLst>
                      <p:childTnLst>
                        <p:par>
                          <p:cTn id="790" fill="hold">
                            <p:stCondLst>
                              <p:cond delay="0"/>
                            </p:stCondLst>
                            <p:childTnLst>
                              <p:par>
                                <p:cTn id="791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93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94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5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6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7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8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799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800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01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802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03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804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05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806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7" fill="hold">
                      <p:stCondLst>
                        <p:cond delay="indefinite"/>
                      </p:stCondLst>
                      <p:childTnLst>
                        <p:par>
                          <p:cTn id="808" fill="hold">
                            <p:stCondLst>
                              <p:cond delay="0"/>
                            </p:stCondLst>
                            <p:childTnLst>
                              <p:par>
                                <p:cTn id="809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10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11" dur="500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2" dur="50" decel="100000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3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81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8"/>
                  </p:tgtEl>
                </p:cond>
              </p:nextCondLst>
            </p:seq>
            <p:seq concurrent="1" nextAc="seek">
              <p:cTn id="815" restart="whenNotActive" fill="hold" evtFilter="cancelBubble" nodeType="interactiveSeq">
                <p:stCondLst>
                  <p:cond evt="onClick" delay="0">
                    <p:tgtEl>
                      <p:spTgt spid="7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16" fill="hold">
                      <p:stCondLst>
                        <p:cond delay="0"/>
                      </p:stCondLst>
                      <p:childTnLst>
                        <p:par>
                          <p:cTn id="817" fill="hold">
                            <p:stCondLst>
                              <p:cond delay="0"/>
                            </p:stCondLst>
                            <p:childTnLst>
                              <p:par>
                                <p:cTn id="818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20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21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2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3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4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5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826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827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28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829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30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831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32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833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4" fill="hold">
                      <p:stCondLst>
                        <p:cond delay="indefinite"/>
                      </p:stCondLst>
                      <p:childTnLst>
                        <p:par>
                          <p:cTn id="835" fill="hold">
                            <p:stCondLst>
                              <p:cond delay="0"/>
                            </p:stCondLst>
                            <p:childTnLst>
                              <p:par>
                                <p:cTn id="836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37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38" dur="500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9" dur="50" decel="100000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0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84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5"/>
                  </p:tgtEl>
                </p:cond>
              </p:nextCondLst>
            </p:seq>
            <p:seq concurrent="1" nextAc="seek">
              <p:cTn id="842" restart="whenNotActive" fill="hold" evtFilter="cancelBubble" nodeType="interactiveSeq">
                <p:stCondLst>
                  <p:cond evt="onClick" delay="0">
                    <p:tgtEl>
                      <p:spTgt spid="7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43" fill="hold">
                      <p:stCondLst>
                        <p:cond delay="0"/>
                      </p:stCondLst>
                      <p:childTnLst>
                        <p:par>
                          <p:cTn id="844" fill="hold">
                            <p:stCondLst>
                              <p:cond delay="0"/>
                            </p:stCondLst>
                            <p:childTnLst>
                              <p:par>
                                <p:cTn id="845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47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48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9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0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1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2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853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854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55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856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57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858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59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860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61" fill="hold">
                      <p:stCondLst>
                        <p:cond delay="indefinite"/>
                      </p:stCondLst>
                      <p:childTnLst>
                        <p:par>
                          <p:cTn id="862" fill="hold">
                            <p:stCondLst>
                              <p:cond delay="0"/>
                            </p:stCondLst>
                            <p:childTnLst>
                              <p:par>
                                <p:cTn id="863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64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65" dur="500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6" dur="50" decel="100000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7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86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7"/>
                  </p:tgtEl>
                </p:cond>
              </p:nextCondLst>
            </p:seq>
            <p:seq concurrent="1" nextAc="seek">
              <p:cTn id="869" restart="whenNotActive" fill="hold" evtFilter="cancelBubble" nodeType="interactiveSeq">
                <p:stCondLst>
                  <p:cond evt="onClick" delay="0">
                    <p:tgtEl>
                      <p:spTgt spid="7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70" fill="hold">
                      <p:stCondLst>
                        <p:cond delay="0"/>
                      </p:stCondLst>
                      <p:childTnLst>
                        <p:par>
                          <p:cTn id="871" fill="hold">
                            <p:stCondLst>
                              <p:cond delay="0"/>
                            </p:stCondLst>
                            <p:childTnLst>
                              <p:par>
                                <p:cTn id="872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74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75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6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7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8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9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880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881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82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883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84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885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86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887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88" fill="hold">
                      <p:stCondLst>
                        <p:cond delay="indefinite"/>
                      </p:stCondLst>
                      <p:childTnLst>
                        <p:par>
                          <p:cTn id="889" fill="hold">
                            <p:stCondLst>
                              <p:cond delay="0"/>
                            </p:stCondLst>
                            <p:childTnLst>
                              <p:par>
                                <p:cTn id="890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91" dur="50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92" dur="500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3" dur="50" decel="100000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4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89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8"/>
                  </p:tgtEl>
                </p:cond>
              </p:nextCondLst>
            </p:seq>
            <p:seq concurrent="1" nextAc="seek">
              <p:cTn id="896" restart="whenNotActive" fill="hold" evtFilter="cancelBubble" nodeType="interactiveSeq">
                <p:stCondLst>
                  <p:cond evt="onClick" delay="0">
                    <p:tgtEl>
                      <p:spTgt spid="7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97" fill="hold">
                      <p:stCondLst>
                        <p:cond delay="0"/>
                      </p:stCondLst>
                      <p:childTnLst>
                        <p:par>
                          <p:cTn id="898" fill="hold">
                            <p:stCondLst>
                              <p:cond delay="0"/>
                            </p:stCondLst>
                            <p:childTnLst>
                              <p:par>
                                <p:cTn id="899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01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02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3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4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5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6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907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908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09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910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11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912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13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914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15" fill="hold">
                      <p:stCondLst>
                        <p:cond delay="indefinite"/>
                      </p:stCondLst>
                      <p:childTnLst>
                        <p:par>
                          <p:cTn id="916" fill="hold">
                            <p:stCondLst>
                              <p:cond delay="0"/>
                            </p:stCondLst>
                            <p:childTnLst>
                              <p:par>
                                <p:cTn id="917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18" dur="5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19" dur="500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0" dur="50" decel="100000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1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92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9"/>
                  </p:tgtEl>
                </p:cond>
              </p:nextCondLst>
            </p:seq>
            <p:seq concurrent="1" nextAc="seek">
              <p:cTn id="923" restart="whenNotActive" fill="hold" evtFilter="cancelBubble" nodeType="interactiveSeq">
                <p:stCondLst>
                  <p:cond evt="onClick" delay="0">
                    <p:tgtEl>
                      <p:spTgt spid="8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24" fill="hold">
                      <p:stCondLst>
                        <p:cond delay="0"/>
                      </p:stCondLst>
                      <p:childTnLst>
                        <p:par>
                          <p:cTn id="925" fill="hold">
                            <p:stCondLst>
                              <p:cond delay="0"/>
                            </p:stCondLst>
                            <p:childTnLst>
                              <p:par>
                                <p:cTn id="926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28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29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0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1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2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3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934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935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36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937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38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939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40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941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42" fill="hold">
                      <p:stCondLst>
                        <p:cond delay="indefinite"/>
                      </p:stCondLst>
                      <p:childTnLst>
                        <p:par>
                          <p:cTn id="943" fill="hold">
                            <p:stCondLst>
                              <p:cond delay="0"/>
                            </p:stCondLst>
                            <p:childTnLst>
                              <p:par>
                                <p:cTn id="944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45" dur="5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46" dur="500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47" dur="50" decel="100000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48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94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0"/>
                  </p:tgtEl>
                </p:cond>
              </p:nextCondLst>
            </p:seq>
            <p:seq concurrent="1" nextAc="seek">
              <p:cTn id="950" restart="whenNotActive" fill="hold" evtFilter="cancelBubble" nodeType="interactiveSeq">
                <p:stCondLst>
                  <p:cond evt="onClick" delay="0">
                    <p:tgtEl>
                      <p:spTgt spid="8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51" fill="hold">
                      <p:stCondLst>
                        <p:cond delay="0"/>
                      </p:stCondLst>
                      <p:childTnLst>
                        <p:par>
                          <p:cTn id="952" fill="hold">
                            <p:stCondLst>
                              <p:cond delay="0"/>
                            </p:stCondLst>
                            <p:childTnLst>
                              <p:par>
                                <p:cTn id="953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55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56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57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58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59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60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961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962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63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964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65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966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67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968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69" fill="hold">
                      <p:stCondLst>
                        <p:cond delay="indefinite"/>
                      </p:stCondLst>
                      <p:childTnLst>
                        <p:par>
                          <p:cTn id="970" fill="hold">
                            <p:stCondLst>
                              <p:cond delay="0"/>
                            </p:stCondLst>
                            <p:childTnLst>
                              <p:par>
                                <p:cTn id="971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72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73" dur="500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74" dur="50" decel="100000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75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97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1"/>
                  </p:tgtEl>
                </p:cond>
              </p:nextCondLst>
            </p:seq>
            <p:seq concurrent="1" nextAc="seek">
              <p:cTn id="977" restart="whenNotActive" fill="hold" evtFilter="cancelBubble" nodeType="interactiveSeq">
                <p:stCondLst>
                  <p:cond evt="onClick" delay="0">
                    <p:tgtEl>
                      <p:spTgt spid="8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78" fill="hold">
                      <p:stCondLst>
                        <p:cond delay="0"/>
                      </p:stCondLst>
                      <p:childTnLst>
                        <p:par>
                          <p:cTn id="979" fill="hold">
                            <p:stCondLst>
                              <p:cond delay="0"/>
                            </p:stCondLst>
                            <p:childTnLst>
                              <p:par>
                                <p:cTn id="980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82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83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4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5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6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7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988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989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90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991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92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993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94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995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96" fill="hold">
                      <p:stCondLst>
                        <p:cond delay="indefinite"/>
                      </p:stCondLst>
                      <p:childTnLst>
                        <p:par>
                          <p:cTn id="997" fill="hold">
                            <p:stCondLst>
                              <p:cond delay="0"/>
                            </p:stCondLst>
                            <p:childTnLst>
                              <p:par>
                                <p:cTn id="998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99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00" dur="500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1" dur="50" decel="100000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00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2"/>
                  </p:tgtEl>
                </p:cond>
              </p:nextCondLst>
            </p:seq>
            <p:seq concurrent="1" nextAc="seek">
              <p:cTn id="1004" restart="whenNotActive" fill="hold" evtFilter="cancelBubble" nodeType="interactiveSeq">
                <p:stCondLst>
                  <p:cond evt="onClick" delay="0">
                    <p:tgtEl>
                      <p:spTgt spid="8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005" fill="hold">
                      <p:stCondLst>
                        <p:cond delay="0"/>
                      </p:stCondLst>
                      <p:childTnLst>
                        <p:par>
                          <p:cTn id="1006" fill="hold">
                            <p:stCondLst>
                              <p:cond delay="0"/>
                            </p:stCondLst>
                            <p:childTnLst>
                              <p:par>
                                <p:cTn id="1007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09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10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1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2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3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4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015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016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017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018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019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020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021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022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23" fill="hold">
                      <p:stCondLst>
                        <p:cond delay="indefinite"/>
                      </p:stCondLst>
                      <p:childTnLst>
                        <p:par>
                          <p:cTn id="1024" fill="hold">
                            <p:stCondLst>
                              <p:cond delay="0"/>
                            </p:stCondLst>
                            <p:childTnLst>
                              <p:par>
                                <p:cTn id="1025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26" dur="5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27" dur="500"/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28" dur="50" decel="100000"/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29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03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9"/>
                  </p:tgtEl>
                </p:cond>
              </p:nextCondLst>
            </p:seq>
            <p:seq concurrent="1" nextAc="seek">
              <p:cTn id="1031" restart="whenNotActive" fill="hold" evtFilter="cancelBubble" nodeType="interactiveSeq">
                <p:stCondLst>
                  <p:cond evt="onClick" delay="0">
                    <p:tgtEl>
                      <p:spTgt spid="9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032" fill="hold">
                      <p:stCondLst>
                        <p:cond delay="0"/>
                      </p:stCondLst>
                      <p:childTnLst>
                        <p:par>
                          <p:cTn id="1033" fill="hold">
                            <p:stCondLst>
                              <p:cond delay="0"/>
                            </p:stCondLst>
                            <p:childTnLst>
                              <p:par>
                                <p:cTn id="1034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36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37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38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39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40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41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042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043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044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045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046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047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048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049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50" fill="hold">
                      <p:stCondLst>
                        <p:cond delay="indefinite"/>
                      </p:stCondLst>
                      <p:childTnLst>
                        <p:par>
                          <p:cTn id="1051" fill="hold">
                            <p:stCondLst>
                              <p:cond delay="0"/>
                            </p:stCondLst>
                            <p:childTnLst>
                              <p:par>
                                <p:cTn id="1052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53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54" dur="500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55" dur="50" decel="100000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56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05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1"/>
                  </p:tgtEl>
                </p:cond>
              </p:nextCondLst>
            </p:seq>
            <p:seq concurrent="1" nextAc="seek">
              <p:cTn id="1058" restart="whenNotActive" fill="hold" evtFilter="cancelBubble" nodeType="interactiveSeq">
                <p:stCondLst>
                  <p:cond evt="onClick" delay="0">
                    <p:tgtEl>
                      <p:spTgt spid="9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059" fill="hold">
                      <p:stCondLst>
                        <p:cond delay="0"/>
                      </p:stCondLst>
                      <p:childTnLst>
                        <p:par>
                          <p:cTn id="1060" fill="hold">
                            <p:stCondLst>
                              <p:cond delay="0"/>
                            </p:stCondLst>
                            <p:childTnLst>
                              <p:par>
                                <p:cTn id="1061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63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4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65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66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67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68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069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070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071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072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073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074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075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076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77" fill="hold">
                      <p:stCondLst>
                        <p:cond delay="indefinite"/>
                      </p:stCondLst>
                      <p:childTnLst>
                        <p:par>
                          <p:cTn id="1078" fill="hold">
                            <p:stCondLst>
                              <p:cond delay="0"/>
                            </p:stCondLst>
                            <p:childTnLst>
                              <p:par>
                                <p:cTn id="1079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80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81" dur="500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2" dur="50" decel="100000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3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08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2"/>
                  </p:tgtEl>
                </p:cond>
              </p:nextCondLst>
            </p:seq>
            <p:seq concurrent="1" nextAc="seek">
              <p:cTn id="1085" restart="whenNotActive" fill="hold" evtFilter="cancelBubble" nodeType="interactiveSeq">
                <p:stCondLst>
                  <p:cond evt="onClick" delay="0">
                    <p:tgtEl>
                      <p:spTgt spid="9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086" fill="hold">
                      <p:stCondLst>
                        <p:cond delay="0"/>
                      </p:stCondLst>
                      <p:childTnLst>
                        <p:par>
                          <p:cTn id="1087" fill="hold">
                            <p:stCondLst>
                              <p:cond delay="0"/>
                            </p:stCondLst>
                            <p:childTnLst>
                              <p:par>
                                <p:cTn id="1088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90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91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92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93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94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95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096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097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098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099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100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101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102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103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04" fill="hold">
                      <p:stCondLst>
                        <p:cond delay="indefinite"/>
                      </p:stCondLst>
                      <p:childTnLst>
                        <p:par>
                          <p:cTn id="1105" fill="hold">
                            <p:stCondLst>
                              <p:cond delay="0"/>
                            </p:stCondLst>
                            <p:childTnLst>
                              <p:par>
                                <p:cTn id="1106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07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08" dur="500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09" dur="50" decel="100000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10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11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3"/>
                  </p:tgtEl>
                </p:cond>
              </p:nextCondLst>
            </p:seq>
            <p:seq concurrent="1" nextAc="seek">
              <p:cTn id="1112" restart="whenNotActive" fill="hold" evtFilter="cancelBubble" nodeType="interactiveSeq">
                <p:stCondLst>
                  <p:cond evt="onClick" delay="0">
                    <p:tgtEl>
                      <p:spTgt spid="9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13" fill="hold">
                      <p:stCondLst>
                        <p:cond delay="0"/>
                      </p:stCondLst>
                      <p:childTnLst>
                        <p:par>
                          <p:cTn id="1114" fill="hold">
                            <p:stCondLst>
                              <p:cond delay="0"/>
                            </p:stCondLst>
                            <p:childTnLst>
                              <p:par>
                                <p:cTn id="1115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17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18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19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20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21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22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123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124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125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126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127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128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129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130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31" fill="hold">
                      <p:stCondLst>
                        <p:cond delay="indefinite"/>
                      </p:stCondLst>
                      <p:childTnLst>
                        <p:par>
                          <p:cTn id="1132" fill="hold">
                            <p:stCondLst>
                              <p:cond delay="0"/>
                            </p:stCondLst>
                            <p:childTnLst>
                              <p:par>
                                <p:cTn id="1133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34" dur="50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35" dur="500"/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36" dur="50" decel="100000"/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37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13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4"/>
                  </p:tgtEl>
                </p:cond>
              </p:nextCondLst>
            </p:seq>
            <p:seq concurrent="1" nextAc="seek">
              <p:cTn id="1139" restart="whenNotActive" fill="hold" evtFilter="cancelBubble" nodeType="interactiveSeq">
                <p:stCondLst>
                  <p:cond evt="onClick" delay="0">
                    <p:tgtEl>
                      <p:spTgt spid="9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40" fill="hold">
                      <p:stCondLst>
                        <p:cond delay="0"/>
                      </p:stCondLst>
                      <p:childTnLst>
                        <p:par>
                          <p:cTn id="1141" fill="hold">
                            <p:stCondLst>
                              <p:cond delay="0"/>
                            </p:stCondLst>
                            <p:childTnLst>
                              <p:par>
                                <p:cTn id="1142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44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45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46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47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48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49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150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151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152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153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154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155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156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157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58" fill="hold">
                      <p:stCondLst>
                        <p:cond delay="indefinite"/>
                      </p:stCondLst>
                      <p:childTnLst>
                        <p:par>
                          <p:cTn id="1159" fill="hold">
                            <p:stCondLst>
                              <p:cond delay="0"/>
                            </p:stCondLst>
                            <p:childTnLst>
                              <p:par>
                                <p:cTn id="1160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61" dur="50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62" dur="500"/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63" dur="50" decel="100000"/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64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16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5"/>
                  </p:tgtEl>
                </p:cond>
              </p:nextCondLst>
            </p:seq>
            <p:seq concurrent="1" nextAc="seek">
              <p:cTn id="1166" restart="whenNotActive" fill="hold" evtFilter="cancelBubble" nodeType="interactiveSeq">
                <p:stCondLst>
                  <p:cond evt="onClick" delay="0">
                    <p:tgtEl>
                      <p:spTgt spid="9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67" fill="hold">
                      <p:stCondLst>
                        <p:cond delay="0"/>
                      </p:stCondLst>
                      <p:childTnLst>
                        <p:par>
                          <p:cTn id="1168" fill="hold">
                            <p:stCondLst>
                              <p:cond delay="0"/>
                            </p:stCondLst>
                            <p:childTnLst>
                              <p:par>
                                <p:cTn id="1169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71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72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73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74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75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76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177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178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179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180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181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182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183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184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85" fill="hold">
                      <p:stCondLst>
                        <p:cond delay="indefinite"/>
                      </p:stCondLst>
                      <p:childTnLst>
                        <p:par>
                          <p:cTn id="1186" fill="hold">
                            <p:stCondLst>
                              <p:cond delay="0"/>
                            </p:stCondLst>
                            <p:childTnLst>
                              <p:par>
                                <p:cTn id="1187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88" dur="5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89" dur="500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90" dur="50" decel="100000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91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19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6"/>
                  </p:tgtEl>
                </p:cond>
              </p:nextCondLst>
            </p:seq>
            <p:seq concurrent="1" nextAc="seek">
              <p:cTn id="1193" restart="whenNotActive" fill="hold" evtFilter="cancelBubble" nodeType="interactiveSeq">
                <p:stCondLst>
                  <p:cond evt="onClick" delay="0">
                    <p:tgtEl>
                      <p:spTgt spid="10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94" fill="hold">
                      <p:stCondLst>
                        <p:cond delay="0"/>
                      </p:stCondLst>
                      <p:childTnLst>
                        <p:par>
                          <p:cTn id="1195" fill="hold">
                            <p:stCondLst>
                              <p:cond delay="0"/>
                            </p:stCondLst>
                            <p:childTnLst>
                              <p:par>
                                <p:cTn id="1196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98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99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00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01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02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03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204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205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06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207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08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209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10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211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12" fill="hold">
                      <p:stCondLst>
                        <p:cond delay="indefinite"/>
                      </p:stCondLst>
                      <p:childTnLst>
                        <p:par>
                          <p:cTn id="1213" fill="hold">
                            <p:stCondLst>
                              <p:cond delay="0"/>
                            </p:stCondLst>
                            <p:childTnLst>
                              <p:par>
                                <p:cTn id="1214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15" dur="50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16" dur="500"/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17" dur="50" decel="100000"/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18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21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3"/>
                  </p:tgtEl>
                </p:cond>
              </p:nextCondLst>
            </p:seq>
            <p:seq concurrent="1" nextAc="seek">
              <p:cTn id="1220" restart="whenNotActive" fill="hold" evtFilter="cancelBubble" nodeType="interactiveSeq">
                <p:stCondLst>
                  <p:cond evt="onClick" delay="0">
                    <p:tgtEl>
                      <p:spTgt spid="10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221" fill="hold">
                      <p:stCondLst>
                        <p:cond delay="0"/>
                      </p:stCondLst>
                      <p:childTnLst>
                        <p:par>
                          <p:cTn id="1222" fill="hold">
                            <p:stCondLst>
                              <p:cond delay="0"/>
                            </p:stCondLst>
                            <p:childTnLst>
                              <p:par>
                                <p:cTn id="1223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25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26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27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28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29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30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231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232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33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234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35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236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37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238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39" fill="hold">
                      <p:stCondLst>
                        <p:cond delay="indefinite"/>
                      </p:stCondLst>
                      <p:childTnLst>
                        <p:par>
                          <p:cTn id="1240" fill="hold">
                            <p:stCondLst>
                              <p:cond delay="0"/>
                            </p:stCondLst>
                            <p:childTnLst>
                              <p:par>
                                <p:cTn id="1241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42" dur="5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43" dur="500"/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44" dur="50" decel="100000"/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45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24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5"/>
                  </p:tgtEl>
                </p:cond>
              </p:nextCondLst>
            </p:seq>
            <p:seq concurrent="1" nextAc="seek">
              <p:cTn id="1247" restart="whenNotActive" fill="hold" evtFilter="cancelBubble" nodeType="interactiveSeq">
                <p:stCondLst>
                  <p:cond evt="onClick" delay="0">
                    <p:tgtEl>
                      <p:spTgt spid="10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248" fill="hold">
                      <p:stCondLst>
                        <p:cond delay="0"/>
                      </p:stCondLst>
                      <p:childTnLst>
                        <p:par>
                          <p:cTn id="1249" fill="hold">
                            <p:stCondLst>
                              <p:cond delay="0"/>
                            </p:stCondLst>
                            <p:childTnLst>
                              <p:par>
                                <p:cTn id="1250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52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53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54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55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56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57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258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259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60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261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62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263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64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265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66" fill="hold">
                      <p:stCondLst>
                        <p:cond delay="indefinite"/>
                      </p:stCondLst>
                      <p:childTnLst>
                        <p:par>
                          <p:cTn id="1267" fill="hold">
                            <p:stCondLst>
                              <p:cond delay="0"/>
                            </p:stCondLst>
                            <p:childTnLst>
                              <p:par>
                                <p:cTn id="1268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69" dur="500"/>
                                        <p:tgtEl>
                                          <p:spTgt spid="1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70" dur="500"/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71" dur="50" decel="100000"/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7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27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6"/>
                  </p:tgtEl>
                </p:cond>
              </p:nextCondLst>
            </p:seq>
            <p:seq concurrent="1" nextAc="seek">
              <p:cTn id="1274" restart="whenNotActive" fill="hold" evtFilter="cancelBubble" nodeType="interactiveSeq">
                <p:stCondLst>
                  <p:cond evt="onClick" delay="0">
                    <p:tgtEl>
                      <p:spTgt spid="10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275" fill="hold">
                      <p:stCondLst>
                        <p:cond delay="0"/>
                      </p:stCondLst>
                      <p:childTnLst>
                        <p:par>
                          <p:cTn id="1276" fill="hold">
                            <p:stCondLst>
                              <p:cond delay="0"/>
                            </p:stCondLst>
                            <p:childTnLst>
                              <p:par>
                                <p:cTn id="1277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79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80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81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82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83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84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285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286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87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288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89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290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91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292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93" fill="hold">
                      <p:stCondLst>
                        <p:cond delay="indefinite"/>
                      </p:stCondLst>
                      <p:childTnLst>
                        <p:par>
                          <p:cTn id="1294" fill="hold">
                            <p:stCondLst>
                              <p:cond delay="0"/>
                            </p:stCondLst>
                            <p:childTnLst>
                              <p:par>
                                <p:cTn id="1295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96" dur="500"/>
                                        <p:tgtEl>
                                          <p:spTgt spid="1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97" dur="500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98" dur="50" decel="100000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99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0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7"/>
                  </p:tgtEl>
                </p:cond>
              </p:nextCondLst>
            </p:seq>
            <p:seq concurrent="1" nextAc="seek">
              <p:cTn id="1301" restart="whenNotActive" fill="hold" evtFilter="cancelBubble" nodeType="interactiveSeq">
                <p:stCondLst>
                  <p:cond evt="onClick" delay="0">
                    <p:tgtEl>
                      <p:spTgt spid="10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02" fill="hold">
                      <p:stCondLst>
                        <p:cond delay="0"/>
                      </p:stCondLst>
                      <p:childTnLst>
                        <p:par>
                          <p:cTn id="1303" fill="hold">
                            <p:stCondLst>
                              <p:cond delay="0"/>
                            </p:stCondLst>
                            <p:childTnLst>
                              <p:par>
                                <p:cTn id="1304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06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07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08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09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10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11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312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313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314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315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316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317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318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319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20" fill="hold">
                      <p:stCondLst>
                        <p:cond delay="indefinite"/>
                      </p:stCondLst>
                      <p:childTnLst>
                        <p:par>
                          <p:cTn id="1321" fill="hold">
                            <p:stCondLst>
                              <p:cond delay="0"/>
                            </p:stCondLst>
                            <p:childTnLst>
                              <p:par>
                                <p:cTn id="1322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23" dur="500"/>
                                        <p:tgtEl>
                                          <p:spTgt spid="1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24" dur="500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25" dur="50" decel="100000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26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2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8"/>
                  </p:tgtEl>
                </p:cond>
              </p:nextCondLst>
            </p:seq>
            <p:seq concurrent="1" nextAc="seek">
              <p:cTn id="1328" restart="whenNotActive" fill="hold" evtFilter="cancelBubble" nodeType="interactiveSeq">
                <p:stCondLst>
                  <p:cond evt="onClick" delay="0">
                    <p:tgtEl>
                      <p:spTgt spid="10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29" fill="hold">
                      <p:stCondLst>
                        <p:cond delay="0"/>
                      </p:stCondLst>
                      <p:childTnLst>
                        <p:par>
                          <p:cTn id="1330" fill="hold">
                            <p:stCondLst>
                              <p:cond delay="0"/>
                            </p:stCondLst>
                            <p:childTnLst>
                              <p:par>
                                <p:cTn id="1331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33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34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35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36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37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38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339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340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341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342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343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344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345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346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47" fill="hold">
                      <p:stCondLst>
                        <p:cond delay="indefinite"/>
                      </p:stCondLst>
                      <p:childTnLst>
                        <p:par>
                          <p:cTn id="1348" fill="hold">
                            <p:stCondLst>
                              <p:cond delay="0"/>
                            </p:stCondLst>
                            <p:childTnLst>
                              <p:par>
                                <p:cTn id="1349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50" dur="500"/>
                                        <p:tgtEl>
                                          <p:spTgt spid="1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51" dur="500"/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52" dur="50" decel="100000"/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53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5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9"/>
                  </p:tgtEl>
                </p:cond>
              </p:nextCondLst>
            </p:seq>
            <p:seq concurrent="1" nextAc="seek">
              <p:cTn id="1355" restart="whenNotActive" fill="hold" evtFilter="cancelBubble" nodeType="interactiveSeq">
                <p:stCondLst>
                  <p:cond evt="onClick" delay="0">
                    <p:tgtEl>
                      <p:spTgt spid="11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56" fill="hold">
                      <p:stCondLst>
                        <p:cond delay="0"/>
                      </p:stCondLst>
                      <p:childTnLst>
                        <p:par>
                          <p:cTn id="1357" fill="hold">
                            <p:stCondLst>
                              <p:cond delay="0"/>
                            </p:stCondLst>
                            <p:childTnLst>
                              <p:par>
                                <p:cTn id="1358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60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61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62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63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64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65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366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367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368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369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370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371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372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373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74" fill="hold">
                      <p:stCondLst>
                        <p:cond delay="indefinite"/>
                      </p:stCondLst>
                      <p:childTnLst>
                        <p:par>
                          <p:cTn id="1375" fill="hold">
                            <p:stCondLst>
                              <p:cond delay="0"/>
                            </p:stCondLst>
                            <p:childTnLst>
                              <p:par>
                                <p:cTn id="1376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77" dur="500"/>
                                        <p:tgtEl>
                                          <p:spTgt spid="1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78" dur="500"/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79" dur="50" decel="100000"/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80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8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10"/>
                  </p:tgtEl>
                </p:cond>
              </p:nextCondLst>
            </p:seq>
            <p:seq concurrent="1" nextAc="seek">
              <p:cTn id="1382" restart="whenNotActive" fill="hold" evtFilter="cancelBubble" nodeType="interactiveSeq">
                <p:stCondLst>
                  <p:cond evt="onClick" delay="0">
                    <p:tgtEl>
                      <p:spTgt spid="11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83" fill="hold">
                      <p:stCondLst>
                        <p:cond delay="0"/>
                      </p:stCondLst>
                      <p:childTnLst>
                        <p:par>
                          <p:cTn id="1384" fill="hold">
                            <p:stCondLst>
                              <p:cond delay="0"/>
                            </p:stCondLst>
                            <p:childTnLst>
                              <p:par>
                                <p:cTn id="1385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87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88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89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90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91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92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393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394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395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396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397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398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399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400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01" fill="hold">
                      <p:stCondLst>
                        <p:cond delay="indefinite"/>
                      </p:stCondLst>
                      <p:childTnLst>
                        <p:par>
                          <p:cTn id="1402" fill="hold">
                            <p:stCondLst>
                              <p:cond delay="0"/>
                            </p:stCondLst>
                            <p:childTnLst>
                              <p:par>
                                <p:cTn id="1403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404" dur="500"/>
                                        <p:tgtEl>
                                          <p:spTgt spid="1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05" dur="500"/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06" dur="50" decel="100000"/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07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40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17"/>
                  </p:tgtEl>
                </p:cond>
              </p:nextCondLst>
            </p:seq>
          </p:childTnLst>
        </p:cTn>
      </p:par>
    </p:tnLst>
    <p:bldLst>
      <p:bldP spid="44043" grpId="0" animBg="1"/>
      <p:bldP spid="44044" grpId="0" animBg="1"/>
      <p:bldP spid="44045" grpId="0" animBg="1"/>
      <p:bldP spid="44046" grpId="0" animBg="1"/>
      <p:bldP spid="44047" grpId="0" animBg="1"/>
      <p:bldP spid="44048" grpId="0" animBg="1"/>
      <p:bldP spid="44057" grpId="0" animBg="1"/>
      <p:bldP spid="44057" grpId="1" animBg="1"/>
      <p:bldP spid="44057" grpId="2" animBg="1"/>
      <p:bldP spid="44058" grpId="0" animBg="1"/>
      <p:bldP spid="44058" grpId="1" animBg="1"/>
      <p:bldP spid="44059" grpId="0" animBg="1"/>
      <p:bldP spid="44059" grpId="1" animBg="1"/>
      <p:bldP spid="44060" grpId="0" animBg="1"/>
      <p:bldP spid="44060" grpId="1" animBg="1"/>
      <p:bldP spid="44061" grpId="0" animBg="1"/>
      <p:bldP spid="44061" grpId="1" animBg="1"/>
      <p:bldP spid="44062" grpId="0" animBg="1"/>
      <p:bldP spid="44062" grpId="1" animBg="1"/>
      <p:bldP spid="32" grpId="0" animBg="1"/>
      <p:bldP spid="44" grpId="0" animBg="1"/>
      <p:bldP spid="44" grpId="1" animBg="1"/>
      <p:bldP spid="39" grpId="0" animBg="1"/>
      <p:bldP spid="39" grpId="1" animBg="1"/>
      <p:bldP spid="40" grpId="0" animBg="1"/>
      <p:bldP spid="40" grpId="1" animBg="1"/>
      <p:bldP spid="41" grpId="0" animBg="1"/>
      <p:bldP spid="41" grpId="1" animBg="1"/>
      <p:bldP spid="43" grpId="0" animBg="1"/>
      <p:bldP spid="43" grpId="1" animBg="1"/>
      <p:bldP spid="45" grpId="0" animBg="1"/>
      <p:bldP spid="45" grpId="1" animBg="1"/>
      <p:bldP spid="46" grpId="0" animBg="1"/>
      <p:bldP spid="46" grpId="1" animBg="1"/>
      <p:bldP spid="48" grpId="0" animBg="1"/>
      <p:bldP spid="48" grpId="1" animBg="1"/>
      <p:bldP spid="55" grpId="0" animBg="1"/>
      <p:bldP spid="55" grpId="1" animBg="1"/>
      <p:bldP spid="56" grpId="0" animBg="1"/>
      <p:bldP spid="56" grpId="1" animBg="1"/>
      <p:bldP spid="57" grpId="0" animBg="1"/>
      <p:bldP spid="57" grpId="1" animBg="1"/>
      <p:bldP spid="58" grpId="0" animBg="1"/>
      <p:bldP spid="58" grpId="1" animBg="1"/>
      <p:bldP spid="59" grpId="0" animBg="1"/>
      <p:bldP spid="59" grpId="1" animBg="1"/>
      <p:bldP spid="60" grpId="0" animBg="1"/>
      <p:bldP spid="60" grpId="1" animBg="1"/>
      <p:bldP spid="62" grpId="0" animBg="1"/>
      <p:bldP spid="62" grpId="1" animBg="1"/>
      <p:bldP spid="69" grpId="0" animBg="1"/>
      <p:bldP spid="69" grpId="1" animBg="1"/>
      <p:bldP spid="70" grpId="0" animBg="1"/>
      <p:bldP spid="70" grpId="1" animBg="1"/>
      <p:bldP spid="71" grpId="0" animBg="1"/>
      <p:bldP spid="71" grpId="1" animBg="1"/>
      <p:bldP spid="72" grpId="0" animBg="1"/>
      <p:bldP spid="72" grpId="1" animBg="1"/>
      <p:bldP spid="73" grpId="0" animBg="1"/>
      <p:bldP spid="73" grpId="1" animBg="1"/>
      <p:bldP spid="74" grpId="0" animBg="1"/>
      <p:bldP spid="74" grpId="1" animBg="1"/>
      <p:bldP spid="76" grpId="0" animBg="1"/>
      <p:bldP spid="76" grpId="1" animBg="1"/>
      <p:bldP spid="83" grpId="0" animBg="1"/>
      <p:bldP spid="83" grpId="1" animBg="1"/>
      <p:bldP spid="84" grpId="0" animBg="1"/>
      <p:bldP spid="84" grpId="1" animBg="1"/>
      <p:bldP spid="85" grpId="0" animBg="1"/>
      <p:bldP spid="85" grpId="1" animBg="1"/>
      <p:bldP spid="86" grpId="0" animBg="1"/>
      <p:bldP spid="86" grpId="1" animBg="1"/>
      <p:bldP spid="87" grpId="0" animBg="1"/>
      <p:bldP spid="87" grpId="1" animBg="1"/>
      <p:bldP spid="88" grpId="0" animBg="1"/>
      <p:bldP spid="88" grpId="1" animBg="1"/>
      <p:bldP spid="90" grpId="0" animBg="1"/>
      <p:bldP spid="90" grpId="1" animBg="1"/>
      <p:bldP spid="97" grpId="0" animBg="1"/>
      <p:bldP spid="97" grpId="1" animBg="1"/>
      <p:bldP spid="98" grpId="0" animBg="1"/>
      <p:bldP spid="98" grpId="1" animBg="1"/>
      <p:bldP spid="99" grpId="0" animBg="1"/>
      <p:bldP spid="99" grpId="1" animBg="1"/>
      <p:bldP spid="100" grpId="0" animBg="1"/>
      <p:bldP spid="100" grpId="1" animBg="1"/>
      <p:bldP spid="101" grpId="0" animBg="1"/>
      <p:bldP spid="101" grpId="1" animBg="1"/>
      <p:bldP spid="102" grpId="0" animBg="1"/>
      <p:bldP spid="102" grpId="1" animBg="1"/>
      <p:bldP spid="104" grpId="0" animBg="1"/>
      <p:bldP spid="104" grpId="1" animBg="1"/>
      <p:bldP spid="111" grpId="0" animBg="1"/>
      <p:bldP spid="111" grpId="1" animBg="1"/>
      <p:bldP spid="112" grpId="0" animBg="1"/>
      <p:bldP spid="112" grpId="1" animBg="1"/>
      <p:bldP spid="113" grpId="0" animBg="1"/>
      <p:bldP spid="113" grpId="1" animBg="1"/>
      <p:bldP spid="114" grpId="0" animBg="1"/>
      <p:bldP spid="114" grpId="1" animBg="1"/>
      <p:bldP spid="115" grpId="0" animBg="1"/>
      <p:bldP spid="115" grpId="1" animBg="1"/>
      <p:bldP spid="116" grpId="0" animBg="1"/>
      <p:bldP spid="116" grpId="1" animBg="1"/>
      <p:bldP spid="118" grpId="0" animBg="1"/>
      <p:bldP spid="118" grpId="1" animBg="1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03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fr-FR" dirty="0" smtClean="0"/>
              <a:t>7</a:t>
            </a:r>
            <a:endParaRPr lang="fr-FR" dirty="0"/>
          </a:p>
        </p:txBody>
      </p:sp>
      <p:sp>
        <p:nvSpPr>
          <p:cNvPr id="44035" name="AutoShape 3">
            <a:hlinkClick r:id="" action="ppaction://noaction" highlightClick="1"/>
          </p:cNvPr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actionButtonBlank">
            <a:avLst/>
          </a:prstGeom>
          <a:gradFill rotWithShape="1"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fr-FR"/>
          </a:p>
        </p:txBody>
      </p:sp>
      <p:sp>
        <p:nvSpPr>
          <p:cNvPr id="44043" name="AutoShape 11">
            <a:hlinkClick r:id="" action="ppaction://noaction" highlightClick="1"/>
          </p:cNvPr>
          <p:cNvSpPr>
            <a:spLocks noChangeArrowheads="1"/>
          </p:cNvSpPr>
          <p:nvPr/>
        </p:nvSpPr>
        <p:spPr bwMode="auto">
          <a:xfrm>
            <a:off x="2973372" y="434934"/>
            <a:ext cx="466725" cy="468312"/>
          </a:xfrm>
          <a:prstGeom prst="actionButtonBlank">
            <a:avLst/>
          </a:prstGeom>
          <a:gradFill rotWithShape="1">
            <a:gsLst>
              <a:gs pos="0">
                <a:srgbClr val="FFC000"/>
              </a:gs>
              <a:gs pos="100000">
                <a:srgbClr val="D09502"/>
              </a:gs>
            </a:gsLst>
            <a:path path="rect">
              <a:fillToRect l="50000" t="50000" r="50000" b="50000"/>
            </a:path>
          </a:gradFill>
          <a:ln w="9525">
            <a:noFill/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</p:spPr>
        <p:txBody>
          <a:bodyPr wrap="none" anchor="ctr"/>
          <a:lstStyle/>
          <a:p>
            <a:pPr algn="ctr"/>
            <a:r>
              <a:rPr lang="fr-FR" sz="2800" dirty="0" smtClean="0">
                <a:latin typeface="Arial Rounded MT Bold" pitchFamily="34" charset="0"/>
              </a:rPr>
              <a:t>O</a:t>
            </a:r>
            <a:endParaRPr lang="fr-FR" sz="2800" dirty="0">
              <a:latin typeface="Arial Rounded MT Bold" pitchFamily="34" charset="0"/>
            </a:endParaRPr>
          </a:p>
        </p:txBody>
      </p:sp>
      <p:sp>
        <p:nvSpPr>
          <p:cNvPr id="44044" name="AutoShape 12">
            <a:hlinkClick r:id="" action="ppaction://noaction" highlightClick="1"/>
          </p:cNvPr>
          <p:cNvSpPr>
            <a:spLocks noChangeArrowheads="1"/>
          </p:cNvSpPr>
          <p:nvPr/>
        </p:nvSpPr>
        <p:spPr bwMode="auto">
          <a:xfrm>
            <a:off x="3440097" y="434934"/>
            <a:ext cx="466725" cy="468312"/>
          </a:xfrm>
          <a:prstGeom prst="actionButtonBlank">
            <a:avLst/>
          </a:prstGeom>
          <a:gradFill rotWithShape="1">
            <a:gsLst>
              <a:gs pos="0">
                <a:srgbClr val="FFC000"/>
              </a:gs>
              <a:gs pos="100000">
                <a:srgbClr val="D09502"/>
              </a:gs>
            </a:gsLst>
            <a:path path="rect">
              <a:fillToRect l="50000" t="50000" r="50000" b="50000"/>
            </a:path>
          </a:gradFill>
          <a:ln w="9525">
            <a:noFill/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</p:spPr>
        <p:txBody>
          <a:bodyPr wrap="none" anchor="ctr"/>
          <a:lstStyle/>
          <a:p>
            <a:pPr algn="ctr"/>
            <a:r>
              <a:rPr lang="fr-FR" sz="2800" dirty="0" smtClean="0">
                <a:latin typeface="Arial Rounded MT Bold" pitchFamily="34" charset="0"/>
              </a:rPr>
              <a:t>R</a:t>
            </a:r>
            <a:endParaRPr lang="fr-FR" sz="2800" dirty="0">
              <a:latin typeface="Arial Rounded MT Bold" pitchFamily="34" charset="0"/>
            </a:endParaRPr>
          </a:p>
        </p:txBody>
      </p:sp>
      <p:sp>
        <p:nvSpPr>
          <p:cNvPr id="44045" name="AutoShape 13">
            <a:hlinkClick r:id="" action="ppaction://noaction" highlightClick="1"/>
          </p:cNvPr>
          <p:cNvSpPr>
            <a:spLocks noChangeArrowheads="1"/>
          </p:cNvSpPr>
          <p:nvPr/>
        </p:nvSpPr>
        <p:spPr bwMode="auto">
          <a:xfrm>
            <a:off x="3906822" y="434934"/>
            <a:ext cx="466725" cy="468312"/>
          </a:xfrm>
          <a:prstGeom prst="actionButtonBlank">
            <a:avLst/>
          </a:prstGeom>
          <a:gradFill rotWithShape="1">
            <a:gsLst>
              <a:gs pos="0">
                <a:srgbClr val="FFC000"/>
              </a:gs>
              <a:gs pos="100000">
                <a:srgbClr val="D09502"/>
              </a:gs>
            </a:gsLst>
            <a:path path="rect">
              <a:fillToRect l="50000" t="50000" r="50000" b="50000"/>
            </a:path>
          </a:gradFill>
          <a:ln w="9525">
            <a:noFill/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</p:spPr>
        <p:txBody>
          <a:bodyPr wrap="none" anchor="ctr"/>
          <a:lstStyle/>
          <a:p>
            <a:pPr algn="ctr"/>
            <a:r>
              <a:rPr lang="fr-FR" sz="2800" dirty="0" smtClean="0">
                <a:latin typeface="Arial Rounded MT Bold" pitchFamily="34" charset="0"/>
              </a:rPr>
              <a:t>G</a:t>
            </a:r>
            <a:endParaRPr lang="fr-FR" sz="2800" dirty="0">
              <a:latin typeface="Arial Rounded MT Bold" pitchFamily="34" charset="0"/>
            </a:endParaRPr>
          </a:p>
        </p:txBody>
      </p:sp>
      <p:sp>
        <p:nvSpPr>
          <p:cNvPr id="44046" name="AutoShape 14">
            <a:hlinkClick r:id="" action="ppaction://noaction" highlightClick="1"/>
          </p:cNvPr>
          <p:cNvSpPr>
            <a:spLocks noChangeArrowheads="1"/>
          </p:cNvSpPr>
          <p:nvPr/>
        </p:nvSpPr>
        <p:spPr bwMode="auto">
          <a:xfrm>
            <a:off x="4373547" y="434934"/>
            <a:ext cx="466725" cy="468312"/>
          </a:xfrm>
          <a:prstGeom prst="actionButtonBlank">
            <a:avLst/>
          </a:prstGeom>
          <a:gradFill rotWithShape="1">
            <a:gsLst>
              <a:gs pos="0">
                <a:srgbClr val="FFC000"/>
              </a:gs>
              <a:gs pos="100000">
                <a:srgbClr val="D09502"/>
              </a:gs>
            </a:gsLst>
            <a:path path="rect">
              <a:fillToRect l="50000" t="50000" r="50000" b="50000"/>
            </a:path>
          </a:gradFill>
          <a:ln w="9525">
            <a:noFill/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</p:spPr>
        <p:txBody>
          <a:bodyPr wrap="none" anchor="ctr"/>
          <a:lstStyle/>
          <a:p>
            <a:pPr algn="ctr"/>
            <a:r>
              <a:rPr lang="fr-FR" sz="2800" dirty="0" smtClean="0">
                <a:latin typeface="Arial Rounded MT Bold" pitchFamily="34" charset="0"/>
              </a:rPr>
              <a:t>U</a:t>
            </a:r>
            <a:endParaRPr lang="fr-FR" sz="2800" dirty="0">
              <a:latin typeface="Arial Rounded MT Bold" pitchFamily="34" charset="0"/>
            </a:endParaRPr>
          </a:p>
        </p:txBody>
      </p:sp>
      <p:sp>
        <p:nvSpPr>
          <p:cNvPr id="44047" name="AutoShape 15">
            <a:hlinkClick r:id="" action="ppaction://noaction" highlightClick="1"/>
          </p:cNvPr>
          <p:cNvSpPr>
            <a:spLocks noChangeArrowheads="1"/>
          </p:cNvSpPr>
          <p:nvPr/>
        </p:nvSpPr>
        <p:spPr bwMode="auto">
          <a:xfrm>
            <a:off x="4840272" y="434934"/>
            <a:ext cx="466725" cy="468312"/>
          </a:xfrm>
          <a:prstGeom prst="actionButtonBlank">
            <a:avLst/>
          </a:prstGeom>
          <a:gradFill rotWithShape="1">
            <a:gsLst>
              <a:gs pos="0">
                <a:srgbClr val="FFC000"/>
              </a:gs>
              <a:gs pos="100000">
                <a:srgbClr val="D09502"/>
              </a:gs>
            </a:gsLst>
            <a:path path="rect">
              <a:fillToRect l="50000" t="50000" r="50000" b="50000"/>
            </a:path>
          </a:gradFill>
          <a:ln w="9525">
            <a:noFill/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</p:spPr>
        <p:txBody>
          <a:bodyPr wrap="none" anchor="ctr"/>
          <a:lstStyle/>
          <a:p>
            <a:pPr algn="ctr"/>
            <a:r>
              <a:rPr lang="fr-FR" sz="2800" dirty="0" smtClean="0">
                <a:latin typeface="Arial Rounded MT Bold" pitchFamily="34" charset="0"/>
              </a:rPr>
              <a:t>E</a:t>
            </a:r>
            <a:endParaRPr lang="fr-FR" sz="2800" dirty="0">
              <a:latin typeface="Arial Rounded MT Bold" pitchFamily="34" charset="0"/>
            </a:endParaRPr>
          </a:p>
        </p:txBody>
      </p:sp>
      <p:sp>
        <p:nvSpPr>
          <p:cNvPr id="44048" name="AutoShape 16">
            <a:hlinkClick r:id="" action="ppaction://noaction" highlightClick="1"/>
          </p:cNvPr>
          <p:cNvSpPr>
            <a:spLocks noChangeArrowheads="1"/>
          </p:cNvSpPr>
          <p:nvPr/>
        </p:nvSpPr>
        <p:spPr bwMode="auto">
          <a:xfrm>
            <a:off x="5291134" y="434934"/>
            <a:ext cx="466725" cy="468312"/>
          </a:xfrm>
          <a:prstGeom prst="actionButtonBlank">
            <a:avLst/>
          </a:prstGeom>
          <a:gradFill rotWithShape="1">
            <a:gsLst>
              <a:gs pos="0">
                <a:srgbClr val="FFC000"/>
              </a:gs>
              <a:gs pos="100000">
                <a:srgbClr val="D09502"/>
              </a:gs>
            </a:gsLst>
            <a:path path="rect">
              <a:fillToRect l="50000" t="50000" r="50000" b="50000"/>
            </a:path>
          </a:gradFill>
          <a:ln w="9525">
            <a:noFill/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</p:spPr>
        <p:txBody>
          <a:bodyPr wrap="none" anchor="ctr"/>
          <a:lstStyle/>
          <a:p>
            <a:pPr algn="ctr"/>
            <a:r>
              <a:rPr lang="fr-FR" sz="2800" dirty="0" smtClean="0">
                <a:latin typeface="Arial Rounded MT Bold" pitchFamily="34" charset="0"/>
              </a:rPr>
              <a:t>I</a:t>
            </a:r>
            <a:endParaRPr lang="fr-FR" sz="2800" dirty="0">
              <a:latin typeface="Arial Rounded MT Bold" pitchFamily="34" charset="0"/>
            </a:endParaRPr>
          </a:p>
        </p:txBody>
      </p:sp>
      <p:pic>
        <p:nvPicPr>
          <p:cNvPr id="44049" name="Picture 17" descr="ok5">
            <a:hlinkClick r:id="" action="ppaction://noaction">
              <a:snd r:embed="rId3" name="laser.wav" builtIn="1"/>
            </a:hlinkClick>
          </p:cNvPr>
          <p:cNvPicPr>
            <a:picLocks noChangeAspect="1" noChangeArrowheads="1" noCrop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>
            <a:off x="7383501" y="2443149"/>
            <a:ext cx="828675" cy="468313"/>
          </a:xfrm>
          <a:prstGeom prst="rect">
            <a:avLst/>
          </a:prstGeom>
          <a:noFill/>
        </p:spPr>
      </p:pic>
      <p:pic>
        <p:nvPicPr>
          <p:cNvPr id="44050" name="Picture 18" descr="fleche_58"/>
          <p:cNvPicPr>
            <a:picLocks noChangeAspect="1" noChangeArrowheads="1" noCrop="1"/>
          </p:cNvPicPr>
          <p:nvPr/>
        </p:nvPicPr>
        <p:blipFill>
          <a:blip r:embed="rId5"/>
          <a:srcRect/>
          <a:stretch>
            <a:fillRect/>
          </a:stretch>
        </p:blipFill>
        <p:spPr bwMode="auto">
          <a:xfrm>
            <a:off x="8496300" y="3300413"/>
            <a:ext cx="447675" cy="257175"/>
          </a:xfrm>
          <a:prstGeom prst="rect">
            <a:avLst/>
          </a:prstGeom>
          <a:noFill/>
        </p:spPr>
      </p:pic>
      <p:sp>
        <p:nvSpPr>
          <p:cNvPr id="44051" name="Rectangle 19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892402" y="2260584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44052" name="Rectangle 2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892402" y="2727309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G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44053" name="Rectangle 21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892402" y="3195622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I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44054" name="Rectangle 22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892402" y="3663934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L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44055" name="Rectangle 23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892402" y="4132247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O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44056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892402" y="4600559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R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44057" name="Rectangle 25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892402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44058" name="Rectangle 26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892402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G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44059" name="Rectangle 27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892402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I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44060" name="Rectangle 28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900346" y="1238220"/>
            <a:ext cx="466725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L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44061" name="Rectangle 29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892402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O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44062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892402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R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32" name="AutoShape 16">
            <a:hlinkClick r:id="" action="ppaction://noaction" highlightClick="1"/>
          </p:cNvPr>
          <p:cNvSpPr>
            <a:spLocks noChangeArrowheads="1"/>
          </p:cNvSpPr>
          <p:nvPr/>
        </p:nvSpPr>
        <p:spPr bwMode="auto">
          <a:xfrm>
            <a:off x="5748360" y="434934"/>
            <a:ext cx="466725" cy="468312"/>
          </a:xfrm>
          <a:prstGeom prst="actionButtonBlank">
            <a:avLst/>
          </a:prstGeom>
          <a:gradFill rotWithShape="1">
            <a:gsLst>
              <a:gs pos="0">
                <a:srgbClr val="FFC000"/>
              </a:gs>
              <a:gs pos="100000">
                <a:srgbClr val="D09502"/>
              </a:gs>
            </a:gsLst>
            <a:path path="rect">
              <a:fillToRect l="50000" t="50000" r="50000" b="50000"/>
            </a:path>
          </a:gradFill>
          <a:ln w="9525">
            <a:noFill/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</p:spPr>
        <p:txBody>
          <a:bodyPr wrap="none" anchor="ctr"/>
          <a:lstStyle/>
          <a:p>
            <a:pPr algn="ctr"/>
            <a:r>
              <a:rPr lang="fr-FR" sz="2800" dirty="0" smtClean="0">
                <a:latin typeface="Arial Rounded MT Bold" pitchFamily="34" charset="0"/>
              </a:rPr>
              <a:t>L</a:t>
            </a:r>
            <a:endParaRPr lang="fr-FR" sz="2800" dirty="0">
              <a:latin typeface="Arial Rounded MT Bold" pitchFamily="34" charset="0"/>
            </a:endParaRPr>
          </a:p>
        </p:txBody>
      </p:sp>
      <p:sp>
        <p:nvSpPr>
          <p:cNvPr id="42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892402" y="5072085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U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44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892402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U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pic>
        <p:nvPicPr>
          <p:cNvPr id="35" name="Image 34" descr="interrog01.gif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1358856" y="5838858"/>
            <a:ext cx="506409" cy="506409"/>
          </a:xfrm>
          <a:prstGeom prst="rect">
            <a:avLst/>
          </a:prstGeom>
        </p:spPr>
      </p:pic>
      <p:sp>
        <p:nvSpPr>
          <p:cNvPr id="36" name="ZoneTexte 35"/>
          <p:cNvSpPr txBox="1"/>
          <p:nvPr/>
        </p:nvSpPr>
        <p:spPr>
          <a:xfrm>
            <a:off x="0" y="6386553"/>
            <a:ext cx="3221020" cy="380480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</p:spPr>
        <p:txBody>
          <a:bodyPr wrap="square" lIns="36000" tIns="36000" rIns="36000" bIns="36000" rtlCol="0" anchor="ctr" anchorCtr="0">
            <a:spAutoFit/>
          </a:bodyPr>
          <a:lstStyle/>
          <a:p>
            <a:pPr algn="ctr"/>
            <a:r>
              <a:rPr lang="fr-FR" sz="2000" dirty="0" smtClean="0">
                <a:latin typeface="Arial Rounded MT Bold" pitchFamily="34" charset="0"/>
              </a:rPr>
              <a:t>trop </a:t>
            </a:r>
            <a:r>
              <a:rPr lang="fr-FR" sz="2000" dirty="0" smtClean="0">
                <a:latin typeface="Arial Rounded MT Bold" pitchFamily="34" charset="0"/>
              </a:rPr>
              <a:t>grande fierté</a:t>
            </a:r>
            <a:endParaRPr lang="fr-FR" sz="2000" dirty="0">
              <a:latin typeface="Arial Rounded MT Bold" pitchFamily="34" charset="0"/>
            </a:endParaRPr>
          </a:p>
        </p:txBody>
      </p:sp>
      <p:sp>
        <p:nvSpPr>
          <p:cNvPr id="63" name="Rectangle 19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367071" y="2260584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64" name="Rectangle 2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367071" y="2727309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G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65" name="Rectangle 21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367071" y="3195622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I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66" name="Rectangle 22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367071" y="3663934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L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67" name="Rectangle 23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367071" y="4132247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O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68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367071" y="4600559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R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69" name="Rectangle 25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367071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70" name="Rectangle 26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367071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G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71" name="Rectangle 27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367071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I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72" name="Rectangle 28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367071" y="1238220"/>
            <a:ext cx="466725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L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73" name="Rectangle 29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367071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O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74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367071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R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75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367071" y="5072085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U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76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367071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U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77" name="Rectangle 19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841740" y="2260584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78" name="Rectangle 2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841740" y="2727309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G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79" name="Rectangle 21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841740" y="3195622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I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80" name="Rectangle 22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841740" y="3663934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L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81" name="Rectangle 23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841740" y="4132247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O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82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841740" y="4600559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R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83" name="Rectangle 25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841740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84" name="Rectangle 26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841740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G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85" name="Rectangle 27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841740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I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86" name="Rectangle 28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841740" y="1238220"/>
            <a:ext cx="466725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L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87" name="Rectangle 29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841740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O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88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841740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R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89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841740" y="5072085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U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90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841740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U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91" name="Rectangle 19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316409" y="2260584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92" name="Rectangle 2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316409" y="2727309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G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93" name="Rectangle 21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316409" y="3195622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I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94" name="Rectangle 22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316409" y="3663934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L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95" name="Rectangle 23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316409" y="4132247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O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96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316409" y="4600559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R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97" name="Rectangle 25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316409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98" name="Rectangle 26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316409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G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99" name="Rectangle 27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316409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I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00" name="Rectangle 28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316409" y="1238220"/>
            <a:ext cx="466725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L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01" name="Rectangle 29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316409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O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02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316409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R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03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316409" y="5072085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U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04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316409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U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05" name="Rectangle 19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791078" y="2260584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06" name="Rectangle 2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791078" y="2727309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G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07" name="Rectangle 21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791078" y="3195622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I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08" name="Rectangle 22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791078" y="3663934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L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09" name="Rectangle 23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791078" y="4132247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O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10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791078" y="4600559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R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11" name="Rectangle 25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791078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12" name="Rectangle 26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791078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G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13" name="Rectangle 27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791078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I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14" name="Rectangle 28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791078" y="1238220"/>
            <a:ext cx="466725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L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15" name="Rectangle 29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791078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O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16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791078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R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17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791078" y="5072085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U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18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791078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U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19" name="Rectangle 19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265747" y="2260584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20" name="Rectangle 2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265747" y="2727309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G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21" name="Rectangle 21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265747" y="3195622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I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22" name="Rectangle 22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265747" y="3663934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L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23" name="Rectangle 23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265747" y="4132247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O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24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265747" y="4600559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R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25" name="Rectangle 25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265747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26" name="Rectangle 26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265747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G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27" name="Rectangle 27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265747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I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28" name="Rectangle 28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265747" y="1238220"/>
            <a:ext cx="466725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L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29" name="Rectangle 29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265747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O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30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265747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R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31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265747" y="5072085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U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32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265747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U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33" name="Rectangle 19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740416" y="2260584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34" name="Rectangle 2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740416" y="2727309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G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35" name="Rectangle 21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740416" y="3195622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I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36" name="Rectangle 22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740416" y="3663934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L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37" name="Rectangle 23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740416" y="4132247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O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38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740416" y="4600559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R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39" name="Rectangle 25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740416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40" name="Rectangle 26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740416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G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41" name="Rectangle 27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740416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I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42" name="Rectangle 28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740416" y="1238220"/>
            <a:ext cx="466725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L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43" name="Rectangle 29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740416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O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44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740416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R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45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740416" y="5072085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U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46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740416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U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47" name="Rectangle 31">
            <a:hlinkClick r:id="" action="ppaction://noaction">
              <a:snd r:embed="rId8" name="arrow.wav" builtIn="1"/>
            </a:hlinkClick>
          </p:cNvPr>
          <p:cNvSpPr>
            <a:spLocks noChangeArrowheads="1"/>
          </p:cNvSpPr>
          <p:nvPr/>
        </p:nvSpPr>
        <p:spPr bwMode="auto">
          <a:xfrm>
            <a:off x="2910658" y="1238220"/>
            <a:ext cx="3322683" cy="468312"/>
          </a:xfrm>
          <a:prstGeom prst="rect">
            <a:avLst/>
          </a:prstGeom>
          <a:solidFill>
            <a:schemeClr val="accent1">
              <a:alpha val="0"/>
            </a:schemeClr>
          </a:solidFill>
          <a:ln w="12700">
            <a:solidFill>
              <a:srgbClr val="FFCC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fr-FR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4405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3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4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5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6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7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8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9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20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4" dur="500"/>
                                        <p:tgtEl>
                                          <p:spTgt spid="4405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500"/>
                                        <p:tgtEl>
                                          <p:spTgt spid="440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" decel="100000"/>
                                        <p:tgtEl>
                                          <p:spTgt spid="440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4051"/>
                  </p:tgtEl>
                </p:cond>
              </p:nextCondLst>
            </p:seq>
            <p:seq concurrent="1" nextAc="seek">
              <p:cTn id="29" restart="whenNotActive" fill="hold" evtFilter="cancelBubble" nodeType="interactiveSeq">
                <p:stCondLst>
                  <p:cond evt="onClick" delay="0">
                    <p:tgtEl>
                      <p:spTgt spid="4405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0" fill="hold">
                      <p:stCondLst>
                        <p:cond delay="0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4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5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40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41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2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43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4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45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6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47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1" dur="500"/>
                                        <p:tgtEl>
                                          <p:spTgt spid="4405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2" dur="500"/>
                                        <p:tgtEl>
                                          <p:spTgt spid="440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50" decel="100000"/>
                                        <p:tgtEl>
                                          <p:spTgt spid="440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4052"/>
                  </p:tgtEl>
                </p:cond>
              </p:nextCondLst>
            </p:seq>
            <p:seq concurrent="1" nextAc="seek">
              <p:cTn id="56" restart="whenNotActive" fill="hold" evtFilter="cancelBubble" nodeType="interactiveSeq">
                <p:stCondLst>
                  <p:cond evt="onClick" delay="0">
                    <p:tgtEl>
                      <p:spTgt spid="4405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7" fill="hold">
                      <p:stCondLst>
                        <p:cond delay="0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1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2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67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68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9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70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1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72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3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74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>
                      <p:stCondLst>
                        <p:cond delay="indefinite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8" dur="500"/>
                                        <p:tgtEl>
                                          <p:spTgt spid="4405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9" dur="500"/>
                                        <p:tgtEl>
                                          <p:spTgt spid="440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50" decel="100000"/>
                                        <p:tgtEl>
                                          <p:spTgt spid="440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4053"/>
                  </p:tgtEl>
                </p:cond>
              </p:nextCondLst>
            </p:seq>
            <p:seq concurrent="1" nextAc="seek">
              <p:cTn id="83" restart="whenNotActive" fill="hold" evtFilter="cancelBubble" nodeType="interactiveSeq">
                <p:stCondLst>
                  <p:cond evt="onClick" delay="0">
                    <p:tgtEl>
                      <p:spTgt spid="4405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4" fill="hold">
                      <p:stCondLst>
                        <p:cond delay="0"/>
                      </p:stCondLst>
                      <p:childTnLst>
                        <p:par>
                          <p:cTn id="85" fill="hold">
                            <p:stCondLst>
                              <p:cond delay="0"/>
                            </p:stCondLst>
                            <p:childTnLst>
                              <p:par>
                                <p:cTn id="86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8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9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94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95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6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97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8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99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00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01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2" fill="hold">
                      <p:stCondLst>
                        <p:cond delay="indefinite"/>
                      </p:stCondLst>
                      <p:childTnLst>
                        <p:par>
                          <p:cTn id="103" fill="hold">
                            <p:stCondLst>
                              <p:cond delay="0"/>
                            </p:stCondLst>
                            <p:childTnLst>
                              <p:par>
                                <p:cTn id="104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5" dur="500"/>
                                        <p:tgtEl>
                                          <p:spTgt spid="4406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500"/>
                                        <p:tgtEl>
                                          <p:spTgt spid="440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50" decel="100000"/>
                                        <p:tgtEl>
                                          <p:spTgt spid="440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4054"/>
                  </p:tgtEl>
                </p:cond>
              </p:nextCondLst>
            </p:seq>
            <p:seq concurrent="1" nextAc="seek">
              <p:cTn id="110" restart="whenNotActive" fill="hold" evtFilter="cancelBubble" nodeType="interactiveSeq">
                <p:stCondLst>
                  <p:cond evt="onClick" delay="0">
                    <p:tgtEl>
                      <p:spTgt spid="4405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1" fill="hold">
                      <p:stCondLst>
                        <p:cond delay="0"/>
                      </p:stCondLst>
                      <p:childTnLst>
                        <p:par>
                          <p:cTn id="112" fill="hold">
                            <p:stCondLst>
                              <p:cond delay="0"/>
                            </p:stCondLst>
                            <p:childTnLst>
                              <p:par>
                                <p:cTn id="113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5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6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7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8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9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0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21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22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3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24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5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26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7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28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9" fill="hold">
                      <p:stCondLst>
                        <p:cond delay="indefinite"/>
                      </p:stCondLst>
                      <p:childTnLst>
                        <p:par>
                          <p:cTn id="130" fill="hold">
                            <p:stCondLst>
                              <p:cond delay="0"/>
                            </p:stCondLst>
                            <p:childTnLst>
                              <p:par>
                                <p:cTn id="131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2" dur="500"/>
                                        <p:tgtEl>
                                          <p:spTgt spid="4406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3" dur="500"/>
                                        <p:tgtEl>
                                          <p:spTgt spid="440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4" dur="50" decel="100000"/>
                                        <p:tgtEl>
                                          <p:spTgt spid="440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5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4055"/>
                  </p:tgtEl>
                </p:cond>
              </p:nextCondLst>
            </p:seq>
            <p:seq concurrent="1" nextAc="seek">
              <p:cTn id="137" restart="whenNotActive" fill="hold" evtFilter="cancelBubble" nodeType="interactiveSeq">
                <p:stCondLst>
                  <p:cond evt="onClick" delay="0">
                    <p:tgtEl>
                      <p:spTgt spid="4404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8" fill="hold">
                      <p:stCondLst>
                        <p:cond delay="0"/>
                      </p:stCondLst>
                      <p:childTnLst>
                        <p:par>
                          <p:cTn id="139" fill="hold">
                            <p:stCondLst>
                              <p:cond delay="0"/>
                            </p:stCondLst>
                            <p:childTnLst>
                              <p:par>
                                <p:cTn id="140" presetID="56" presetClass="entr" presetSubtype="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by="(-#ppt_w*2)" calcmode="lin" valueType="num">
                                      <p:cBhvr rctx="PPT">
                                        <p:cTn id="142" dur="25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</p:anim>
                                    <p:anim by="(#ppt_w*0.50)" calcmode="lin" valueType="num">
                                      <p:cBhvr>
                                        <p:cTn id="143" dur="25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(-#ppt_h/2)" to="(#ppt_y)" calcmode="lin" valueType="num">
                                      <p:cBhvr>
                                        <p:cTn id="144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</p:anim>
                                    <p:animRot by="21600000">
                                      <p:cBhvr>
                                        <p:cTn id="145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6" fill="hold">
                            <p:stCondLst>
                              <p:cond delay="500"/>
                            </p:stCondLst>
                            <p:childTnLst>
                              <p:par>
                                <p:cTn id="147" presetID="56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by="(-#ppt_w*2)" calcmode="lin" valueType="num">
                                      <p:cBhvr rctx="PPT">
                                        <p:cTn id="149" dur="25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</p:anim>
                                    <p:anim by="(#ppt_w*0.50)" calcmode="lin" valueType="num">
                                      <p:cBhvr>
                                        <p:cTn id="150" dur="25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(-#ppt_h/2)" to="(#ppt_y)" calcmode="lin" valueType="num">
                                      <p:cBhvr>
                                        <p:cTn id="151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</p:anim>
                                    <p:animRot by="21600000">
                                      <p:cBhvr>
                                        <p:cTn id="152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3" fill="hold">
                            <p:stCondLst>
                              <p:cond delay="1000"/>
                            </p:stCondLst>
                            <p:childTnLst>
                              <p:par>
                                <p:cTn id="154" presetID="56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by="(-#ppt_w*2)" calcmode="lin" valueType="num">
                                      <p:cBhvr rctx="PPT">
                                        <p:cTn id="156" dur="25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</p:anim>
                                    <p:anim by="(#ppt_w*0.50)" calcmode="lin" valueType="num">
                                      <p:cBhvr>
                                        <p:cTn id="157" dur="25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(-#ppt_h/2)" to="(#ppt_y)" calcmode="lin" valueType="num">
                                      <p:cBhvr>
                                        <p:cTn id="158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</p:anim>
                                    <p:animRot by="21600000">
                                      <p:cBhvr>
                                        <p:cTn id="159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0" fill="hold">
                            <p:stCondLst>
                              <p:cond delay="1500"/>
                            </p:stCondLst>
                            <p:childTnLst>
                              <p:par>
                                <p:cTn id="161" presetID="56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by="(-#ppt_w*2)" calcmode="lin" valueType="num">
                                      <p:cBhvr rctx="PPT">
                                        <p:cTn id="163" dur="25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</p:anim>
                                    <p:anim by="(#ppt_w*0.50)" calcmode="lin" valueType="num">
                                      <p:cBhvr>
                                        <p:cTn id="164" dur="25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(-#ppt_h/2)" to="(#ppt_y)" calcmode="lin" valueType="num">
                                      <p:cBhvr>
                                        <p:cTn id="165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</p:anim>
                                    <p:animRot by="21600000">
                                      <p:cBhvr>
                                        <p:cTn id="166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7" fill="hold">
                            <p:stCondLst>
                              <p:cond delay="2000"/>
                            </p:stCondLst>
                            <p:childTnLst>
                              <p:par>
                                <p:cTn id="168" presetID="56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by="(-#ppt_w*2)" calcmode="lin" valueType="num">
                                      <p:cBhvr rctx="PPT">
                                        <p:cTn id="170" dur="25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</p:anim>
                                    <p:anim by="(#ppt_w*0.50)" calcmode="lin" valueType="num">
                                      <p:cBhvr>
                                        <p:cTn id="171" dur="25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(-#ppt_h/2)" to="(#ppt_y)" calcmode="lin" valueType="num">
                                      <p:cBhvr>
                                        <p:cTn id="172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</p:anim>
                                    <p:animRot by="21600000">
                                      <p:cBhvr>
                                        <p:cTn id="173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4" fill="hold">
                            <p:stCondLst>
                              <p:cond delay="2500"/>
                            </p:stCondLst>
                            <p:childTnLst>
                              <p:par>
                                <p:cTn id="175" presetID="56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by="(-#ppt_w*2)" calcmode="lin" valueType="num">
                                      <p:cBhvr rctx="PPT">
                                        <p:cTn id="177" dur="25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</p:anim>
                                    <p:anim by="(#ppt_w*0.50)" calcmode="lin" valueType="num">
                                      <p:cBhvr>
                                        <p:cTn id="178" dur="25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(-#ppt_h/2)" to="(#ppt_y)" calcmode="lin" valueType="num">
                                      <p:cBhvr>
                                        <p:cTn id="179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</p:anim>
                                    <p:animRot by="21600000">
                                      <p:cBhvr>
                                        <p:cTn id="180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1" fill="hold">
                            <p:stCondLst>
                              <p:cond delay="3000"/>
                            </p:stCondLst>
                            <p:childTnLst>
                              <p:par>
                                <p:cTn id="182" presetID="56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by="(-#ppt_w*2)" calcmode="lin" valueType="num">
                                      <p:cBhvr rctx="PPT">
                                        <p:cTn id="184" dur="25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</p:anim>
                                    <p:anim by="(#ppt_w*0.50)" calcmode="lin" valueType="num">
                                      <p:cBhvr>
                                        <p:cTn id="185" dur="25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(-#ppt_h/2)" to="(#ppt_y)" calcmode="lin" valueType="num">
                                      <p:cBhvr>
                                        <p:cTn id="186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</p:anim>
                                    <p:animRot by="21600000">
                                      <p:cBhvr>
                                        <p:cTn id="187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8" fill="hold">
                            <p:stCondLst>
                              <p:cond delay="3500"/>
                            </p:stCondLst>
                            <p:childTnLst>
                              <p:par>
                                <p:cTn id="189" presetID="34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from="(-#ppt_w/2)" to="(#ppt_x)" calcmode="lin" valueType="num">
                                      <p:cBhvr>
                                        <p:cTn id="191" dur="6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0" to="-1.0" calcmode="lin" valueType="num">
                                      <p:cBhvr>
                                        <p:cTn id="192" dur="200" decel="5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44050"/>
                                        </p:tgtEl>
                                        <p:attrNameLst>
                                          <p:attrName>xshear</p:attrName>
                                        </p:attrNameLst>
                                      </p:cBhvr>
                                    </p:anim>
                                    <p:animScale>
                                      <p:cBhvr>
                                        <p:cTn id="193" dur="200" decel="10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44050"/>
                                        </p:tgtEl>
                                      </p:cBhvr>
                                      <p:from x="100000" y="100000"/>
                                      <p:to x="80000" y="100000"/>
                                    </p:animScale>
                                    <p:anim by="(#ppt_h/3+#ppt_w*0.1)" calcmode="lin" valueType="num">
                                      <p:cBhvr additive="sum">
                                        <p:cTn id="194" dur="200" decel="10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440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4049"/>
                  </p:tgtEl>
                </p:cond>
              </p:nextCondLst>
            </p:seq>
            <p:seq concurrent="1" nextAc="seek">
              <p:cTn id="195" restart="whenNotActive" fill="hold" evtFilter="cancelBubble" nodeType="interactiveSeq">
                <p:stCondLst>
                  <p:cond evt="onClick" delay="0">
                    <p:tgtEl>
                      <p:spTgt spid="4405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96" fill="hold">
                      <p:stCondLst>
                        <p:cond delay="0"/>
                      </p:stCondLst>
                      <p:childTnLst>
                        <p:par>
                          <p:cTn id="197" fill="hold">
                            <p:stCondLst>
                              <p:cond delay="0"/>
                            </p:stCondLst>
                            <p:childTnLst>
                              <p:par>
                                <p:cTn id="198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00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1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2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3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4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5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206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207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08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209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10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211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12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213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4" fill="hold">
                      <p:stCondLst>
                        <p:cond delay="indefinite"/>
                      </p:stCondLst>
                      <p:childTnLst>
                        <p:par>
                          <p:cTn id="215" fill="hold">
                            <p:stCondLst>
                              <p:cond delay="0"/>
                            </p:stCondLst>
                            <p:childTnLst>
                              <p:par>
                                <p:cTn id="216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17" dur="500"/>
                                        <p:tgtEl>
                                          <p:spTgt spid="4406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18" dur="500"/>
                                        <p:tgtEl>
                                          <p:spTgt spid="440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9" dur="50" decel="100000"/>
                                        <p:tgtEl>
                                          <p:spTgt spid="440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0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2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4056"/>
                  </p:tgtEl>
                </p:cond>
              </p:nextCondLst>
            </p:seq>
            <p:seq concurrent="1" nextAc="seek">
              <p:cTn id="222" restart="whenNotActive" fill="hold" evtFilter="cancelBubble" nodeType="interactiveSeq">
                <p:stCondLst>
                  <p:cond evt="onClick" delay="0">
                    <p:tgtEl>
                      <p:spTgt spid="4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23" fill="hold">
                      <p:stCondLst>
                        <p:cond delay="0"/>
                      </p:stCondLst>
                      <p:childTnLst>
                        <p:par>
                          <p:cTn id="224" fill="hold">
                            <p:stCondLst>
                              <p:cond delay="0"/>
                            </p:stCondLst>
                            <p:childTnLst>
                              <p:par>
                                <p:cTn id="225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7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8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9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0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1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2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233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234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35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236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37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238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39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240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1" fill="hold">
                      <p:stCondLst>
                        <p:cond delay="indefinite"/>
                      </p:stCondLst>
                      <p:childTnLst>
                        <p:par>
                          <p:cTn id="242" fill="hold">
                            <p:stCondLst>
                              <p:cond delay="0"/>
                            </p:stCondLst>
                            <p:childTnLst>
                              <p:par>
                                <p:cTn id="243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44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5" dur="500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6" dur="50" decel="100000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7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4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2"/>
                  </p:tgtEl>
                </p:cond>
              </p:nextCondLst>
            </p:seq>
            <p:seq concurrent="1" nextAc="seek">
              <p:cTn id="249" restart="whenNotActive" fill="hold" evtFilter="cancelBubble" nodeType="interactiveSeq">
                <p:stCondLst>
                  <p:cond evt="onClick" delay="0">
                    <p:tgtEl>
                      <p:spTgt spid="3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50" fill="hold">
                      <p:stCondLst>
                        <p:cond delay="0"/>
                      </p:stCondLst>
                      <p:childTnLst>
                        <p:par>
                          <p:cTn id="251" fill="hold">
                            <p:stCondLst>
                              <p:cond delay="0"/>
                            </p:stCondLst>
                            <p:childTnLst>
                              <p:par>
                                <p:cTn id="252" presetID="27" presetClass="entr" presetSubtype="0" fill="hold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2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254" dur="100"/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255" dur="100"/>
                                        <p:tgtEl>
                                          <p:spTgt spid="3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56" dur="100"/>
                                        <p:tgtEl>
                                          <p:spTgt spid="3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7" fill="hold">
                      <p:stCondLst>
                        <p:cond delay="indefinite"/>
                      </p:stCondLst>
                      <p:childTnLst>
                        <p:par>
                          <p:cTn id="258" fill="hold">
                            <p:stCondLst>
                              <p:cond delay="0"/>
                            </p:stCondLst>
                            <p:childTnLst>
                              <p:par>
                                <p:cTn id="259" presetID="26" presetClass="entr" presetSubtype="0" fill="hold" grpId="2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61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2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3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4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5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6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267" dur="7">
                                          <p:stCondLst>
                                            <p:cond delay="163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268" dur="42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69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270" dur="42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71" dur="7">
                                          <p:stCondLst>
                                            <p:cond delay="411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272" dur="42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73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274" dur="42" decel="50000">
                                          <p:stCondLst>
                                            <p:cond delay="459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5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oin.wav" builtIn="1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5"/>
                  </p:tgtEl>
                </p:cond>
              </p:nextCondLst>
            </p:seq>
            <p:seq concurrent="1" nextAc="seek">
              <p:cTn id="275" restart="whenNotActive" fill="hold" evtFilter="cancelBubble" nodeType="interactiveSeq">
                <p:stCondLst>
                  <p:cond evt="onClick" delay="0">
                    <p:tgtEl>
                      <p:spTgt spid="6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76" fill="hold">
                      <p:stCondLst>
                        <p:cond delay="0"/>
                      </p:stCondLst>
                      <p:childTnLst>
                        <p:par>
                          <p:cTn id="277" fill="hold">
                            <p:stCondLst>
                              <p:cond delay="0"/>
                            </p:stCondLst>
                            <p:childTnLst>
                              <p:par>
                                <p:cTn id="278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80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1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2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3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4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5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286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287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88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289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90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291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92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293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4" fill="hold">
                      <p:stCondLst>
                        <p:cond delay="indefinite"/>
                      </p:stCondLst>
                      <p:childTnLst>
                        <p:par>
                          <p:cTn id="295" fill="hold">
                            <p:stCondLst>
                              <p:cond delay="0"/>
                            </p:stCondLst>
                            <p:childTnLst>
                              <p:par>
                                <p:cTn id="296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97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8" dur="500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9" dur="50" decel="100000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0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0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3"/>
                  </p:tgtEl>
                </p:cond>
              </p:nextCondLst>
            </p:seq>
            <p:seq concurrent="1" nextAc="seek">
              <p:cTn id="302" restart="whenNotActive" fill="hold" evtFilter="cancelBubble" nodeType="interactiveSeq">
                <p:stCondLst>
                  <p:cond evt="onClick" delay="0">
                    <p:tgtEl>
                      <p:spTgt spid="6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03" fill="hold">
                      <p:stCondLst>
                        <p:cond delay="0"/>
                      </p:stCondLst>
                      <p:childTnLst>
                        <p:par>
                          <p:cTn id="304" fill="hold">
                            <p:stCondLst>
                              <p:cond delay="0"/>
                            </p:stCondLst>
                            <p:childTnLst>
                              <p:par>
                                <p:cTn id="305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07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08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9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0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1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2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313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314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15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316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17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318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19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320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1" fill="hold">
                      <p:stCondLst>
                        <p:cond delay="indefinite"/>
                      </p:stCondLst>
                      <p:childTnLst>
                        <p:par>
                          <p:cTn id="322" fill="hold">
                            <p:stCondLst>
                              <p:cond delay="0"/>
                            </p:stCondLst>
                            <p:childTnLst>
                              <p:par>
                                <p:cTn id="323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24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25" dur="500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6" dur="50" decel="100000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7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2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4"/>
                  </p:tgtEl>
                </p:cond>
              </p:nextCondLst>
            </p:seq>
            <p:seq concurrent="1" nextAc="seek">
              <p:cTn id="329" restart="whenNotActive" fill="hold" evtFilter="cancelBubble" nodeType="interactiveSeq">
                <p:stCondLst>
                  <p:cond evt="onClick" delay="0">
                    <p:tgtEl>
                      <p:spTgt spid="6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30" fill="hold">
                      <p:stCondLst>
                        <p:cond delay="0"/>
                      </p:stCondLst>
                      <p:childTnLst>
                        <p:par>
                          <p:cTn id="331" fill="hold">
                            <p:stCondLst>
                              <p:cond delay="0"/>
                            </p:stCondLst>
                            <p:childTnLst>
                              <p:par>
                                <p:cTn id="332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34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5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6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7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8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9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340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341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42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343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44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345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46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347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8" fill="hold">
                      <p:stCondLst>
                        <p:cond delay="indefinite"/>
                      </p:stCondLst>
                      <p:childTnLst>
                        <p:par>
                          <p:cTn id="349" fill="hold">
                            <p:stCondLst>
                              <p:cond delay="0"/>
                            </p:stCondLst>
                            <p:childTnLst>
                              <p:par>
                                <p:cTn id="350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51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52" dur="500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3" dur="50" decel="100000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4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5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5"/>
                  </p:tgtEl>
                </p:cond>
              </p:nextCondLst>
            </p:seq>
            <p:seq concurrent="1" nextAc="seek">
              <p:cTn id="356" restart="whenNotActive" fill="hold" evtFilter="cancelBubble" nodeType="interactiveSeq">
                <p:stCondLst>
                  <p:cond evt="onClick" delay="0">
                    <p:tgtEl>
                      <p:spTgt spid="6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57" fill="hold">
                      <p:stCondLst>
                        <p:cond delay="0"/>
                      </p:stCondLst>
                      <p:childTnLst>
                        <p:par>
                          <p:cTn id="358" fill="hold">
                            <p:stCondLst>
                              <p:cond delay="0"/>
                            </p:stCondLst>
                            <p:childTnLst>
                              <p:par>
                                <p:cTn id="359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61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62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3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4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5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6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367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368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69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370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71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372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73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374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5" fill="hold">
                      <p:stCondLst>
                        <p:cond delay="indefinite"/>
                      </p:stCondLst>
                      <p:childTnLst>
                        <p:par>
                          <p:cTn id="376" fill="hold">
                            <p:stCondLst>
                              <p:cond delay="0"/>
                            </p:stCondLst>
                            <p:childTnLst>
                              <p:par>
                                <p:cTn id="377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78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79" dur="500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0" dur="50" decel="100000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1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8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6"/>
                  </p:tgtEl>
                </p:cond>
              </p:nextCondLst>
            </p:seq>
            <p:seq concurrent="1" nextAc="seek">
              <p:cTn id="383" restart="whenNotActive" fill="hold" evtFilter="cancelBubble" nodeType="interactiveSeq">
                <p:stCondLst>
                  <p:cond evt="onClick" delay="0">
                    <p:tgtEl>
                      <p:spTgt spid="6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84" fill="hold">
                      <p:stCondLst>
                        <p:cond delay="0"/>
                      </p:stCondLst>
                      <p:childTnLst>
                        <p:par>
                          <p:cTn id="385" fill="hold">
                            <p:stCondLst>
                              <p:cond delay="0"/>
                            </p:stCondLst>
                            <p:childTnLst>
                              <p:par>
                                <p:cTn id="386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88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89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0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1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2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3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394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395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96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397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98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399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00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401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2" fill="hold">
                      <p:stCondLst>
                        <p:cond delay="indefinite"/>
                      </p:stCondLst>
                      <p:childTnLst>
                        <p:par>
                          <p:cTn id="403" fill="hold">
                            <p:stCondLst>
                              <p:cond delay="0"/>
                            </p:stCondLst>
                            <p:childTnLst>
                              <p:par>
                                <p:cTn id="404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05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06" dur="500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7" dur="50" decel="100000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8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40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7"/>
                  </p:tgtEl>
                </p:cond>
              </p:nextCondLst>
            </p:seq>
            <p:seq concurrent="1" nextAc="seek">
              <p:cTn id="410" restart="whenNotActive" fill="hold" evtFilter="cancelBubble" nodeType="interactiveSeq">
                <p:stCondLst>
                  <p:cond evt="onClick" delay="0">
                    <p:tgtEl>
                      <p:spTgt spid="6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11" fill="hold">
                      <p:stCondLst>
                        <p:cond delay="0"/>
                      </p:stCondLst>
                      <p:childTnLst>
                        <p:par>
                          <p:cTn id="412" fill="hold">
                            <p:stCondLst>
                              <p:cond delay="0"/>
                            </p:stCondLst>
                            <p:childTnLst>
                              <p:par>
                                <p:cTn id="413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15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16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7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8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9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0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421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422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23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424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25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426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27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428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9" fill="hold">
                      <p:stCondLst>
                        <p:cond delay="indefinite"/>
                      </p:stCondLst>
                      <p:childTnLst>
                        <p:par>
                          <p:cTn id="430" fill="hold">
                            <p:stCondLst>
                              <p:cond delay="0"/>
                            </p:stCondLst>
                            <p:childTnLst>
                              <p:par>
                                <p:cTn id="431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32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33" dur="500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4" dur="50" decel="100000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5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43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8"/>
                  </p:tgtEl>
                </p:cond>
              </p:nextCondLst>
            </p:seq>
            <p:seq concurrent="1" nextAc="seek">
              <p:cTn id="437" restart="whenNotActive" fill="hold" evtFilter="cancelBubble" nodeType="interactiveSeq">
                <p:stCondLst>
                  <p:cond evt="onClick" delay="0">
                    <p:tgtEl>
                      <p:spTgt spid="7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38" fill="hold">
                      <p:stCondLst>
                        <p:cond delay="0"/>
                      </p:stCondLst>
                      <p:childTnLst>
                        <p:par>
                          <p:cTn id="439" fill="hold">
                            <p:stCondLst>
                              <p:cond delay="0"/>
                            </p:stCondLst>
                            <p:childTnLst>
                              <p:par>
                                <p:cTn id="440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42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43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4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5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6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7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448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449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50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451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52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453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54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455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6" fill="hold">
                      <p:stCondLst>
                        <p:cond delay="indefinite"/>
                      </p:stCondLst>
                      <p:childTnLst>
                        <p:par>
                          <p:cTn id="457" fill="hold">
                            <p:stCondLst>
                              <p:cond delay="0"/>
                            </p:stCondLst>
                            <p:childTnLst>
                              <p:par>
                                <p:cTn id="458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59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60" dur="500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1" dur="50" decel="100000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46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5"/>
                  </p:tgtEl>
                </p:cond>
              </p:nextCondLst>
            </p:seq>
            <p:seq concurrent="1" nextAc="seek">
              <p:cTn id="464" restart="whenNotActive" fill="hold" evtFilter="cancelBubble" nodeType="interactiveSeq">
                <p:stCondLst>
                  <p:cond evt="onClick" delay="0">
                    <p:tgtEl>
                      <p:spTgt spid="7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65" fill="hold">
                      <p:stCondLst>
                        <p:cond delay="0"/>
                      </p:stCondLst>
                      <p:childTnLst>
                        <p:par>
                          <p:cTn id="466" fill="hold">
                            <p:stCondLst>
                              <p:cond delay="0"/>
                            </p:stCondLst>
                            <p:childTnLst>
                              <p:par>
                                <p:cTn id="467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69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70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1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2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3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4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475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476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77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478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79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480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81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482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3" fill="hold">
                      <p:stCondLst>
                        <p:cond delay="indefinite"/>
                      </p:stCondLst>
                      <p:childTnLst>
                        <p:par>
                          <p:cTn id="484" fill="hold">
                            <p:stCondLst>
                              <p:cond delay="0"/>
                            </p:stCondLst>
                            <p:childTnLst>
                              <p:par>
                                <p:cTn id="485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86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87" dur="500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8" dur="50" decel="100000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9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49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7"/>
                  </p:tgtEl>
                </p:cond>
              </p:nextCondLst>
            </p:seq>
            <p:seq concurrent="1" nextAc="seek">
              <p:cTn id="491" restart="whenNotActive" fill="hold" evtFilter="cancelBubble" nodeType="interactiveSeq">
                <p:stCondLst>
                  <p:cond evt="onClick" delay="0">
                    <p:tgtEl>
                      <p:spTgt spid="7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92" fill="hold">
                      <p:stCondLst>
                        <p:cond delay="0"/>
                      </p:stCondLst>
                      <p:childTnLst>
                        <p:par>
                          <p:cTn id="493" fill="hold">
                            <p:stCondLst>
                              <p:cond delay="0"/>
                            </p:stCondLst>
                            <p:childTnLst>
                              <p:par>
                                <p:cTn id="494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96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97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8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9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0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1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502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503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04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505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06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507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08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509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0" fill="hold">
                      <p:stCondLst>
                        <p:cond delay="indefinite"/>
                      </p:stCondLst>
                      <p:childTnLst>
                        <p:par>
                          <p:cTn id="511" fill="hold">
                            <p:stCondLst>
                              <p:cond delay="0"/>
                            </p:stCondLst>
                            <p:childTnLst>
                              <p:par>
                                <p:cTn id="512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13" dur="50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14" dur="500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5" dur="50" decel="100000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6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51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8"/>
                  </p:tgtEl>
                </p:cond>
              </p:nextCondLst>
            </p:seq>
            <p:seq concurrent="1" nextAc="seek">
              <p:cTn id="518" restart="whenNotActive" fill="hold" evtFilter="cancelBubble" nodeType="interactiveSeq">
                <p:stCondLst>
                  <p:cond evt="onClick" delay="0">
                    <p:tgtEl>
                      <p:spTgt spid="7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19" fill="hold">
                      <p:stCondLst>
                        <p:cond delay="0"/>
                      </p:stCondLst>
                      <p:childTnLst>
                        <p:par>
                          <p:cTn id="520" fill="hold">
                            <p:stCondLst>
                              <p:cond delay="0"/>
                            </p:stCondLst>
                            <p:childTnLst>
                              <p:par>
                                <p:cTn id="521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23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24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5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6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7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8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529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530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31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532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33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534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35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536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7" fill="hold">
                      <p:stCondLst>
                        <p:cond delay="indefinite"/>
                      </p:stCondLst>
                      <p:childTnLst>
                        <p:par>
                          <p:cTn id="538" fill="hold">
                            <p:stCondLst>
                              <p:cond delay="0"/>
                            </p:stCondLst>
                            <p:childTnLst>
                              <p:par>
                                <p:cTn id="539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40" dur="5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41" dur="500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2" dur="50" decel="100000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3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54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9"/>
                  </p:tgtEl>
                </p:cond>
              </p:nextCondLst>
            </p:seq>
            <p:seq concurrent="1" nextAc="seek">
              <p:cTn id="545" restart="whenNotActive" fill="hold" evtFilter="cancelBubble" nodeType="interactiveSeq">
                <p:stCondLst>
                  <p:cond evt="onClick" delay="0">
                    <p:tgtEl>
                      <p:spTgt spid="8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46" fill="hold">
                      <p:stCondLst>
                        <p:cond delay="0"/>
                      </p:stCondLst>
                      <p:childTnLst>
                        <p:par>
                          <p:cTn id="547" fill="hold">
                            <p:stCondLst>
                              <p:cond delay="0"/>
                            </p:stCondLst>
                            <p:childTnLst>
                              <p:par>
                                <p:cTn id="548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50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51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2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3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4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5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556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557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58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559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60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561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62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563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4" fill="hold">
                      <p:stCondLst>
                        <p:cond delay="indefinite"/>
                      </p:stCondLst>
                      <p:childTnLst>
                        <p:par>
                          <p:cTn id="565" fill="hold">
                            <p:stCondLst>
                              <p:cond delay="0"/>
                            </p:stCondLst>
                            <p:childTnLst>
                              <p:par>
                                <p:cTn id="566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67" dur="5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68" dur="500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9" dur="50" decel="100000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0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57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0"/>
                  </p:tgtEl>
                </p:cond>
              </p:nextCondLst>
            </p:seq>
            <p:seq concurrent="1" nextAc="seek">
              <p:cTn id="572" restart="whenNotActive" fill="hold" evtFilter="cancelBubble" nodeType="interactiveSeq">
                <p:stCondLst>
                  <p:cond evt="onClick" delay="0">
                    <p:tgtEl>
                      <p:spTgt spid="8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73" fill="hold">
                      <p:stCondLst>
                        <p:cond delay="0"/>
                      </p:stCondLst>
                      <p:childTnLst>
                        <p:par>
                          <p:cTn id="574" fill="hold">
                            <p:stCondLst>
                              <p:cond delay="0"/>
                            </p:stCondLst>
                            <p:childTnLst>
                              <p:par>
                                <p:cTn id="575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77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78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9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0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1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2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583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584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85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586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87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588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89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590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1" fill="hold">
                      <p:stCondLst>
                        <p:cond delay="indefinite"/>
                      </p:stCondLst>
                      <p:childTnLst>
                        <p:par>
                          <p:cTn id="592" fill="hold">
                            <p:stCondLst>
                              <p:cond delay="0"/>
                            </p:stCondLst>
                            <p:childTnLst>
                              <p:par>
                                <p:cTn id="593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94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95" dur="500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6" dur="50" decel="100000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7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59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1"/>
                  </p:tgtEl>
                </p:cond>
              </p:nextCondLst>
            </p:seq>
            <p:seq concurrent="1" nextAc="seek">
              <p:cTn id="599" restart="whenNotActive" fill="hold" evtFilter="cancelBubble" nodeType="interactiveSeq">
                <p:stCondLst>
                  <p:cond evt="onClick" delay="0">
                    <p:tgtEl>
                      <p:spTgt spid="8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00" fill="hold">
                      <p:stCondLst>
                        <p:cond delay="0"/>
                      </p:stCondLst>
                      <p:childTnLst>
                        <p:par>
                          <p:cTn id="601" fill="hold">
                            <p:stCondLst>
                              <p:cond delay="0"/>
                            </p:stCondLst>
                            <p:childTnLst>
                              <p:par>
                                <p:cTn id="602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04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05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6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7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8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9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610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611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12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613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14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615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16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617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8" fill="hold">
                      <p:stCondLst>
                        <p:cond delay="indefinite"/>
                      </p:stCondLst>
                      <p:childTnLst>
                        <p:par>
                          <p:cTn id="619" fill="hold">
                            <p:stCondLst>
                              <p:cond delay="0"/>
                            </p:stCondLst>
                            <p:childTnLst>
                              <p:par>
                                <p:cTn id="620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21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22" dur="500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3" dur="50" decel="100000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4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62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2"/>
                  </p:tgtEl>
                </p:cond>
              </p:nextCondLst>
            </p:seq>
            <p:seq concurrent="1" nextAc="seek">
              <p:cTn id="626" restart="whenNotActive" fill="hold" evtFilter="cancelBubble" nodeType="interactiveSeq">
                <p:stCondLst>
                  <p:cond evt="onClick" delay="0">
                    <p:tgtEl>
                      <p:spTgt spid="8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27" fill="hold">
                      <p:stCondLst>
                        <p:cond delay="0"/>
                      </p:stCondLst>
                      <p:childTnLst>
                        <p:par>
                          <p:cTn id="628" fill="hold">
                            <p:stCondLst>
                              <p:cond delay="0"/>
                            </p:stCondLst>
                            <p:childTnLst>
                              <p:par>
                                <p:cTn id="629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31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32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3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4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5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6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637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638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39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640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41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642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43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644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45" fill="hold">
                      <p:stCondLst>
                        <p:cond delay="indefinite"/>
                      </p:stCondLst>
                      <p:childTnLst>
                        <p:par>
                          <p:cTn id="646" fill="hold">
                            <p:stCondLst>
                              <p:cond delay="0"/>
                            </p:stCondLst>
                            <p:childTnLst>
                              <p:par>
                                <p:cTn id="647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48" dur="5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49" dur="500"/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0" dur="50" decel="100000"/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1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65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9"/>
                  </p:tgtEl>
                </p:cond>
              </p:nextCondLst>
            </p:seq>
            <p:seq concurrent="1" nextAc="seek">
              <p:cTn id="653" restart="whenNotActive" fill="hold" evtFilter="cancelBubble" nodeType="interactiveSeq">
                <p:stCondLst>
                  <p:cond evt="onClick" delay="0">
                    <p:tgtEl>
                      <p:spTgt spid="9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54" fill="hold">
                      <p:stCondLst>
                        <p:cond delay="0"/>
                      </p:stCondLst>
                      <p:childTnLst>
                        <p:par>
                          <p:cTn id="655" fill="hold">
                            <p:stCondLst>
                              <p:cond delay="0"/>
                            </p:stCondLst>
                            <p:childTnLst>
                              <p:par>
                                <p:cTn id="656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58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59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0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1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2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3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664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665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66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667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68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669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70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671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2" fill="hold">
                      <p:stCondLst>
                        <p:cond delay="indefinite"/>
                      </p:stCondLst>
                      <p:childTnLst>
                        <p:par>
                          <p:cTn id="673" fill="hold">
                            <p:stCondLst>
                              <p:cond delay="0"/>
                            </p:stCondLst>
                            <p:childTnLst>
                              <p:par>
                                <p:cTn id="674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75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76" dur="500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7" dur="50" decel="100000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8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67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1"/>
                  </p:tgtEl>
                </p:cond>
              </p:nextCondLst>
            </p:seq>
            <p:seq concurrent="1" nextAc="seek">
              <p:cTn id="680" restart="whenNotActive" fill="hold" evtFilter="cancelBubble" nodeType="interactiveSeq">
                <p:stCondLst>
                  <p:cond evt="onClick" delay="0">
                    <p:tgtEl>
                      <p:spTgt spid="9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81" fill="hold">
                      <p:stCondLst>
                        <p:cond delay="0"/>
                      </p:stCondLst>
                      <p:childTnLst>
                        <p:par>
                          <p:cTn id="682" fill="hold">
                            <p:stCondLst>
                              <p:cond delay="0"/>
                            </p:stCondLst>
                            <p:childTnLst>
                              <p:par>
                                <p:cTn id="683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85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86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7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8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9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0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691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692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93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694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95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696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97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698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9" fill="hold">
                      <p:stCondLst>
                        <p:cond delay="indefinite"/>
                      </p:stCondLst>
                      <p:childTnLst>
                        <p:par>
                          <p:cTn id="700" fill="hold">
                            <p:stCondLst>
                              <p:cond delay="0"/>
                            </p:stCondLst>
                            <p:childTnLst>
                              <p:par>
                                <p:cTn id="701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02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03" dur="500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4" dur="50" decel="100000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5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70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2"/>
                  </p:tgtEl>
                </p:cond>
              </p:nextCondLst>
            </p:seq>
            <p:seq concurrent="1" nextAc="seek">
              <p:cTn id="707" restart="whenNotActive" fill="hold" evtFilter="cancelBubble" nodeType="interactiveSeq">
                <p:stCondLst>
                  <p:cond evt="onClick" delay="0">
                    <p:tgtEl>
                      <p:spTgt spid="9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08" fill="hold">
                      <p:stCondLst>
                        <p:cond delay="0"/>
                      </p:stCondLst>
                      <p:childTnLst>
                        <p:par>
                          <p:cTn id="709" fill="hold">
                            <p:stCondLst>
                              <p:cond delay="0"/>
                            </p:stCondLst>
                            <p:childTnLst>
                              <p:par>
                                <p:cTn id="710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12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13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4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5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6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7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718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719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20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721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22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723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24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725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6" fill="hold">
                      <p:stCondLst>
                        <p:cond delay="indefinite"/>
                      </p:stCondLst>
                      <p:childTnLst>
                        <p:par>
                          <p:cTn id="727" fill="hold">
                            <p:stCondLst>
                              <p:cond delay="0"/>
                            </p:stCondLst>
                            <p:childTnLst>
                              <p:par>
                                <p:cTn id="728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29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30" dur="500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1" dur="50" decel="100000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73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3"/>
                  </p:tgtEl>
                </p:cond>
              </p:nextCondLst>
            </p:seq>
            <p:seq concurrent="1" nextAc="seek">
              <p:cTn id="734" restart="whenNotActive" fill="hold" evtFilter="cancelBubble" nodeType="interactiveSeq">
                <p:stCondLst>
                  <p:cond evt="onClick" delay="0">
                    <p:tgtEl>
                      <p:spTgt spid="9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35" fill="hold">
                      <p:stCondLst>
                        <p:cond delay="0"/>
                      </p:stCondLst>
                      <p:childTnLst>
                        <p:par>
                          <p:cTn id="736" fill="hold">
                            <p:stCondLst>
                              <p:cond delay="0"/>
                            </p:stCondLst>
                            <p:childTnLst>
                              <p:par>
                                <p:cTn id="737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39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40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1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2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3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4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745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746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47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748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49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750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51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752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3" fill="hold">
                      <p:stCondLst>
                        <p:cond delay="indefinite"/>
                      </p:stCondLst>
                      <p:childTnLst>
                        <p:par>
                          <p:cTn id="754" fill="hold">
                            <p:stCondLst>
                              <p:cond delay="0"/>
                            </p:stCondLst>
                            <p:childTnLst>
                              <p:par>
                                <p:cTn id="755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56" dur="50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57" dur="500"/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8" dur="50" decel="100000"/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9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76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4"/>
                  </p:tgtEl>
                </p:cond>
              </p:nextCondLst>
            </p:seq>
            <p:seq concurrent="1" nextAc="seek">
              <p:cTn id="761" restart="whenNotActive" fill="hold" evtFilter="cancelBubble" nodeType="interactiveSeq">
                <p:stCondLst>
                  <p:cond evt="onClick" delay="0">
                    <p:tgtEl>
                      <p:spTgt spid="9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62" fill="hold">
                      <p:stCondLst>
                        <p:cond delay="0"/>
                      </p:stCondLst>
                      <p:childTnLst>
                        <p:par>
                          <p:cTn id="763" fill="hold">
                            <p:stCondLst>
                              <p:cond delay="0"/>
                            </p:stCondLst>
                            <p:childTnLst>
                              <p:par>
                                <p:cTn id="764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66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67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8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9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0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1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772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773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74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775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76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777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78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779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80" fill="hold">
                      <p:stCondLst>
                        <p:cond delay="indefinite"/>
                      </p:stCondLst>
                      <p:childTnLst>
                        <p:par>
                          <p:cTn id="781" fill="hold">
                            <p:stCondLst>
                              <p:cond delay="0"/>
                            </p:stCondLst>
                            <p:childTnLst>
                              <p:par>
                                <p:cTn id="782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83" dur="50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84" dur="500"/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5" dur="50" decel="100000"/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6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78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5"/>
                  </p:tgtEl>
                </p:cond>
              </p:nextCondLst>
            </p:seq>
            <p:seq concurrent="1" nextAc="seek">
              <p:cTn id="788" restart="whenNotActive" fill="hold" evtFilter="cancelBubble" nodeType="interactiveSeq">
                <p:stCondLst>
                  <p:cond evt="onClick" delay="0">
                    <p:tgtEl>
                      <p:spTgt spid="9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89" fill="hold">
                      <p:stCondLst>
                        <p:cond delay="0"/>
                      </p:stCondLst>
                      <p:childTnLst>
                        <p:par>
                          <p:cTn id="790" fill="hold">
                            <p:stCondLst>
                              <p:cond delay="0"/>
                            </p:stCondLst>
                            <p:childTnLst>
                              <p:par>
                                <p:cTn id="791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93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94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5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6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7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8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799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800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01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802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03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804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05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806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7" fill="hold">
                      <p:stCondLst>
                        <p:cond delay="indefinite"/>
                      </p:stCondLst>
                      <p:childTnLst>
                        <p:par>
                          <p:cTn id="808" fill="hold">
                            <p:stCondLst>
                              <p:cond delay="0"/>
                            </p:stCondLst>
                            <p:childTnLst>
                              <p:par>
                                <p:cTn id="809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10" dur="5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11" dur="500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2" dur="50" decel="100000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3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81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6"/>
                  </p:tgtEl>
                </p:cond>
              </p:nextCondLst>
            </p:seq>
            <p:seq concurrent="1" nextAc="seek">
              <p:cTn id="815" restart="whenNotActive" fill="hold" evtFilter="cancelBubble" nodeType="interactiveSeq">
                <p:stCondLst>
                  <p:cond evt="onClick" delay="0">
                    <p:tgtEl>
                      <p:spTgt spid="10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16" fill="hold">
                      <p:stCondLst>
                        <p:cond delay="0"/>
                      </p:stCondLst>
                      <p:childTnLst>
                        <p:par>
                          <p:cTn id="817" fill="hold">
                            <p:stCondLst>
                              <p:cond delay="0"/>
                            </p:stCondLst>
                            <p:childTnLst>
                              <p:par>
                                <p:cTn id="818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20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21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2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3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4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5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826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827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28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829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30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831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32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833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4" fill="hold">
                      <p:stCondLst>
                        <p:cond delay="indefinite"/>
                      </p:stCondLst>
                      <p:childTnLst>
                        <p:par>
                          <p:cTn id="835" fill="hold">
                            <p:stCondLst>
                              <p:cond delay="0"/>
                            </p:stCondLst>
                            <p:childTnLst>
                              <p:par>
                                <p:cTn id="836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37" dur="50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38" dur="500"/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9" dur="50" decel="100000"/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0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84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3"/>
                  </p:tgtEl>
                </p:cond>
              </p:nextCondLst>
            </p:seq>
            <p:seq concurrent="1" nextAc="seek">
              <p:cTn id="842" restart="whenNotActive" fill="hold" evtFilter="cancelBubble" nodeType="interactiveSeq">
                <p:stCondLst>
                  <p:cond evt="onClick" delay="0">
                    <p:tgtEl>
                      <p:spTgt spid="10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43" fill="hold">
                      <p:stCondLst>
                        <p:cond delay="0"/>
                      </p:stCondLst>
                      <p:childTnLst>
                        <p:par>
                          <p:cTn id="844" fill="hold">
                            <p:stCondLst>
                              <p:cond delay="0"/>
                            </p:stCondLst>
                            <p:childTnLst>
                              <p:par>
                                <p:cTn id="845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47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48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9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0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1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2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853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854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55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856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57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858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59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860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61" fill="hold">
                      <p:stCondLst>
                        <p:cond delay="indefinite"/>
                      </p:stCondLst>
                      <p:childTnLst>
                        <p:par>
                          <p:cTn id="862" fill="hold">
                            <p:stCondLst>
                              <p:cond delay="0"/>
                            </p:stCondLst>
                            <p:childTnLst>
                              <p:par>
                                <p:cTn id="863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64" dur="5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65" dur="500"/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6" dur="50" decel="100000"/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7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86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5"/>
                  </p:tgtEl>
                </p:cond>
              </p:nextCondLst>
            </p:seq>
            <p:seq concurrent="1" nextAc="seek">
              <p:cTn id="869" restart="whenNotActive" fill="hold" evtFilter="cancelBubble" nodeType="interactiveSeq">
                <p:stCondLst>
                  <p:cond evt="onClick" delay="0">
                    <p:tgtEl>
                      <p:spTgt spid="10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70" fill="hold">
                      <p:stCondLst>
                        <p:cond delay="0"/>
                      </p:stCondLst>
                      <p:childTnLst>
                        <p:par>
                          <p:cTn id="871" fill="hold">
                            <p:stCondLst>
                              <p:cond delay="0"/>
                            </p:stCondLst>
                            <p:childTnLst>
                              <p:par>
                                <p:cTn id="872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74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75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6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7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8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9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880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881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82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883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84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885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86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887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88" fill="hold">
                      <p:stCondLst>
                        <p:cond delay="indefinite"/>
                      </p:stCondLst>
                      <p:childTnLst>
                        <p:par>
                          <p:cTn id="889" fill="hold">
                            <p:stCondLst>
                              <p:cond delay="0"/>
                            </p:stCondLst>
                            <p:childTnLst>
                              <p:par>
                                <p:cTn id="890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91" dur="500"/>
                                        <p:tgtEl>
                                          <p:spTgt spid="1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92" dur="500"/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3" dur="50" decel="100000"/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4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89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6"/>
                  </p:tgtEl>
                </p:cond>
              </p:nextCondLst>
            </p:seq>
            <p:seq concurrent="1" nextAc="seek">
              <p:cTn id="896" restart="whenNotActive" fill="hold" evtFilter="cancelBubble" nodeType="interactiveSeq">
                <p:stCondLst>
                  <p:cond evt="onClick" delay="0">
                    <p:tgtEl>
                      <p:spTgt spid="10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97" fill="hold">
                      <p:stCondLst>
                        <p:cond delay="0"/>
                      </p:stCondLst>
                      <p:childTnLst>
                        <p:par>
                          <p:cTn id="898" fill="hold">
                            <p:stCondLst>
                              <p:cond delay="0"/>
                            </p:stCondLst>
                            <p:childTnLst>
                              <p:par>
                                <p:cTn id="899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01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02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3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4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5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6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907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908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09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910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11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912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13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914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15" fill="hold">
                      <p:stCondLst>
                        <p:cond delay="indefinite"/>
                      </p:stCondLst>
                      <p:childTnLst>
                        <p:par>
                          <p:cTn id="916" fill="hold">
                            <p:stCondLst>
                              <p:cond delay="0"/>
                            </p:stCondLst>
                            <p:childTnLst>
                              <p:par>
                                <p:cTn id="917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18" dur="500"/>
                                        <p:tgtEl>
                                          <p:spTgt spid="1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19" dur="500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0" dur="50" decel="100000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1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92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7"/>
                  </p:tgtEl>
                </p:cond>
              </p:nextCondLst>
            </p:seq>
            <p:seq concurrent="1" nextAc="seek">
              <p:cTn id="923" restart="whenNotActive" fill="hold" evtFilter="cancelBubble" nodeType="interactiveSeq">
                <p:stCondLst>
                  <p:cond evt="onClick" delay="0">
                    <p:tgtEl>
                      <p:spTgt spid="10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24" fill="hold">
                      <p:stCondLst>
                        <p:cond delay="0"/>
                      </p:stCondLst>
                      <p:childTnLst>
                        <p:par>
                          <p:cTn id="925" fill="hold">
                            <p:stCondLst>
                              <p:cond delay="0"/>
                            </p:stCondLst>
                            <p:childTnLst>
                              <p:par>
                                <p:cTn id="926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28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29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0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1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2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3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934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935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36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937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38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939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40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941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42" fill="hold">
                      <p:stCondLst>
                        <p:cond delay="indefinite"/>
                      </p:stCondLst>
                      <p:childTnLst>
                        <p:par>
                          <p:cTn id="943" fill="hold">
                            <p:stCondLst>
                              <p:cond delay="0"/>
                            </p:stCondLst>
                            <p:childTnLst>
                              <p:par>
                                <p:cTn id="944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45" dur="500"/>
                                        <p:tgtEl>
                                          <p:spTgt spid="1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46" dur="500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47" dur="50" decel="100000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48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94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8"/>
                  </p:tgtEl>
                </p:cond>
              </p:nextCondLst>
            </p:seq>
            <p:seq concurrent="1" nextAc="seek">
              <p:cTn id="950" restart="whenNotActive" fill="hold" evtFilter="cancelBubble" nodeType="interactiveSeq">
                <p:stCondLst>
                  <p:cond evt="onClick" delay="0">
                    <p:tgtEl>
                      <p:spTgt spid="10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51" fill="hold">
                      <p:stCondLst>
                        <p:cond delay="0"/>
                      </p:stCondLst>
                      <p:childTnLst>
                        <p:par>
                          <p:cTn id="952" fill="hold">
                            <p:stCondLst>
                              <p:cond delay="0"/>
                            </p:stCondLst>
                            <p:childTnLst>
                              <p:par>
                                <p:cTn id="953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55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56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57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58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59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60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961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962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63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964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65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966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67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968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69" fill="hold">
                      <p:stCondLst>
                        <p:cond delay="indefinite"/>
                      </p:stCondLst>
                      <p:childTnLst>
                        <p:par>
                          <p:cTn id="970" fill="hold">
                            <p:stCondLst>
                              <p:cond delay="0"/>
                            </p:stCondLst>
                            <p:childTnLst>
                              <p:par>
                                <p:cTn id="971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72" dur="500"/>
                                        <p:tgtEl>
                                          <p:spTgt spid="1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73" dur="500"/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74" dur="50" decel="100000"/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75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97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9"/>
                  </p:tgtEl>
                </p:cond>
              </p:nextCondLst>
            </p:seq>
            <p:seq concurrent="1" nextAc="seek">
              <p:cTn id="977" restart="whenNotActive" fill="hold" evtFilter="cancelBubble" nodeType="interactiveSeq">
                <p:stCondLst>
                  <p:cond evt="onClick" delay="0">
                    <p:tgtEl>
                      <p:spTgt spid="11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78" fill="hold">
                      <p:stCondLst>
                        <p:cond delay="0"/>
                      </p:stCondLst>
                      <p:childTnLst>
                        <p:par>
                          <p:cTn id="979" fill="hold">
                            <p:stCondLst>
                              <p:cond delay="0"/>
                            </p:stCondLst>
                            <p:childTnLst>
                              <p:par>
                                <p:cTn id="980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82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83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4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5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6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7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988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989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90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991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92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993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94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995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96" fill="hold">
                      <p:stCondLst>
                        <p:cond delay="indefinite"/>
                      </p:stCondLst>
                      <p:childTnLst>
                        <p:par>
                          <p:cTn id="997" fill="hold">
                            <p:stCondLst>
                              <p:cond delay="0"/>
                            </p:stCondLst>
                            <p:childTnLst>
                              <p:par>
                                <p:cTn id="998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99" dur="500"/>
                                        <p:tgtEl>
                                          <p:spTgt spid="1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00" dur="500"/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1" dur="50" decel="100000"/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00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10"/>
                  </p:tgtEl>
                </p:cond>
              </p:nextCondLst>
            </p:seq>
            <p:seq concurrent="1" nextAc="seek">
              <p:cTn id="1004" restart="whenNotActive" fill="hold" evtFilter="cancelBubble" nodeType="interactiveSeq">
                <p:stCondLst>
                  <p:cond evt="onClick" delay="0">
                    <p:tgtEl>
                      <p:spTgt spid="11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005" fill="hold">
                      <p:stCondLst>
                        <p:cond delay="0"/>
                      </p:stCondLst>
                      <p:childTnLst>
                        <p:par>
                          <p:cTn id="1006" fill="hold">
                            <p:stCondLst>
                              <p:cond delay="0"/>
                            </p:stCondLst>
                            <p:childTnLst>
                              <p:par>
                                <p:cTn id="1007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09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10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1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2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3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4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015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016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017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018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019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020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021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022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23" fill="hold">
                      <p:stCondLst>
                        <p:cond delay="indefinite"/>
                      </p:stCondLst>
                      <p:childTnLst>
                        <p:par>
                          <p:cTn id="1024" fill="hold">
                            <p:stCondLst>
                              <p:cond delay="0"/>
                            </p:stCondLst>
                            <p:childTnLst>
                              <p:par>
                                <p:cTn id="1025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26" dur="500"/>
                                        <p:tgtEl>
                                          <p:spTgt spid="1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27" dur="500"/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28" dur="50" decel="100000"/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29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03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17"/>
                  </p:tgtEl>
                </p:cond>
              </p:nextCondLst>
            </p:seq>
            <p:seq concurrent="1" nextAc="seek">
              <p:cTn id="1031" restart="whenNotActive" fill="hold" evtFilter="cancelBubble" nodeType="interactiveSeq">
                <p:stCondLst>
                  <p:cond evt="onClick" delay="0">
                    <p:tgtEl>
                      <p:spTgt spid="11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032" fill="hold">
                      <p:stCondLst>
                        <p:cond delay="0"/>
                      </p:stCondLst>
                      <p:childTnLst>
                        <p:par>
                          <p:cTn id="1033" fill="hold">
                            <p:stCondLst>
                              <p:cond delay="0"/>
                            </p:stCondLst>
                            <p:childTnLst>
                              <p:par>
                                <p:cTn id="1034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36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37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38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39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40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41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042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043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044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045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046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047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048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049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50" fill="hold">
                      <p:stCondLst>
                        <p:cond delay="indefinite"/>
                      </p:stCondLst>
                      <p:childTnLst>
                        <p:par>
                          <p:cTn id="1051" fill="hold">
                            <p:stCondLst>
                              <p:cond delay="0"/>
                            </p:stCondLst>
                            <p:childTnLst>
                              <p:par>
                                <p:cTn id="1052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53" dur="500"/>
                                        <p:tgtEl>
                                          <p:spTgt spid="12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54" dur="500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55" dur="50" decel="100000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56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05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19"/>
                  </p:tgtEl>
                </p:cond>
              </p:nextCondLst>
            </p:seq>
            <p:seq concurrent="1" nextAc="seek">
              <p:cTn id="1058" restart="whenNotActive" fill="hold" evtFilter="cancelBubble" nodeType="interactiveSeq">
                <p:stCondLst>
                  <p:cond evt="onClick" delay="0">
                    <p:tgtEl>
                      <p:spTgt spid="12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059" fill="hold">
                      <p:stCondLst>
                        <p:cond delay="0"/>
                      </p:stCondLst>
                      <p:childTnLst>
                        <p:par>
                          <p:cTn id="1060" fill="hold">
                            <p:stCondLst>
                              <p:cond delay="0"/>
                            </p:stCondLst>
                            <p:childTnLst>
                              <p:par>
                                <p:cTn id="1061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63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4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65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66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67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68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069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070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071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072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073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074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075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076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77" fill="hold">
                      <p:stCondLst>
                        <p:cond delay="indefinite"/>
                      </p:stCondLst>
                      <p:childTnLst>
                        <p:par>
                          <p:cTn id="1078" fill="hold">
                            <p:stCondLst>
                              <p:cond delay="0"/>
                            </p:stCondLst>
                            <p:childTnLst>
                              <p:par>
                                <p:cTn id="1079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80" dur="500"/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81" dur="500"/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2" dur="50" decel="100000"/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3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08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0"/>
                  </p:tgtEl>
                </p:cond>
              </p:nextCondLst>
            </p:seq>
            <p:seq concurrent="1" nextAc="seek">
              <p:cTn id="1085" restart="whenNotActive" fill="hold" evtFilter="cancelBubble" nodeType="interactiveSeq">
                <p:stCondLst>
                  <p:cond evt="onClick" delay="0">
                    <p:tgtEl>
                      <p:spTgt spid="12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086" fill="hold">
                      <p:stCondLst>
                        <p:cond delay="0"/>
                      </p:stCondLst>
                      <p:childTnLst>
                        <p:par>
                          <p:cTn id="1087" fill="hold">
                            <p:stCondLst>
                              <p:cond delay="0"/>
                            </p:stCondLst>
                            <p:childTnLst>
                              <p:par>
                                <p:cTn id="1088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90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91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92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93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94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95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096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097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098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099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100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101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102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103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04" fill="hold">
                      <p:stCondLst>
                        <p:cond delay="indefinite"/>
                      </p:stCondLst>
                      <p:childTnLst>
                        <p:par>
                          <p:cTn id="1105" fill="hold">
                            <p:stCondLst>
                              <p:cond delay="0"/>
                            </p:stCondLst>
                            <p:childTnLst>
                              <p:par>
                                <p:cTn id="1106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07" dur="500"/>
                                        <p:tgtEl>
                                          <p:spTgt spid="12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08" dur="500"/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09" dur="50" decel="100000"/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10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11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1"/>
                  </p:tgtEl>
                </p:cond>
              </p:nextCondLst>
            </p:seq>
            <p:seq concurrent="1" nextAc="seek">
              <p:cTn id="1112" restart="whenNotActive" fill="hold" evtFilter="cancelBubble" nodeType="interactiveSeq">
                <p:stCondLst>
                  <p:cond evt="onClick" delay="0">
                    <p:tgtEl>
                      <p:spTgt spid="12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13" fill="hold">
                      <p:stCondLst>
                        <p:cond delay="0"/>
                      </p:stCondLst>
                      <p:childTnLst>
                        <p:par>
                          <p:cTn id="1114" fill="hold">
                            <p:stCondLst>
                              <p:cond delay="0"/>
                            </p:stCondLst>
                            <p:childTnLst>
                              <p:par>
                                <p:cTn id="1115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17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18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19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20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21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22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123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124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125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126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127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128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129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130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31" fill="hold">
                      <p:stCondLst>
                        <p:cond delay="indefinite"/>
                      </p:stCondLst>
                      <p:childTnLst>
                        <p:par>
                          <p:cTn id="1132" fill="hold">
                            <p:stCondLst>
                              <p:cond delay="0"/>
                            </p:stCondLst>
                            <p:childTnLst>
                              <p:par>
                                <p:cTn id="1133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34" dur="500"/>
                                        <p:tgtEl>
                                          <p:spTgt spid="12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35" dur="500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36" dur="50" decel="100000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37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13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2"/>
                  </p:tgtEl>
                </p:cond>
              </p:nextCondLst>
            </p:seq>
            <p:seq concurrent="1" nextAc="seek">
              <p:cTn id="1139" restart="whenNotActive" fill="hold" evtFilter="cancelBubble" nodeType="interactiveSeq">
                <p:stCondLst>
                  <p:cond evt="onClick" delay="0">
                    <p:tgtEl>
                      <p:spTgt spid="12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40" fill="hold">
                      <p:stCondLst>
                        <p:cond delay="0"/>
                      </p:stCondLst>
                      <p:childTnLst>
                        <p:par>
                          <p:cTn id="1141" fill="hold">
                            <p:stCondLst>
                              <p:cond delay="0"/>
                            </p:stCondLst>
                            <p:childTnLst>
                              <p:par>
                                <p:cTn id="1142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44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45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46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47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48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49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150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151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152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153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154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155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156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157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58" fill="hold">
                      <p:stCondLst>
                        <p:cond delay="indefinite"/>
                      </p:stCondLst>
                      <p:childTnLst>
                        <p:par>
                          <p:cTn id="1159" fill="hold">
                            <p:stCondLst>
                              <p:cond delay="0"/>
                            </p:stCondLst>
                            <p:childTnLst>
                              <p:par>
                                <p:cTn id="1160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61" dur="5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62" dur="500"/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63" dur="50" decel="100000"/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64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16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3"/>
                  </p:tgtEl>
                </p:cond>
              </p:nextCondLst>
            </p:seq>
            <p:seq concurrent="1" nextAc="seek">
              <p:cTn id="1166" restart="whenNotActive" fill="hold" evtFilter="cancelBubble" nodeType="interactiveSeq">
                <p:stCondLst>
                  <p:cond evt="onClick" delay="0">
                    <p:tgtEl>
                      <p:spTgt spid="12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67" fill="hold">
                      <p:stCondLst>
                        <p:cond delay="0"/>
                      </p:stCondLst>
                      <p:childTnLst>
                        <p:par>
                          <p:cTn id="1168" fill="hold">
                            <p:stCondLst>
                              <p:cond delay="0"/>
                            </p:stCondLst>
                            <p:childTnLst>
                              <p:par>
                                <p:cTn id="1169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71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72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73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74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75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76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177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178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179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180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181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182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183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184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85" fill="hold">
                      <p:stCondLst>
                        <p:cond delay="indefinite"/>
                      </p:stCondLst>
                      <p:childTnLst>
                        <p:par>
                          <p:cTn id="1186" fill="hold">
                            <p:stCondLst>
                              <p:cond delay="0"/>
                            </p:stCondLst>
                            <p:childTnLst>
                              <p:par>
                                <p:cTn id="1187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88" dur="500"/>
                                        <p:tgtEl>
                                          <p:spTgt spid="13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89" dur="500"/>
                                        <p:tgtEl>
                                          <p:spTgt spid="1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90" dur="50" decel="100000"/>
                                        <p:tgtEl>
                                          <p:spTgt spid="1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91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19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4"/>
                  </p:tgtEl>
                </p:cond>
              </p:nextCondLst>
            </p:seq>
            <p:seq concurrent="1" nextAc="seek">
              <p:cTn id="1193" restart="whenNotActive" fill="hold" evtFilter="cancelBubble" nodeType="interactiveSeq">
                <p:stCondLst>
                  <p:cond evt="onClick" delay="0">
                    <p:tgtEl>
                      <p:spTgt spid="13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94" fill="hold">
                      <p:stCondLst>
                        <p:cond delay="0"/>
                      </p:stCondLst>
                      <p:childTnLst>
                        <p:par>
                          <p:cTn id="1195" fill="hold">
                            <p:stCondLst>
                              <p:cond delay="0"/>
                            </p:stCondLst>
                            <p:childTnLst>
                              <p:par>
                                <p:cTn id="1196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98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99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00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01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02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03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204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205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06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207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08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209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10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211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12" fill="hold">
                      <p:stCondLst>
                        <p:cond delay="indefinite"/>
                      </p:stCondLst>
                      <p:childTnLst>
                        <p:par>
                          <p:cTn id="1213" fill="hold">
                            <p:stCondLst>
                              <p:cond delay="0"/>
                            </p:stCondLst>
                            <p:childTnLst>
                              <p:par>
                                <p:cTn id="1214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15" dur="500"/>
                                        <p:tgtEl>
                                          <p:spTgt spid="13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16" dur="500"/>
                                        <p:tgtEl>
                                          <p:spTgt spid="1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17" dur="50" decel="100000"/>
                                        <p:tgtEl>
                                          <p:spTgt spid="1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18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21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1"/>
                  </p:tgtEl>
                </p:cond>
              </p:nextCondLst>
            </p:seq>
            <p:seq concurrent="1" nextAc="seek">
              <p:cTn id="1220" restart="whenNotActive" fill="hold" evtFilter="cancelBubble" nodeType="interactiveSeq">
                <p:stCondLst>
                  <p:cond evt="onClick" delay="0">
                    <p:tgtEl>
                      <p:spTgt spid="13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221" fill="hold">
                      <p:stCondLst>
                        <p:cond delay="0"/>
                      </p:stCondLst>
                      <p:childTnLst>
                        <p:par>
                          <p:cTn id="1222" fill="hold">
                            <p:stCondLst>
                              <p:cond delay="0"/>
                            </p:stCondLst>
                            <p:childTnLst>
                              <p:par>
                                <p:cTn id="1223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25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26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27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28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29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30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231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232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33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234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35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236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37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238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39" fill="hold">
                      <p:stCondLst>
                        <p:cond delay="indefinite"/>
                      </p:stCondLst>
                      <p:childTnLst>
                        <p:par>
                          <p:cTn id="1240" fill="hold">
                            <p:stCondLst>
                              <p:cond delay="0"/>
                            </p:stCondLst>
                            <p:childTnLst>
                              <p:par>
                                <p:cTn id="1241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42" dur="500"/>
                                        <p:tgtEl>
                                          <p:spTgt spid="13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43" dur="500"/>
                                        <p:tgtEl>
                                          <p:spTgt spid="1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44" dur="50" decel="100000"/>
                                        <p:tgtEl>
                                          <p:spTgt spid="1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45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24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3"/>
                  </p:tgtEl>
                </p:cond>
              </p:nextCondLst>
            </p:seq>
            <p:seq concurrent="1" nextAc="seek">
              <p:cTn id="1247" restart="whenNotActive" fill="hold" evtFilter="cancelBubble" nodeType="interactiveSeq">
                <p:stCondLst>
                  <p:cond evt="onClick" delay="0">
                    <p:tgtEl>
                      <p:spTgt spid="13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248" fill="hold">
                      <p:stCondLst>
                        <p:cond delay="0"/>
                      </p:stCondLst>
                      <p:childTnLst>
                        <p:par>
                          <p:cTn id="1249" fill="hold">
                            <p:stCondLst>
                              <p:cond delay="0"/>
                            </p:stCondLst>
                            <p:childTnLst>
                              <p:par>
                                <p:cTn id="1250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52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53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54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55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56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57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258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40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259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4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60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40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261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4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62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40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263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4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64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40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265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40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66" fill="hold">
                      <p:stCondLst>
                        <p:cond delay="indefinite"/>
                      </p:stCondLst>
                      <p:childTnLst>
                        <p:par>
                          <p:cTn id="1267" fill="hold">
                            <p:stCondLst>
                              <p:cond delay="0"/>
                            </p:stCondLst>
                            <p:childTnLst>
                              <p:par>
                                <p:cTn id="1268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69" dur="500"/>
                                        <p:tgtEl>
                                          <p:spTgt spid="14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70" dur="500"/>
                                        <p:tgtEl>
                                          <p:spTgt spid="1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71" dur="50" decel="100000"/>
                                        <p:tgtEl>
                                          <p:spTgt spid="1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7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27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4"/>
                  </p:tgtEl>
                </p:cond>
              </p:nextCondLst>
            </p:seq>
            <p:seq concurrent="1" nextAc="seek">
              <p:cTn id="1274" restart="whenNotActive" fill="hold" evtFilter="cancelBubble" nodeType="interactiveSeq">
                <p:stCondLst>
                  <p:cond evt="onClick" delay="0">
                    <p:tgtEl>
                      <p:spTgt spid="13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275" fill="hold">
                      <p:stCondLst>
                        <p:cond delay="0"/>
                      </p:stCondLst>
                      <p:childTnLst>
                        <p:par>
                          <p:cTn id="1276" fill="hold">
                            <p:stCondLst>
                              <p:cond delay="0"/>
                            </p:stCondLst>
                            <p:childTnLst>
                              <p:par>
                                <p:cTn id="1277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79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80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81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82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83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84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285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286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87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288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89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290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91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292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93" fill="hold">
                      <p:stCondLst>
                        <p:cond delay="indefinite"/>
                      </p:stCondLst>
                      <p:childTnLst>
                        <p:par>
                          <p:cTn id="1294" fill="hold">
                            <p:stCondLst>
                              <p:cond delay="0"/>
                            </p:stCondLst>
                            <p:childTnLst>
                              <p:par>
                                <p:cTn id="1295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96" dur="500"/>
                                        <p:tgtEl>
                                          <p:spTgt spid="14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97" dur="500"/>
                                        <p:tgtEl>
                                          <p:spTgt spid="1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98" dur="50" decel="100000"/>
                                        <p:tgtEl>
                                          <p:spTgt spid="1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99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0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5"/>
                  </p:tgtEl>
                </p:cond>
              </p:nextCondLst>
            </p:seq>
            <p:seq concurrent="1" nextAc="seek">
              <p:cTn id="1301" restart="whenNotActive" fill="hold" evtFilter="cancelBubble" nodeType="interactiveSeq">
                <p:stCondLst>
                  <p:cond evt="onClick" delay="0">
                    <p:tgtEl>
                      <p:spTgt spid="13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02" fill="hold">
                      <p:stCondLst>
                        <p:cond delay="0"/>
                      </p:stCondLst>
                      <p:childTnLst>
                        <p:par>
                          <p:cTn id="1303" fill="hold">
                            <p:stCondLst>
                              <p:cond delay="0"/>
                            </p:stCondLst>
                            <p:childTnLst>
                              <p:par>
                                <p:cTn id="1304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06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07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08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09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10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11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312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313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314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315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316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317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318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319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20" fill="hold">
                      <p:stCondLst>
                        <p:cond delay="indefinite"/>
                      </p:stCondLst>
                      <p:childTnLst>
                        <p:par>
                          <p:cTn id="1321" fill="hold">
                            <p:stCondLst>
                              <p:cond delay="0"/>
                            </p:stCondLst>
                            <p:childTnLst>
                              <p:par>
                                <p:cTn id="1322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23" dur="500"/>
                                        <p:tgtEl>
                                          <p:spTgt spid="14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24" dur="500"/>
                                        <p:tgtEl>
                                          <p:spTgt spid="1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25" dur="50" decel="100000"/>
                                        <p:tgtEl>
                                          <p:spTgt spid="1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26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2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6"/>
                  </p:tgtEl>
                </p:cond>
              </p:nextCondLst>
            </p:seq>
            <p:seq concurrent="1" nextAc="seek">
              <p:cTn id="1328" restart="whenNotActive" fill="hold" evtFilter="cancelBubble" nodeType="interactiveSeq">
                <p:stCondLst>
                  <p:cond evt="onClick" delay="0">
                    <p:tgtEl>
                      <p:spTgt spid="13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29" fill="hold">
                      <p:stCondLst>
                        <p:cond delay="0"/>
                      </p:stCondLst>
                      <p:childTnLst>
                        <p:par>
                          <p:cTn id="1330" fill="hold">
                            <p:stCondLst>
                              <p:cond delay="0"/>
                            </p:stCondLst>
                            <p:childTnLst>
                              <p:par>
                                <p:cTn id="1331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33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34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35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36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37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38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339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340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341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342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343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344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345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346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47" fill="hold">
                      <p:stCondLst>
                        <p:cond delay="indefinite"/>
                      </p:stCondLst>
                      <p:childTnLst>
                        <p:par>
                          <p:cTn id="1348" fill="hold">
                            <p:stCondLst>
                              <p:cond delay="0"/>
                            </p:stCondLst>
                            <p:childTnLst>
                              <p:par>
                                <p:cTn id="1349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50" dur="500"/>
                                        <p:tgtEl>
                                          <p:spTgt spid="14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51" dur="500"/>
                                        <p:tgtEl>
                                          <p:spTgt spid="1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52" dur="50" decel="100000"/>
                                        <p:tgtEl>
                                          <p:spTgt spid="1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53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5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7"/>
                  </p:tgtEl>
                </p:cond>
              </p:nextCondLst>
            </p:seq>
            <p:seq concurrent="1" nextAc="seek">
              <p:cTn id="1355" restart="whenNotActive" fill="hold" evtFilter="cancelBubble" nodeType="interactiveSeq">
                <p:stCondLst>
                  <p:cond evt="onClick" delay="0">
                    <p:tgtEl>
                      <p:spTgt spid="13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56" fill="hold">
                      <p:stCondLst>
                        <p:cond delay="0"/>
                      </p:stCondLst>
                      <p:childTnLst>
                        <p:par>
                          <p:cTn id="1357" fill="hold">
                            <p:stCondLst>
                              <p:cond delay="0"/>
                            </p:stCondLst>
                            <p:childTnLst>
                              <p:par>
                                <p:cTn id="1358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60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61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62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63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64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65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366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367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368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369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370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371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372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373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74" fill="hold">
                      <p:stCondLst>
                        <p:cond delay="indefinite"/>
                      </p:stCondLst>
                      <p:childTnLst>
                        <p:par>
                          <p:cTn id="1375" fill="hold">
                            <p:stCondLst>
                              <p:cond delay="0"/>
                            </p:stCondLst>
                            <p:childTnLst>
                              <p:par>
                                <p:cTn id="1376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77" dur="500"/>
                                        <p:tgtEl>
                                          <p:spTgt spid="14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78" dur="500"/>
                                        <p:tgtEl>
                                          <p:spTgt spid="1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79" dur="50" decel="100000"/>
                                        <p:tgtEl>
                                          <p:spTgt spid="1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80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8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8"/>
                  </p:tgtEl>
                </p:cond>
              </p:nextCondLst>
            </p:seq>
            <p:seq concurrent="1" nextAc="seek">
              <p:cTn id="1382" restart="whenNotActive" fill="hold" evtFilter="cancelBubble" nodeType="interactiveSeq">
                <p:stCondLst>
                  <p:cond evt="onClick" delay="0">
                    <p:tgtEl>
                      <p:spTgt spid="14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83" fill="hold">
                      <p:stCondLst>
                        <p:cond delay="0"/>
                      </p:stCondLst>
                      <p:childTnLst>
                        <p:par>
                          <p:cTn id="1384" fill="hold">
                            <p:stCondLst>
                              <p:cond delay="0"/>
                            </p:stCondLst>
                            <p:childTnLst>
                              <p:par>
                                <p:cTn id="1385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87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88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89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90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91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92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393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394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395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396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397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398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399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400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01" fill="hold">
                      <p:stCondLst>
                        <p:cond delay="indefinite"/>
                      </p:stCondLst>
                      <p:childTnLst>
                        <p:par>
                          <p:cTn id="1402" fill="hold">
                            <p:stCondLst>
                              <p:cond delay="0"/>
                            </p:stCondLst>
                            <p:childTnLst>
                              <p:par>
                                <p:cTn id="1403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404" dur="500"/>
                                        <p:tgtEl>
                                          <p:spTgt spid="14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05" dur="500"/>
                                        <p:tgtEl>
                                          <p:spTgt spid="1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06" dur="50" decel="100000"/>
                                        <p:tgtEl>
                                          <p:spTgt spid="1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07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40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5"/>
                  </p:tgtEl>
                </p:cond>
              </p:nextCondLst>
            </p:seq>
          </p:childTnLst>
        </p:cTn>
      </p:par>
    </p:tnLst>
    <p:bldLst>
      <p:bldP spid="44043" grpId="0" animBg="1"/>
      <p:bldP spid="44044" grpId="0" animBg="1"/>
      <p:bldP spid="44045" grpId="0" animBg="1"/>
      <p:bldP spid="44046" grpId="0" animBg="1"/>
      <p:bldP spid="44047" grpId="0" animBg="1"/>
      <p:bldP spid="44048" grpId="0" animBg="1"/>
      <p:bldP spid="44057" grpId="0" animBg="1"/>
      <p:bldP spid="44057" grpId="1" animBg="1"/>
      <p:bldP spid="44058" grpId="0" animBg="1"/>
      <p:bldP spid="44058" grpId="1" animBg="1"/>
      <p:bldP spid="44059" grpId="0" animBg="1"/>
      <p:bldP spid="44059" grpId="1" animBg="1"/>
      <p:bldP spid="44060" grpId="0" animBg="1"/>
      <p:bldP spid="44060" grpId="1" animBg="1"/>
      <p:bldP spid="44061" grpId="0" animBg="1"/>
      <p:bldP spid="44061" grpId="1" animBg="1"/>
      <p:bldP spid="44061" grpId="2" animBg="1"/>
      <p:bldP spid="44062" grpId="0" animBg="1"/>
      <p:bldP spid="44062" grpId="1" animBg="1"/>
      <p:bldP spid="32" grpId="0" animBg="1"/>
      <p:bldP spid="44" grpId="0" animBg="1"/>
      <p:bldP spid="44" grpId="1" animBg="1"/>
      <p:bldP spid="69" grpId="0" animBg="1"/>
      <p:bldP spid="69" grpId="1" animBg="1"/>
      <p:bldP spid="70" grpId="0" animBg="1"/>
      <p:bldP spid="70" grpId="1" animBg="1"/>
      <p:bldP spid="71" grpId="0" animBg="1"/>
      <p:bldP spid="71" grpId="1" animBg="1"/>
      <p:bldP spid="72" grpId="0" animBg="1"/>
      <p:bldP spid="72" grpId="1" animBg="1"/>
      <p:bldP spid="73" grpId="0" animBg="1"/>
      <p:bldP spid="73" grpId="1" animBg="1"/>
      <p:bldP spid="74" grpId="0" animBg="1"/>
      <p:bldP spid="74" grpId="1" animBg="1"/>
      <p:bldP spid="76" grpId="0" animBg="1"/>
      <p:bldP spid="76" grpId="1" animBg="1"/>
      <p:bldP spid="83" grpId="0" animBg="1"/>
      <p:bldP spid="83" grpId="1" animBg="1"/>
      <p:bldP spid="84" grpId="0" animBg="1"/>
      <p:bldP spid="84" grpId="1" animBg="1"/>
      <p:bldP spid="85" grpId="0" animBg="1"/>
      <p:bldP spid="85" grpId="1" animBg="1"/>
      <p:bldP spid="86" grpId="0" animBg="1"/>
      <p:bldP spid="86" grpId="1" animBg="1"/>
      <p:bldP spid="87" grpId="0" animBg="1"/>
      <p:bldP spid="87" grpId="1" animBg="1"/>
      <p:bldP spid="88" grpId="0" animBg="1"/>
      <p:bldP spid="88" grpId="1" animBg="1"/>
      <p:bldP spid="90" grpId="0" animBg="1"/>
      <p:bldP spid="90" grpId="1" animBg="1"/>
      <p:bldP spid="97" grpId="0" animBg="1"/>
      <p:bldP spid="97" grpId="1" animBg="1"/>
      <p:bldP spid="98" grpId="0" animBg="1"/>
      <p:bldP spid="98" grpId="1" animBg="1"/>
      <p:bldP spid="99" grpId="0" animBg="1"/>
      <p:bldP spid="99" grpId="1" animBg="1"/>
      <p:bldP spid="100" grpId="0" animBg="1"/>
      <p:bldP spid="100" grpId="1" animBg="1"/>
      <p:bldP spid="101" grpId="0" animBg="1"/>
      <p:bldP spid="101" grpId="1" animBg="1"/>
      <p:bldP spid="102" grpId="0" animBg="1"/>
      <p:bldP spid="102" grpId="1" animBg="1"/>
      <p:bldP spid="104" grpId="0" animBg="1"/>
      <p:bldP spid="104" grpId="1" animBg="1"/>
      <p:bldP spid="111" grpId="0" animBg="1"/>
      <p:bldP spid="111" grpId="1" animBg="1"/>
      <p:bldP spid="112" grpId="0" animBg="1"/>
      <p:bldP spid="112" grpId="1" animBg="1"/>
      <p:bldP spid="113" grpId="0" animBg="1"/>
      <p:bldP spid="113" grpId="1" animBg="1"/>
      <p:bldP spid="114" grpId="0" animBg="1"/>
      <p:bldP spid="114" grpId="1" animBg="1"/>
      <p:bldP spid="115" grpId="0" animBg="1"/>
      <p:bldP spid="115" grpId="1" animBg="1"/>
      <p:bldP spid="116" grpId="0" animBg="1"/>
      <p:bldP spid="116" grpId="1" animBg="1"/>
      <p:bldP spid="118" grpId="0" animBg="1"/>
      <p:bldP spid="118" grpId="1" animBg="1"/>
      <p:bldP spid="125" grpId="0" animBg="1"/>
      <p:bldP spid="125" grpId="1" animBg="1"/>
      <p:bldP spid="126" grpId="0" animBg="1"/>
      <p:bldP spid="126" grpId="1" animBg="1"/>
      <p:bldP spid="127" grpId="0" animBg="1"/>
      <p:bldP spid="127" grpId="1" animBg="1"/>
      <p:bldP spid="128" grpId="0" animBg="1"/>
      <p:bldP spid="128" grpId="1" animBg="1"/>
      <p:bldP spid="129" grpId="0" animBg="1"/>
      <p:bldP spid="129" grpId="1" animBg="1"/>
      <p:bldP spid="130" grpId="0" animBg="1"/>
      <p:bldP spid="130" grpId="1" animBg="1"/>
      <p:bldP spid="132" grpId="0" animBg="1"/>
      <p:bldP spid="132" grpId="1" animBg="1"/>
      <p:bldP spid="139" grpId="0" animBg="1"/>
      <p:bldP spid="139" grpId="1" animBg="1"/>
      <p:bldP spid="140" grpId="0" animBg="1"/>
      <p:bldP spid="140" grpId="1" animBg="1"/>
      <p:bldP spid="141" grpId="0" animBg="1"/>
      <p:bldP spid="141" grpId="1" animBg="1"/>
      <p:bldP spid="142" grpId="0" animBg="1"/>
      <p:bldP spid="142" grpId="1" animBg="1"/>
      <p:bldP spid="143" grpId="0" animBg="1"/>
      <p:bldP spid="143" grpId="1" animBg="1"/>
      <p:bldP spid="144" grpId="0" animBg="1"/>
      <p:bldP spid="144" grpId="1" animBg="1"/>
      <p:bldP spid="146" grpId="0" animBg="1"/>
      <p:bldP spid="146" grpId="1" animBg="1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03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fr-FR" dirty="0" smtClean="0"/>
              <a:t>7</a:t>
            </a:r>
            <a:endParaRPr lang="fr-FR" dirty="0"/>
          </a:p>
        </p:txBody>
      </p:sp>
      <p:sp>
        <p:nvSpPr>
          <p:cNvPr id="44035" name="AutoShape 3">
            <a:hlinkClick r:id="" action="ppaction://noaction" highlightClick="1"/>
          </p:cNvPr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actionButtonBlank">
            <a:avLst/>
          </a:prstGeom>
          <a:gradFill rotWithShape="1"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fr-FR"/>
          </a:p>
        </p:txBody>
      </p:sp>
      <p:sp>
        <p:nvSpPr>
          <p:cNvPr id="44043" name="AutoShape 11">
            <a:hlinkClick r:id="" action="ppaction://noaction" highlightClick="1"/>
          </p:cNvPr>
          <p:cNvSpPr>
            <a:spLocks noChangeArrowheads="1"/>
          </p:cNvSpPr>
          <p:nvPr/>
        </p:nvSpPr>
        <p:spPr bwMode="auto">
          <a:xfrm>
            <a:off x="2973372" y="434934"/>
            <a:ext cx="466725" cy="468312"/>
          </a:xfrm>
          <a:prstGeom prst="actionButtonBlank">
            <a:avLst/>
          </a:prstGeom>
          <a:gradFill rotWithShape="1">
            <a:gsLst>
              <a:gs pos="0">
                <a:srgbClr val="FFC000"/>
              </a:gs>
              <a:gs pos="100000">
                <a:srgbClr val="D09502"/>
              </a:gs>
            </a:gsLst>
            <a:path path="rect">
              <a:fillToRect l="50000" t="50000" r="50000" b="50000"/>
            </a:path>
          </a:gradFill>
          <a:ln w="9525">
            <a:noFill/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</p:spPr>
        <p:txBody>
          <a:bodyPr wrap="none" anchor="ctr"/>
          <a:lstStyle/>
          <a:p>
            <a:pPr algn="ctr"/>
            <a:r>
              <a:rPr lang="fr-FR" sz="2800" dirty="0" smtClean="0">
                <a:latin typeface="Arial Rounded MT Bold" pitchFamily="34" charset="0"/>
              </a:rPr>
              <a:t>S</a:t>
            </a:r>
            <a:endParaRPr lang="fr-FR" sz="2800" dirty="0">
              <a:latin typeface="Arial Rounded MT Bold" pitchFamily="34" charset="0"/>
            </a:endParaRPr>
          </a:p>
        </p:txBody>
      </p:sp>
      <p:sp>
        <p:nvSpPr>
          <p:cNvPr id="44044" name="AutoShape 12">
            <a:hlinkClick r:id="" action="ppaction://noaction" highlightClick="1"/>
          </p:cNvPr>
          <p:cNvSpPr>
            <a:spLocks noChangeArrowheads="1"/>
          </p:cNvSpPr>
          <p:nvPr/>
        </p:nvSpPr>
        <p:spPr bwMode="auto">
          <a:xfrm>
            <a:off x="3440097" y="434934"/>
            <a:ext cx="466725" cy="468312"/>
          </a:xfrm>
          <a:prstGeom prst="actionButtonBlank">
            <a:avLst/>
          </a:prstGeom>
          <a:gradFill rotWithShape="1">
            <a:gsLst>
              <a:gs pos="0">
                <a:srgbClr val="FFC000"/>
              </a:gs>
              <a:gs pos="100000">
                <a:srgbClr val="D09502"/>
              </a:gs>
            </a:gsLst>
            <a:path path="rect">
              <a:fillToRect l="50000" t="50000" r="50000" b="50000"/>
            </a:path>
          </a:gradFill>
          <a:ln w="9525">
            <a:noFill/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</p:spPr>
        <p:txBody>
          <a:bodyPr wrap="none" anchor="ctr"/>
          <a:lstStyle/>
          <a:p>
            <a:pPr algn="ctr"/>
            <a:r>
              <a:rPr lang="fr-FR" sz="2800" dirty="0" smtClean="0">
                <a:latin typeface="Arial Rounded MT Bold" pitchFamily="34" charset="0"/>
              </a:rPr>
              <a:t>C</a:t>
            </a:r>
            <a:endParaRPr lang="fr-FR" sz="2800" dirty="0">
              <a:latin typeface="Arial Rounded MT Bold" pitchFamily="34" charset="0"/>
            </a:endParaRPr>
          </a:p>
        </p:txBody>
      </p:sp>
      <p:sp>
        <p:nvSpPr>
          <p:cNvPr id="44045" name="AutoShape 13">
            <a:hlinkClick r:id="" action="ppaction://noaction" highlightClick="1"/>
          </p:cNvPr>
          <p:cNvSpPr>
            <a:spLocks noChangeArrowheads="1"/>
          </p:cNvSpPr>
          <p:nvPr/>
        </p:nvSpPr>
        <p:spPr bwMode="auto">
          <a:xfrm>
            <a:off x="3906822" y="434934"/>
            <a:ext cx="466725" cy="468312"/>
          </a:xfrm>
          <a:prstGeom prst="actionButtonBlank">
            <a:avLst/>
          </a:prstGeom>
          <a:gradFill rotWithShape="1">
            <a:gsLst>
              <a:gs pos="0">
                <a:srgbClr val="FFC000"/>
              </a:gs>
              <a:gs pos="100000">
                <a:srgbClr val="D09502"/>
              </a:gs>
            </a:gsLst>
            <a:path path="rect">
              <a:fillToRect l="50000" t="50000" r="50000" b="50000"/>
            </a:path>
          </a:gradFill>
          <a:ln w="9525">
            <a:noFill/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</p:spPr>
        <p:txBody>
          <a:bodyPr wrap="none" anchor="ctr"/>
          <a:lstStyle/>
          <a:p>
            <a:pPr algn="ctr"/>
            <a:r>
              <a:rPr lang="fr-FR" sz="2800" dirty="0" smtClean="0">
                <a:latin typeface="Arial Rounded MT Bold" pitchFamily="34" charset="0"/>
              </a:rPr>
              <a:t>O</a:t>
            </a:r>
            <a:endParaRPr lang="fr-FR" sz="2800" dirty="0">
              <a:latin typeface="Arial Rounded MT Bold" pitchFamily="34" charset="0"/>
            </a:endParaRPr>
          </a:p>
        </p:txBody>
      </p:sp>
      <p:sp>
        <p:nvSpPr>
          <p:cNvPr id="44046" name="AutoShape 14">
            <a:hlinkClick r:id="" action="ppaction://noaction" highlightClick="1"/>
          </p:cNvPr>
          <p:cNvSpPr>
            <a:spLocks noChangeArrowheads="1"/>
          </p:cNvSpPr>
          <p:nvPr/>
        </p:nvSpPr>
        <p:spPr bwMode="auto">
          <a:xfrm>
            <a:off x="4373547" y="434934"/>
            <a:ext cx="466725" cy="468312"/>
          </a:xfrm>
          <a:prstGeom prst="actionButtonBlank">
            <a:avLst/>
          </a:prstGeom>
          <a:gradFill rotWithShape="1">
            <a:gsLst>
              <a:gs pos="0">
                <a:srgbClr val="FFC000"/>
              </a:gs>
              <a:gs pos="100000">
                <a:srgbClr val="D09502"/>
              </a:gs>
            </a:gsLst>
            <a:path path="rect">
              <a:fillToRect l="50000" t="50000" r="50000" b="50000"/>
            </a:path>
          </a:gradFill>
          <a:ln w="9525">
            <a:noFill/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</p:spPr>
        <p:txBody>
          <a:bodyPr wrap="none" anchor="ctr"/>
          <a:lstStyle/>
          <a:p>
            <a:pPr algn="ctr"/>
            <a:r>
              <a:rPr lang="fr-FR" sz="2800" dirty="0" smtClean="0">
                <a:latin typeface="Arial Rounded MT Bold" pitchFamily="34" charset="0"/>
              </a:rPr>
              <a:t>O</a:t>
            </a:r>
            <a:endParaRPr lang="fr-FR" sz="2800" dirty="0">
              <a:latin typeface="Arial Rounded MT Bold" pitchFamily="34" charset="0"/>
            </a:endParaRPr>
          </a:p>
        </p:txBody>
      </p:sp>
      <p:sp>
        <p:nvSpPr>
          <p:cNvPr id="44047" name="AutoShape 15">
            <a:hlinkClick r:id="" action="ppaction://noaction" highlightClick="1"/>
          </p:cNvPr>
          <p:cNvSpPr>
            <a:spLocks noChangeArrowheads="1"/>
          </p:cNvSpPr>
          <p:nvPr/>
        </p:nvSpPr>
        <p:spPr bwMode="auto">
          <a:xfrm>
            <a:off x="4840272" y="434934"/>
            <a:ext cx="466725" cy="468312"/>
          </a:xfrm>
          <a:prstGeom prst="actionButtonBlank">
            <a:avLst/>
          </a:prstGeom>
          <a:gradFill rotWithShape="1">
            <a:gsLst>
              <a:gs pos="0">
                <a:srgbClr val="FFC000"/>
              </a:gs>
              <a:gs pos="100000">
                <a:srgbClr val="D09502"/>
              </a:gs>
            </a:gsLst>
            <a:path path="rect">
              <a:fillToRect l="50000" t="50000" r="50000" b="50000"/>
            </a:path>
          </a:gradFill>
          <a:ln w="9525">
            <a:noFill/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</p:spPr>
        <p:txBody>
          <a:bodyPr wrap="none" anchor="ctr"/>
          <a:lstStyle/>
          <a:p>
            <a:pPr algn="ctr"/>
            <a:r>
              <a:rPr lang="fr-FR" sz="2800" dirty="0" smtClean="0">
                <a:latin typeface="Arial Rounded MT Bold" pitchFamily="34" charset="0"/>
              </a:rPr>
              <a:t>T</a:t>
            </a:r>
            <a:endParaRPr lang="fr-FR" sz="2800" dirty="0">
              <a:latin typeface="Arial Rounded MT Bold" pitchFamily="34" charset="0"/>
            </a:endParaRPr>
          </a:p>
        </p:txBody>
      </p:sp>
      <p:sp>
        <p:nvSpPr>
          <p:cNvPr id="44048" name="AutoShape 16">
            <a:hlinkClick r:id="" action="ppaction://noaction" highlightClick="1"/>
          </p:cNvPr>
          <p:cNvSpPr>
            <a:spLocks noChangeArrowheads="1"/>
          </p:cNvSpPr>
          <p:nvPr/>
        </p:nvSpPr>
        <p:spPr bwMode="auto">
          <a:xfrm>
            <a:off x="5291134" y="434934"/>
            <a:ext cx="466725" cy="468312"/>
          </a:xfrm>
          <a:prstGeom prst="actionButtonBlank">
            <a:avLst/>
          </a:prstGeom>
          <a:gradFill rotWithShape="1">
            <a:gsLst>
              <a:gs pos="0">
                <a:srgbClr val="FFC000"/>
              </a:gs>
              <a:gs pos="100000">
                <a:srgbClr val="D09502"/>
              </a:gs>
            </a:gsLst>
            <a:path path="rect">
              <a:fillToRect l="50000" t="50000" r="50000" b="50000"/>
            </a:path>
          </a:gradFill>
          <a:ln w="9525">
            <a:noFill/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</p:spPr>
        <p:txBody>
          <a:bodyPr wrap="none" anchor="ctr"/>
          <a:lstStyle/>
          <a:p>
            <a:pPr algn="ctr"/>
            <a:r>
              <a:rPr lang="fr-FR" sz="2800" dirty="0" smtClean="0">
                <a:latin typeface="Arial Rounded MT Bold" pitchFamily="34" charset="0"/>
              </a:rPr>
              <a:t>E</a:t>
            </a:r>
            <a:endParaRPr lang="fr-FR" sz="2800" dirty="0">
              <a:latin typeface="Arial Rounded MT Bold" pitchFamily="34" charset="0"/>
            </a:endParaRPr>
          </a:p>
        </p:txBody>
      </p:sp>
      <p:pic>
        <p:nvPicPr>
          <p:cNvPr id="44049" name="Picture 17" descr="ok5">
            <a:hlinkClick r:id="" action="ppaction://noaction">
              <a:snd r:embed="rId3" name="laser.wav" builtIn="1"/>
            </a:hlinkClick>
          </p:cNvPr>
          <p:cNvPicPr>
            <a:picLocks noChangeAspect="1" noChangeArrowheads="1" noCrop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>
            <a:off x="7383501" y="2443149"/>
            <a:ext cx="828675" cy="468313"/>
          </a:xfrm>
          <a:prstGeom prst="rect">
            <a:avLst/>
          </a:prstGeom>
          <a:noFill/>
        </p:spPr>
      </p:pic>
      <p:pic>
        <p:nvPicPr>
          <p:cNvPr id="44050" name="Picture 18" descr="fleche_58"/>
          <p:cNvPicPr>
            <a:picLocks noChangeAspect="1" noChangeArrowheads="1" noCrop="1"/>
          </p:cNvPicPr>
          <p:nvPr/>
        </p:nvPicPr>
        <p:blipFill>
          <a:blip r:embed="rId5"/>
          <a:srcRect/>
          <a:stretch>
            <a:fillRect/>
          </a:stretch>
        </p:blipFill>
        <p:spPr bwMode="auto">
          <a:xfrm>
            <a:off x="8496300" y="3300413"/>
            <a:ext cx="447675" cy="257175"/>
          </a:xfrm>
          <a:prstGeom prst="rect">
            <a:avLst/>
          </a:prstGeom>
          <a:noFill/>
        </p:spPr>
      </p:pic>
      <p:sp>
        <p:nvSpPr>
          <p:cNvPr id="44051" name="Rectangle 19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892402" y="2260584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C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44052" name="Rectangle 2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892402" y="2727309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44053" name="Rectangle 21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892402" y="3195622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O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44054" name="Rectangle 22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892402" y="3663934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O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44055" name="Rectangle 23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892402" y="4132247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R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44056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892402" y="4600559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S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44057" name="Rectangle 25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892402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C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44058" name="Rectangle 26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892402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44059" name="Rectangle 27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892402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O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44060" name="Rectangle 28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892402" y="1238220"/>
            <a:ext cx="466725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O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44061" name="Rectangle 29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892402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R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44062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892402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S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32" name="AutoShape 16">
            <a:hlinkClick r:id="" action="ppaction://noaction" highlightClick="1"/>
          </p:cNvPr>
          <p:cNvSpPr>
            <a:spLocks noChangeArrowheads="1"/>
          </p:cNvSpPr>
          <p:nvPr/>
        </p:nvSpPr>
        <p:spPr bwMode="auto">
          <a:xfrm>
            <a:off x="5748360" y="434934"/>
            <a:ext cx="466725" cy="468312"/>
          </a:xfrm>
          <a:prstGeom prst="actionButtonBlank">
            <a:avLst/>
          </a:prstGeom>
          <a:gradFill rotWithShape="1">
            <a:gsLst>
              <a:gs pos="0">
                <a:srgbClr val="FFC000"/>
              </a:gs>
              <a:gs pos="100000">
                <a:srgbClr val="D09502"/>
              </a:gs>
            </a:gsLst>
            <a:path path="rect">
              <a:fillToRect l="50000" t="50000" r="50000" b="50000"/>
            </a:path>
          </a:gradFill>
          <a:ln w="9525">
            <a:noFill/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</p:spPr>
        <p:txBody>
          <a:bodyPr wrap="none" anchor="ctr"/>
          <a:lstStyle/>
          <a:p>
            <a:pPr algn="ctr"/>
            <a:r>
              <a:rPr lang="fr-FR" sz="2800" dirty="0" smtClean="0">
                <a:latin typeface="Arial Rounded MT Bold" pitchFamily="34" charset="0"/>
              </a:rPr>
              <a:t>R</a:t>
            </a:r>
            <a:endParaRPr lang="fr-FR" sz="2800" dirty="0">
              <a:latin typeface="Arial Rounded MT Bold" pitchFamily="34" charset="0"/>
            </a:endParaRPr>
          </a:p>
        </p:txBody>
      </p:sp>
      <p:sp>
        <p:nvSpPr>
          <p:cNvPr id="42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892402" y="5072085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T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44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892402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T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pic>
        <p:nvPicPr>
          <p:cNvPr id="35" name="Image 34" descr="interrog01.gif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1358856" y="5838858"/>
            <a:ext cx="506409" cy="506409"/>
          </a:xfrm>
          <a:prstGeom prst="rect">
            <a:avLst/>
          </a:prstGeom>
        </p:spPr>
      </p:pic>
      <p:sp>
        <p:nvSpPr>
          <p:cNvPr id="36" name="ZoneTexte 35"/>
          <p:cNvSpPr txBox="1"/>
          <p:nvPr/>
        </p:nvSpPr>
        <p:spPr>
          <a:xfrm>
            <a:off x="0" y="6386553"/>
            <a:ext cx="3221020" cy="380480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</p:spPr>
        <p:txBody>
          <a:bodyPr wrap="square" lIns="36000" tIns="36000" rIns="36000" bIns="36000" rtlCol="0" anchor="ctr" anchorCtr="0">
            <a:spAutoFit/>
          </a:bodyPr>
          <a:lstStyle/>
          <a:p>
            <a:pPr algn="ctr"/>
            <a:r>
              <a:rPr lang="fr-FR" sz="2000" dirty="0" smtClean="0">
                <a:latin typeface="Arial Rounded MT Bold" pitchFamily="34" charset="0"/>
              </a:rPr>
              <a:t>genre de vélomoteur</a:t>
            </a:r>
            <a:endParaRPr lang="fr-FR" sz="2000" dirty="0">
              <a:latin typeface="Arial Rounded MT Bold" pitchFamily="34" charset="0"/>
            </a:endParaRPr>
          </a:p>
        </p:txBody>
      </p:sp>
      <p:sp>
        <p:nvSpPr>
          <p:cNvPr id="30" name="Rectangle 19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367071" y="2260584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C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31" name="Rectangle 2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367071" y="2727309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33" name="Rectangle 21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367071" y="3195622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O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34" name="Rectangle 22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367071" y="3663934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O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37" name="Rectangle 23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367071" y="4132247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R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38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367071" y="4600559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S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39" name="Rectangle 25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367071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C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40" name="Rectangle 26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367071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41" name="Rectangle 27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367071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O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43" name="Rectangle 28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367071" y="1238220"/>
            <a:ext cx="466725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O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45" name="Rectangle 29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367071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R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46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367071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S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47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367071" y="5072085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T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48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367071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T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49" name="Rectangle 19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841740" y="2260584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C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50" name="Rectangle 2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841740" y="2727309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51" name="Rectangle 21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841740" y="3195622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O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52" name="Rectangle 22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841740" y="3663934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O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53" name="Rectangle 23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841740" y="4132247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R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54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841740" y="4600559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S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55" name="Rectangle 25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841740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C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56" name="Rectangle 26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841740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57" name="Rectangle 27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841740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O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58" name="Rectangle 28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841740" y="1238220"/>
            <a:ext cx="466725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O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59" name="Rectangle 29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841740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R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60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841740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S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61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841740" y="5072085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T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62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841740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T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63" name="Rectangle 19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316409" y="2260584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C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64" name="Rectangle 2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316409" y="2727309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65" name="Rectangle 21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316409" y="3195622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O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66" name="Rectangle 22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316409" y="3663934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O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67" name="Rectangle 23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316409" y="4132247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R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68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316409" y="4600559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S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69" name="Rectangle 25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316409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C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70" name="Rectangle 26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316409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71" name="Rectangle 27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316409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O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72" name="Rectangle 28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316409" y="1238220"/>
            <a:ext cx="466725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O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73" name="Rectangle 29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316409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R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74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316409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S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75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316409" y="5072085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T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76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316409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T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77" name="Rectangle 19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791078" y="2260584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C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78" name="Rectangle 2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791078" y="2727309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79" name="Rectangle 21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791078" y="3195622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O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80" name="Rectangle 22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791078" y="3663934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O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81" name="Rectangle 23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791078" y="4132247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R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82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791078" y="4600559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S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83" name="Rectangle 25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791078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C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84" name="Rectangle 26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791078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85" name="Rectangle 27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791078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O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86" name="Rectangle 28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791078" y="1238220"/>
            <a:ext cx="466725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O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87" name="Rectangle 29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791078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R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88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791078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S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89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791078" y="5072085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T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90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791078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T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91" name="Rectangle 19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265747" y="2260584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C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92" name="Rectangle 2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265747" y="2727309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93" name="Rectangle 21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265747" y="3195622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O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94" name="Rectangle 22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265747" y="3663934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O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95" name="Rectangle 23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265747" y="4132247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R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96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265747" y="4600559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S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97" name="Rectangle 25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265747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C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98" name="Rectangle 26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265747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99" name="Rectangle 27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265747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O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00" name="Rectangle 28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265747" y="1238220"/>
            <a:ext cx="466725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O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01" name="Rectangle 29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265747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R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02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265747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S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03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265747" y="5072085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T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04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265747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T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05" name="Rectangle 19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740416" y="2260584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C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06" name="Rectangle 2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740416" y="2727309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07" name="Rectangle 21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740416" y="3195622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O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08" name="Rectangle 22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740416" y="3663934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O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09" name="Rectangle 23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740416" y="4132247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R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10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740416" y="4600559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S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11" name="Rectangle 25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740416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C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12" name="Rectangle 26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740416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13" name="Rectangle 27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740416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O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14" name="Rectangle 28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740416" y="1238220"/>
            <a:ext cx="466725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O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15" name="Rectangle 29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740416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R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16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740416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S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17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740416" y="5072085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T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18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740416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T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19" name="Rectangle 31">
            <a:hlinkClick r:id="" action="ppaction://noaction">
              <a:snd r:embed="rId8" name="arrow.wav" builtIn="1"/>
            </a:hlinkClick>
          </p:cNvPr>
          <p:cNvSpPr>
            <a:spLocks noChangeArrowheads="1"/>
          </p:cNvSpPr>
          <p:nvPr/>
        </p:nvSpPr>
        <p:spPr bwMode="auto">
          <a:xfrm>
            <a:off x="2910658" y="1238220"/>
            <a:ext cx="3322683" cy="468312"/>
          </a:xfrm>
          <a:prstGeom prst="rect">
            <a:avLst/>
          </a:prstGeom>
          <a:solidFill>
            <a:schemeClr val="accent1">
              <a:alpha val="0"/>
            </a:schemeClr>
          </a:solidFill>
          <a:ln w="12700">
            <a:solidFill>
              <a:srgbClr val="FFCC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fr-FR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4405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3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4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5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6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7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8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9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20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4" dur="500"/>
                                        <p:tgtEl>
                                          <p:spTgt spid="4405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500"/>
                                        <p:tgtEl>
                                          <p:spTgt spid="440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" decel="100000"/>
                                        <p:tgtEl>
                                          <p:spTgt spid="440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4051"/>
                  </p:tgtEl>
                </p:cond>
              </p:nextCondLst>
            </p:seq>
            <p:seq concurrent="1" nextAc="seek">
              <p:cTn id="29" restart="whenNotActive" fill="hold" evtFilter="cancelBubble" nodeType="interactiveSeq">
                <p:stCondLst>
                  <p:cond evt="onClick" delay="0">
                    <p:tgtEl>
                      <p:spTgt spid="4405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0" fill="hold">
                      <p:stCondLst>
                        <p:cond delay="0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4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5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40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41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2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43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4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45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6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47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1" dur="500"/>
                                        <p:tgtEl>
                                          <p:spTgt spid="4405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2" dur="500"/>
                                        <p:tgtEl>
                                          <p:spTgt spid="440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50" decel="100000"/>
                                        <p:tgtEl>
                                          <p:spTgt spid="440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4052"/>
                  </p:tgtEl>
                </p:cond>
              </p:nextCondLst>
            </p:seq>
            <p:seq concurrent="1" nextAc="seek">
              <p:cTn id="56" restart="whenNotActive" fill="hold" evtFilter="cancelBubble" nodeType="interactiveSeq">
                <p:stCondLst>
                  <p:cond evt="onClick" delay="0">
                    <p:tgtEl>
                      <p:spTgt spid="4405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7" fill="hold">
                      <p:stCondLst>
                        <p:cond delay="0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1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2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67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68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9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70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1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72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3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74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>
                      <p:stCondLst>
                        <p:cond delay="indefinite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8" dur="500"/>
                                        <p:tgtEl>
                                          <p:spTgt spid="4405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9" dur="500"/>
                                        <p:tgtEl>
                                          <p:spTgt spid="440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50" decel="100000"/>
                                        <p:tgtEl>
                                          <p:spTgt spid="440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4053"/>
                  </p:tgtEl>
                </p:cond>
              </p:nextCondLst>
            </p:seq>
            <p:seq concurrent="1" nextAc="seek">
              <p:cTn id="83" restart="whenNotActive" fill="hold" evtFilter="cancelBubble" nodeType="interactiveSeq">
                <p:stCondLst>
                  <p:cond evt="onClick" delay="0">
                    <p:tgtEl>
                      <p:spTgt spid="4405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4" fill="hold">
                      <p:stCondLst>
                        <p:cond delay="0"/>
                      </p:stCondLst>
                      <p:childTnLst>
                        <p:par>
                          <p:cTn id="85" fill="hold">
                            <p:stCondLst>
                              <p:cond delay="0"/>
                            </p:stCondLst>
                            <p:childTnLst>
                              <p:par>
                                <p:cTn id="86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8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9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94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95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6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97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8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99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00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01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2" fill="hold">
                      <p:stCondLst>
                        <p:cond delay="indefinite"/>
                      </p:stCondLst>
                      <p:childTnLst>
                        <p:par>
                          <p:cTn id="103" fill="hold">
                            <p:stCondLst>
                              <p:cond delay="0"/>
                            </p:stCondLst>
                            <p:childTnLst>
                              <p:par>
                                <p:cTn id="104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5" dur="500"/>
                                        <p:tgtEl>
                                          <p:spTgt spid="4406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500"/>
                                        <p:tgtEl>
                                          <p:spTgt spid="440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50" decel="100000"/>
                                        <p:tgtEl>
                                          <p:spTgt spid="440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4054"/>
                  </p:tgtEl>
                </p:cond>
              </p:nextCondLst>
            </p:seq>
            <p:seq concurrent="1" nextAc="seek">
              <p:cTn id="110" restart="whenNotActive" fill="hold" evtFilter="cancelBubble" nodeType="interactiveSeq">
                <p:stCondLst>
                  <p:cond evt="onClick" delay="0">
                    <p:tgtEl>
                      <p:spTgt spid="4405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1" fill="hold">
                      <p:stCondLst>
                        <p:cond delay="0"/>
                      </p:stCondLst>
                      <p:childTnLst>
                        <p:par>
                          <p:cTn id="112" fill="hold">
                            <p:stCondLst>
                              <p:cond delay="0"/>
                            </p:stCondLst>
                            <p:childTnLst>
                              <p:par>
                                <p:cTn id="113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5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6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7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8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9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0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21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22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3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24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5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26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7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28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9" fill="hold">
                      <p:stCondLst>
                        <p:cond delay="indefinite"/>
                      </p:stCondLst>
                      <p:childTnLst>
                        <p:par>
                          <p:cTn id="130" fill="hold">
                            <p:stCondLst>
                              <p:cond delay="0"/>
                            </p:stCondLst>
                            <p:childTnLst>
                              <p:par>
                                <p:cTn id="131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2" dur="500"/>
                                        <p:tgtEl>
                                          <p:spTgt spid="4406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3" dur="500"/>
                                        <p:tgtEl>
                                          <p:spTgt spid="440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4" dur="50" decel="100000"/>
                                        <p:tgtEl>
                                          <p:spTgt spid="440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5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4055"/>
                  </p:tgtEl>
                </p:cond>
              </p:nextCondLst>
            </p:seq>
            <p:seq concurrent="1" nextAc="seek">
              <p:cTn id="137" restart="whenNotActive" fill="hold" evtFilter="cancelBubble" nodeType="interactiveSeq">
                <p:stCondLst>
                  <p:cond evt="onClick" delay="0">
                    <p:tgtEl>
                      <p:spTgt spid="4404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8" fill="hold">
                      <p:stCondLst>
                        <p:cond delay="0"/>
                      </p:stCondLst>
                      <p:childTnLst>
                        <p:par>
                          <p:cTn id="139" fill="hold">
                            <p:stCondLst>
                              <p:cond delay="0"/>
                            </p:stCondLst>
                            <p:childTnLst>
                              <p:par>
                                <p:cTn id="140" presetID="56" presetClass="entr" presetSubtype="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by="(-#ppt_w*2)" calcmode="lin" valueType="num">
                                      <p:cBhvr rctx="PPT">
                                        <p:cTn id="142" dur="25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</p:anim>
                                    <p:anim by="(#ppt_w*0.50)" calcmode="lin" valueType="num">
                                      <p:cBhvr>
                                        <p:cTn id="143" dur="25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(-#ppt_h/2)" to="(#ppt_y)" calcmode="lin" valueType="num">
                                      <p:cBhvr>
                                        <p:cTn id="144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</p:anim>
                                    <p:animRot by="21600000">
                                      <p:cBhvr>
                                        <p:cTn id="145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6" fill="hold">
                            <p:stCondLst>
                              <p:cond delay="500"/>
                            </p:stCondLst>
                            <p:childTnLst>
                              <p:par>
                                <p:cTn id="147" presetID="56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by="(-#ppt_w*2)" calcmode="lin" valueType="num">
                                      <p:cBhvr rctx="PPT">
                                        <p:cTn id="149" dur="25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</p:anim>
                                    <p:anim by="(#ppt_w*0.50)" calcmode="lin" valueType="num">
                                      <p:cBhvr>
                                        <p:cTn id="150" dur="25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(-#ppt_h/2)" to="(#ppt_y)" calcmode="lin" valueType="num">
                                      <p:cBhvr>
                                        <p:cTn id="151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</p:anim>
                                    <p:animRot by="21600000">
                                      <p:cBhvr>
                                        <p:cTn id="152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3" fill="hold">
                            <p:stCondLst>
                              <p:cond delay="1000"/>
                            </p:stCondLst>
                            <p:childTnLst>
                              <p:par>
                                <p:cTn id="154" presetID="56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by="(-#ppt_w*2)" calcmode="lin" valueType="num">
                                      <p:cBhvr rctx="PPT">
                                        <p:cTn id="156" dur="25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</p:anim>
                                    <p:anim by="(#ppt_w*0.50)" calcmode="lin" valueType="num">
                                      <p:cBhvr>
                                        <p:cTn id="157" dur="25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(-#ppt_h/2)" to="(#ppt_y)" calcmode="lin" valueType="num">
                                      <p:cBhvr>
                                        <p:cTn id="158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</p:anim>
                                    <p:animRot by="21600000">
                                      <p:cBhvr>
                                        <p:cTn id="159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0" fill="hold">
                            <p:stCondLst>
                              <p:cond delay="1500"/>
                            </p:stCondLst>
                            <p:childTnLst>
                              <p:par>
                                <p:cTn id="161" presetID="56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by="(-#ppt_w*2)" calcmode="lin" valueType="num">
                                      <p:cBhvr rctx="PPT">
                                        <p:cTn id="163" dur="25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</p:anim>
                                    <p:anim by="(#ppt_w*0.50)" calcmode="lin" valueType="num">
                                      <p:cBhvr>
                                        <p:cTn id="164" dur="25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(-#ppt_h/2)" to="(#ppt_y)" calcmode="lin" valueType="num">
                                      <p:cBhvr>
                                        <p:cTn id="165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</p:anim>
                                    <p:animRot by="21600000">
                                      <p:cBhvr>
                                        <p:cTn id="166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7" fill="hold">
                            <p:stCondLst>
                              <p:cond delay="2000"/>
                            </p:stCondLst>
                            <p:childTnLst>
                              <p:par>
                                <p:cTn id="168" presetID="56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by="(-#ppt_w*2)" calcmode="lin" valueType="num">
                                      <p:cBhvr rctx="PPT">
                                        <p:cTn id="170" dur="25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</p:anim>
                                    <p:anim by="(#ppt_w*0.50)" calcmode="lin" valueType="num">
                                      <p:cBhvr>
                                        <p:cTn id="171" dur="25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(-#ppt_h/2)" to="(#ppt_y)" calcmode="lin" valueType="num">
                                      <p:cBhvr>
                                        <p:cTn id="172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</p:anim>
                                    <p:animRot by="21600000">
                                      <p:cBhvr>
                                        <p:cTn id="173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4" fill="hold">
                            <p:stCondLst>
                              <p:cond delay="2500"/>
                            </p:stCondLst>
                            <p:childTnLst>
                              <p:par>
                                <p:cTn id="175" presetID="56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by="(-#ppt_w*2)" calcmode="lin" valueType="num">
                                      <p:cBhvr rctx="PPT">
                                        <p:cTn id="177" dur="25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</p:anim>
                                    <p:anim by="(#ppt_w*0.50)" calcmode="lin" valueType="num">
                                      <p:cBhvr>
                                        <p:cTn id="178" dur="25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(-#ppt_h/2)" to="(#ppt_y)" calcmode="lin" valueType="num">
                                      <p:cBhvr>
                                        <p:cTn id="179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</p:anim>
                                    <p:animRot by="21600000">
                                      <p:cBhvr>
                                        <p:cTn id="180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1" fill="hold">
                            <p:stCondLst>
                              <p:cond delay="3000"/>
                            </p:stCondLst>
                            <p:childTnLst>
                              <p:par>
                                <p:cTn id="182" presetID="56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by="(-#ppt_w*2)" calcmode="lin" valueType="num">
                                      <p:cBhvr rctx="PPT">
                                        <p:cTn id="184" dur="25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</p:anim>
                                    <p:anim by="(#ppt_w*0.50)" calcmode="lin" valueType="num">
                                      <p:cBhvr>
                                        <p:cTn id="185" dur="25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(-#ppt_h/2)" to="(#ppt_y)" calcmode="lin" valueType="num">
                                      <p:cBhvr>
                                        <p:cTn id="186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</p:anim>
                                    <p:animRot by="21600000">
                                      <p:cBhvr>
                                        <p:cTn id="187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8" fill="hold">
                            <p:stCondLst>
                              <p:cond delay="3500"/>
                            </p:stCondLst>
                            <p:childTnLst>
                              <p:par>
                                <p:cTn id="189" presetID="34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from="(-#ppt_w/2)" to="(#ppt_x)" calcmode="lin" valueType="num">
                                      <p:cBhvr>
                                        <p:cTn id="191" dur="6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0" to="-1.0" calcmode="lin" valueType="num">
                                      <p:cBhvr>
                                        <p:cTn id="192" dur="200" decel="5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44050"/>
                                        </p:tgtEl>
                                        <p:attrNameLst>
                                          <p:attrName>xshear</p:attrName>
                                        </p:attrNameLst>
                                      </p:cBhvr>
                                    </p:anim>
                                    <p:animScale>
                                      <p:cBhvr>
                                        <p:cTn id="193" dur="200" decel="10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44050"/>
                                        </p:tgtEl>
                                      </p:cBhvr>
                                      <p:from x="100000" y="100000"/>
                                      <p:to x="80000" y="100000"/>
                                    </p:animScale>
                                    <p:anim by="(#ppt_h/3+#ppt_w*0.1)" calcmode="lin" valueType="num">
                                      <p:cBhvr additive="sum">
                                        <p:cTn id="194" dur="200" decel="10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440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4049"/>
                  </p:tgtEl>
                </p:cond>
              </p:nextCondLst>
            </p:seq>
            <p:seq concurrent="1" nextAc="seek">
              <p:cTn id="195" restart="whenNotActive" fill="hold" evtFilter="cancelBubble" nodeType="interactiveSeq">
                <p:stCondLst>
                  <p:cond evt="onClick" delay="0">
                    <p:tgtEl>
                      <p:spTgt spid="4405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96" fill="hold">
                      <p:stCondLst>
                        <p:cond delay="0"/>
                      </p:stCondLst>
                      <p:childTnLst>
                        <p:par>
                          <p:cTn id="197" fill="hold">
                            <p:stCondLst>
                              <p:cond delay="0"/>
                            </p:stCondLst>
                            <p:childTnLst>
                              <p:par>
                                <p:cTn id="198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00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1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2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3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4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5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206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207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08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209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10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211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12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213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4" fill="hold">
                      <p:stCondLst>
                        <p:cond delay="indefinite"/>
                      </p:stCondLst>
                      <p:childTnLst>
                        <p:par>
                          <p:cTn id="215" fill="hold">
                            <p:stCondLst>
                              <p:cond delay="0"/>
                            </p:stCondLst>
                            <p:childTnLst>
                              <p:par>
                                <p:cTn id="216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17" dur="500"/>
                                        <p:tgtEl>
                                          <p:spTgt spid="4406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18" dur="500"/>
                                        <p:tgtEl>
                                          <p:spTgt spid="440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9" dur="50" decel="100000"/>
                                        <p:tgtEl>
                                          <p:spTgt spid="440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0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2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4056"/>
                  </p:tgtEl>
                </p:cond>
              </p:nextCondLst>
            </p:seq>
            <p:seq concurrent="1" nextAc="seek">
              <p:cTn id="222" restart="whenNotActive" fill="hold" evtFilter="cancelBubble" nodeType="interactiveSeq">
                <p:stCondLst>
                  <p:cond evt="onClick" delay="0">
                    <p:tgtEl>
                      <p:spTgt spid="4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23" fill="hold">
                      <p:stCondLst>
                        <p:cond delay="0"/>
                      </p:stCondLst>
                      <p:childTnLst>
                        <p:par>
                          <p:cTn id="224" fill="hold">
                            <p:stCondLst>
                              <p:cond delay="0"/>
                            </p:stCondLst>
                            <p:childTnLst>
                              <p:par>
                                <p:cTn id="225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7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8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9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0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1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2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233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234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35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236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37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238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39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240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1" fill="hold">
                      <p:stCondLst>
                        <p:cond delay="indefinite"/>
                      </p:stCondLst>
                      <p:childTnLst>
                        <p:par>
                          <p:cTn id="242" fill="hold">
                            <p:stCondLst>
                              <p:cond delay="0"/>
                            </p:stCondLst>
                            <p:childTnLst>
                              <p:par>
                                <p:cTn id="243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44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5" dur="500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6" dur="50" decel="100000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7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4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2"/>
                  </p:tgtEl>
                </p:cond>
              </p:nextCondLst>
            </p:seq>
            <p:seq concurrent="1" nextAc="seek">
              <p:cTn id="249" restart="whenNotActive" fill="hold" evtFilter="cancelBubble" nodeType="interactiveSeq">
                <p:stCondLst>
                  <p:cond evt="onClick" delay="0">
                    <p:tgtEl>
                      <p:spTgt spid="3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50" fill="hold">
                      <p:stCondLst>
                        <p:cond delay="0"/>
                      </p:stCondLst>
                      <p:childTnLst>
                        <p:par>
                          <p:cTn id="251" fill="hold">
                            <p:stCondLst>
                              <p:cond delay="0"/>
                            </p:stCondLst>
                            <p:childTnLst>
                              <p:par>
                                <p:cTn id="252" presetID="27" presetClass="entr" presetSubtype="0" fill="hold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2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254" dur="100"/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255" dur="100"/>
                                        <p:tgtEl>
                                          <p:spTgt spid="3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56" dur="100"/>
                                        <p:tgtEl>
                                          <p:spTgt spid="3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7" fill="hold">
                      <p:stCondLst>
                        <p:cond delay="indefinite"/>
                      </p:stCondLst>
                      <p:childTnLst>
                        <p:par>
                          <p:cTn id="258" fill="hold">
                            <p:stCondLst>
                              <p:cond delay="0"/>
                            </p:stCondLst>
                            <p:childTnLst>
                              <p:par>
                                <p:cTn id="259" presetID="26" presetClass="entr" presetSubtype="0" fill="hold" grpId="2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61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2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3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4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5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6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267" dur="7">
                                          <p:stCondLst>
                                            <p:cond delay="163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268" dur="42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69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270" dur="42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71" dur="7">
                                          <p:stCondLst>
                                            <p:cond delay="411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272" dur="42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73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274" dur="42" decel="50000">
                                          <p:stCondLst>
                                            <p:cond delay="459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5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oin.wav" builtIn="1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5"/>
                  </p:tgtEl>
                </p:cond>
              </p:nextCondLst>
            </p:seq>
            <p:seq concurrent="1" nextAc="seek">
              <p:cTn id="275" restart="whenNotActive" fill="hold" evtFilter="cancelBubble" nodeType="interactiveSeq">
                <p:stCondLst>
                  <p:cond evt="onClick" delay="0">
                    <p:tgtEl>
                      <p:spTgt spid="3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76" fill="hold">
                      <p:stCondLst>
                        <p:cond delay="0"/>
                      </p:stCondLst>
                      <p:childTnLst>
                        <p:par>
                          <p:cTn id="277" fill="hold">
                            <p:stCondLst>
                              <p:cond delay="0"/>
                            </p:stCondLst>
                            <p:childTnLst>
                              <p:par>
                                <p:cTn id="278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80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1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2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3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4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5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286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287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88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289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90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291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92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293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4" fill="hold">
                      <p:stCondLst>
                        <p:cond delay="indefinite"/>
                      </p:stCondLst>
                      <p:childTnLst>
                        <p:par>
                          <p:cTn id="295" fill="hold">
                            <p:stCondLst>
                              <p:cond delay="0"/>
                            </p:stCondLst>
                            <p:childTnLst>
                              <p:par>
                                <p:cTn id="296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97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8" dur="500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9" dur="50" decel="100000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0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0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0"/>
                  </p:tgtEl>
                </p:cond>
              </p:nextCondLst>
            </p:seq>
            <p:seq concurrent="1" nextAc="seek">
              <p:cTn id="302" restart="whenNotActive" fill="hold" evtFilter="cancelBubble" nodeType="interactiveSeq">
                <p:stCondLst>
                  <p:cond evt="onClick" delay="0">
                    <p:tgtEl>
                      <p:spTgt spid="3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03" fill="hold">
                      <p:stCondLst>
                        <p:cond delay="0"/>
                      </p:stCondLst>
                      <p:childTnLst>
                        <p:par>
                          <p:cTn id="304" fill="hold">
                            <p:stCondLst>
                              <p:cond delay="0"/>
                            </p:stCondLst>
                            <p:childTnLst>
                              <p:par>
                                <p:cTn id="305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07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08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9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0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1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2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313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314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15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316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17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318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19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320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1" fill="hold">
                      <p:stCondLst>
                        <p:cond delay="indefinite"/>
                      </p:stCondLst>
                      <p:childTnLst>
                        <p:par>
                          <p:cTn id="322" fill="hold">
                            <p:stCondLst>
                              <p:cond delay="0"/>
                            </p:stCondLst>
                            <p:childTnLst>
                              <p:par>
                                <p:cTn id="323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24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25" dur="500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6" dur="50" decel="100000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7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2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1"/>
                  </p:tgtEl>
                </p:cond>
              </p:nextCondLst>
            </p:seq>
            <p:seq concurrent="1" nextAc="seek">
              <p:cTn id="329" restart="whenNotActive" fill="hold" evtFilter="cancelBubble" nodeType="interactiveSeq">
                <p:stCondLst>
                  <p:cond evt="onClick" delay="0">
                    <p:tgtEl>
                      <p:spTgt spid="3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30" fill="hold">
                      <p:stCondLst>
                        <p:cond delay="0"/>
                      </p:stCondLst>
                      <p:childTnLst>
                        <p:par>
                          <p:cTn id="331" fill="hold">
                            <p:stCondLst>
                              <p:cond delay="0"/>
                            </p:stCondLst>
                            <p:childTnLst>
                              <p:par>
                                <p:cTn id="332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34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5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6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7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8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9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340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341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42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343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44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345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46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347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8" fill="hold">
                      <p:stCondLst>
                        <p:cond delay="indefinite"/>
                      </p:stCondLst>
                      <p:childTnLst>
                        <p:par>
                          <p:cTn id="349" fill="hold">
                            <p:stCondLst>
                              <p:cond delay="0"/>
                            </p:stCondLst>
                            <p:childTnLst>
                              <p:par>
                                <p:cTn id="350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51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52" dur="500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3" dur="50" decel="100000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4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5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3"/>
                  </p:tgtEl>
                </p:cond>
              </p:nextCondLst>
            </p:seq>
            <p:seq concurrent="1" nextAc="seek">
              <p:cTn id="356" restart="whenNotActive" fill="hold" evtFilter="cancelBubble" nodeType="interactiveSeq">
                <p:stCondLst>
                  <p:cond evt="onClick" delay="0">
                    <p:tgtEl>
                      <p:spTgt spid="3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57" fill="hold">
                      <p:stCondLst>
                        <p:cond delay="0"/>
                      </p:stCondLst>
                      <p:childTnLst>
                        <p:par>
                          <p:cTn id="358" fill="hold">
                            <p:stCondLst>
                              <p:cond delay="0"/>
                            </p:stCondLst>
                            <p:childTnLst>
                              <p:par>
                                <p:cTn id="359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61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62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3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4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5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6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367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368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69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370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71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372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73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374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5" fill="hold">
                      <p:stCondLst>
                        <p:cond delay="indefinite"/>
                      </p:stCondLst>
                      <p:childTnLst>
                        <p:par>
                          <p:cTn id="376" fill="hold">
                            <p:stCondLst>
                              <p:cond delay="0"/>
                            </p:stCondLst>
                            <p:childTnLst>
                              <p:par>
                                <p:cTn id="377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78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79" dur="500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0" dur="50" decel="100000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1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8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4"/>
                  </p:tgtEl>
                </p:cond>
              </p:nextCondLst>
            </p:seq>
            <p:seq concurrent="1" nextAc="seek">
              <p:cTn id="383" restart="whenNotActive" fill="hold" evtFilter="cancelBubble" nodeType="interactiveSeq">
                <p:stCondLst>
                  <p:cond evt="onClick" delay="0">
                    <p:tgtEl>
                      <p:spTgt spid="3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84" fill="hold">
                      <p:stCondLst>
                        <p:cond delay="0"/>
                      </p:stCondLst>
                      <p:childTnLst>
                        <p:par>
                          <p:cTn id="385" fill="hold">
                            <p:stCondLst>
                              <p:cond delay="0"/>
                            </p:stCondLst>
                            <p:childTnLst>
                              <p:par>
                                <p:cTn id="386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88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89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0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1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2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3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394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395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96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397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98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399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00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401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2" fill="hold">
                      <p:stCondLst>
                        <p:cond delay="indefinite"/>
                      </p:stCondLst>
                      <p:childTnLst>
                        <p:par>
                          <p:cTn id="403" fill="hold">
                            <p:stCondLst>
                              <p:cond delay="0"/>
                            </p:stCondLst>
                            <p:childTnLst>
                              <p:par>
                                <p:cTn id="404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05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06" dur="500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7" dur="50" decel="100000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8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40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7"/>
                  </p:tgtEl>
                </p:cond>
              </p:nextCondLst>
            </p:seq>
            <p:seq concurrent="1" nextAc="seek">
              <p:cTn id="410" restart="whenNotActive" fill="hold" evtFilter="cancelBubble" nodeType="interactiveSeq">
                <p:stCondLst>
                  <p:cond evt="onClick" delay="0">
                    <p:tgtEl>
                      <p:spTgt spid="3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11" fill="hold">
                      <p:stCondLst>
                        <p:cond delay="0"/>
                      </p:stCondLst>
                      <p:childTnLst>
                        <p:par>
                          <p:cTn id="412" fill="hold">
                            <p:stCondLst>
                              <p:cond delay="0"/>
                            </p:stCondLst>
                            <p:childTnLst>
                              <p:par>
                                <p:cTn id="413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15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16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7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8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9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0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421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422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23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424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25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426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27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428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9" fill="hold">
                      <p:stCondLst>
                        <p:cond delay="indefinite"/>
                      </p:stCondLst>
                      <p:childTnLst>
                        <p:par>
                          <p:cTn id="430" fill="hold">
                            <p:stCondLst>
                              <p:cond delay="0"/>
                            </p:stCondLst>
                            <p:childTnLst>
                              <p:par>
                                <p:cTn id="431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32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33" dur="500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4" dur="50" decel="100000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5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43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8"/>
                  </p:tgtEl>
                </p:cond>
              </p:nextCondLst>
            </p:seq>
            <p:seq concurrent="1" nextAc="seek">
              <p:cTn id="437" restart="whenNotActive" fill="hold" evtFilter="cancelBubble" nodeType="interactiveSeq">
                <p:stCondLst>
                  <p:cond evt="onClick" delay="0">
                    <p:tgtEl>
                      <p:spTgt spid="4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38" fill="hold">
                      <p:stCondLst>
                        <p:cond delay="0"/>
                      </p:stCondLst>
                      <p:childTnLst>
                        <p:par>
                          <p:cTn id="439" fill="hold">
                            <p:stCondLst>
                              <p:cond delay="0"/>
                            </p:stCondLst>
                            <p:childTnLst>
                              <p:par>
                                <p:cTn id="440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42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43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4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5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6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7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448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449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50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451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52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453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54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455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6" fill="hold">
                      <p:stCondLst>
                        <p:cond delay="indefinite"/>
                      </p:stCondLst>
                      <p:childTnLst>
                        <p:par>
                          <p:cTn id="457" fill="hold">
                            <p:stCondLst>
                              <p:cond delay="0"/>
                            </p:stCondLst>
                            <p:childTnLst>
                              <p:par>
                                <p:cTn id="458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59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60" dur="500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1" dur="50" decel="100000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46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7"/>
                  </p:tgtEl>
                </p:cond>
              </p:nextCondLst>
            </p:seq>
            <p:seq concurrent="1" nextAc="seek">
              <p:cTn id="464" restart="whenNotActive" fill="hold" evtFilter="cancelBubble" nodeType="interactiveSeq">
                <p:stCondLst>
                  <p:cond evt="onClick" delay="0">
                    <p:tgtEl>
                      <p:spTgt spid="4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65" fill="hold">
                      <p:stCondLst>
                        <p:cond delay="0"/>
                      </p:stCondLst>
                      <p:childTnLst>
                        <p:par>
                          <p:cTn id="466" fill="hold">
                            <p:stCondLst>
                              <p:cond delay="0"/>
                            </p:stCondLst>
                            <p:childTnLst>
                              <p:par>
                                <p:cTn id="467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69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70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1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2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3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4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475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476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77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478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79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480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81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482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3" fill="hold">
                      <p:stCondLst>
                        <p:cond delay="indefinite"/>
                      </p:stCondLst>
                      <p:childTnLst>
                        <p:par>
                          <p:cTn id="484" fill="hold">
                            <p:stCondLst>
                              <p:cond delay="0"/>
                            </p:stCondLst>
                            <p:childTnLst>
                              <p:par>
                                <p:cTn id="485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86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87" dur="500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8" dur="50" decel="100000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9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49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9"/>
                  </p:tgtEl>
                </p:cond>
              </p:nextCondLst>
            </p:seq>
            <p:seq concurrent="1" nextAc="seek">
              <p:cTn id="491" restart="whenNotActive" fill="hold" evtFilter="cancelBubble" nodeType="interactiveSeq">
                <p:stCondLst>
                  <p:cond evt="onClick" delay="0">
                    <p:tgtEl>
                      <p:spTgt spid="5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92" fill="hold">
                      <p:stCondLst>
                        <p:cond delay="0"/>
                      </p:stCondLst>
                      <p:childTnLst>
                        <p:par>
                          <p:cTn id="493" fill="hold">
                            <p:stCondLst>
                              <p:cond delay="0"/>
                            </p:stCondLst>
                            <p:childTnLst>
                              <p:par>
                                <p:cTn id="494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96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97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8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9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0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1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502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503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04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505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06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507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08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509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0" fill="hold">
                      <p:stCondLst>
                        <p:cond delay="indefinite"/>
                      </p:stCondLst>
                      <p:childTnLst>
                        <p:par>
                          <p:cTn id="511" fill="hold">
                            <p:stCondLst>
                              <p:cond delay="0"/>
                            </p:stCondLst>
                            <p:childTnLst>
                              <p:par>
                                <p:cTn id="512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13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14" dur="500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5" dur="50" decel="100000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6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51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0"/>
                  </p:tgtEl>
                </p:cond>
              </p:nextCondLst>
            </p:seq>
            <p:seq concurrent="1" nextAc="seek">
              <p:cTn id="518" restart="whenNotActive" fill="hold" evtFilter="cancelBubble" nodeType="interactiveSeq">
                <p:stCondLst>
                  <p:cond evt="onClick" delay="0">
                    <p:tgtEl>
                      <p:spTgt spid="5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19" fill="hold">
                      <p:stCondLst>
                        <p:cond delay="0"/>
                      </p:stCondLst>
                      <p:childTnLst>
                        <p:par>
                          <p:cTn id="520" fill="hold">
                            <p:stCondLst>
                              <p:cond delay="0"/>
                            </p:stCondLst>
                            <p:childTnLst>
                              <p:par>
                                <p:cTn id="521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23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24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5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6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7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8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529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530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31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532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33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534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35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536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7" fill="hold">
                      <p:stCondLst>
                        <p:cond delay="indefinite"/>
                      </p:stCondLst>
                      <p:childTnLst>
                        <p:par>
                          <p:cTn id="538" fill="hold">
                            <p:stCondLst>
                              <p:cond delay="0"/>
                            </p:stCondLst>
                            <p:childTnLst>
                              <p:par>
                                <p:cTn id="539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40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41" dur="500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2" dur="50" decel="100000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3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54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1"/>
                  </p:tgtEl>
                </p:cond>
              </p:nextCondLst>
            </p:seq>
            <p:seq concurrent="1" nextAc="seek">
              <p:cTn id="545" restart="whenNotActive" fill="hold" evtFilter="cancelBubble" nodeType="interactiveSeq">
                <p:stCondLst>
                  <p:cond evt="onClick" delay="0">
                    <p:tgtEl>
                      <p:spTgt spid="5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46" fill="hold">
                      <p:stCondLst>
                        <p:cond delay="0"/>
                      </p:stCondLst>
                      <p:childTnLst>
                        <p:par>
                          <p:cTn id="547" fill="hold">
                            <p:stCondLst>
                              <p:cond delay="0"/>
                            </p:stCondLst>
                            <p:childTnLst>
                              <p:par>
                                <p:cTn id="548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50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51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2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3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4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5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556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557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58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559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60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561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62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563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4" fill="hold">
                      <p:stCondLst>
                        <p:cond delay="indefinite"/>
                      </p:stCondLst>
                      <p:childTnLst>
                        <p:par>
                          <p:cTn id="565" fill="hold">
                            <p:stCondLst>
                              <p:cond delay="0"/>
                            </p:stCondLst>
                            <p:childTnLst>
                              <p:par>
                                <p:cTn id="566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67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68" dur="500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9" dur="50" decel="100000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0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57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2"/>
                  </p:tgtEl>
                </p:cond>
              </p:nextCondLst>
            </p:seq>
            <p:seq concurrent="1" nextAc="seek">
              <p:cTn id="572" restart="whenNotActive" fill="hold" evtFilter="cancelBubble" nodeType="interactiveSeq">
                <p:stCondLst>
                  <p:cond evt="onClick" delay="0">
                    <p:tgtEl>
                      <p:spTgt spid="5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73" fill="hold">
                      <p:stCondLst>
                        <p:cond delay="0"/>
                      </p:stCondLst>
                      <p:childTnLst>
                        <p:par>
                          <p:cTn id="574" fill="hold">
                            <p:stCondLst>
                              <p:cond delay="0"/>
                            </p:stCondLst>
                            <p:childTnLst>
                              <p:par>
                                <p:cTn id="575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77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78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9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0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1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2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583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584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85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586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87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588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89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590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1" fill="hold">
                      <p:stCondLst>
                        <p:cond delay="indefinite"/>
                      </p:stCondLst>
                      <p:childTnLst>
                        <p:par>
                          <p:cTn id="592" fill="hold">
                            <p:stCondLst>
                              <p:cond delay="0"/>
                            </p:stCondLst>
                            <p:childTnLst>
                              <p:par>
                                <p:cTn id="593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94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95" dur="500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6" dur="50" decel="100000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7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59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3"/>
                  </p:tgtEl>
                </p:cond>
              </p:nextCondLst>
            </p:seq>
            <p:seq concurrent="1" nextAc="seek">
              <p:cTn id="599" restart="whenNotActive" fill="hold" evtFilter="cancelBubble" nodeType="interactiveSeq">
                <p:stCondLst>
                  <p:cond evt="onClick" delay="0">
                    <p:tgtEl>
                      <p:spTgt spid="5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00" fill="hold">
                      <p:stCondLst>
                        <p:cond delay="0"/>
                      </p:stCondLst>
                      <p:childTnLst>
                        <p:par>
                          <p:cTn id="601" fill="hold">
                            <p:stCondLst>
                              <p:cond delay="0"/>
                            </p:stCondLst>
                            <p:childTnLst>
                              <p:par>
                                <p:cTn id="602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04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05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6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7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8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9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610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611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12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613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14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615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16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617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8" fill="hold">
                      <p:stCondLst>
                        <p:cond delay="indefinite"/>
                      </p:stCondLst>
                      <p:childTnLst>
                        <p:par>
                          <p:cTn id="619" fill="hold">
                            <p:stCondLst>
                              <p:cond delay="0"/>
                            </p:stCondLst>
                            <p:childTnLst>
                              <p:par>
                                <p:cTn id="620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21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22" dur="500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3" dur="50" decel="100000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4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62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4"/>
                  </p:tgtEl>
                </p:cond>
              </p:nextCondLst>
            </p:seq>
            <p:seq concurrent="1" nextAc="seek">
              <p:cTn id="626" restart="whenNotActive" fill="hold" evtFilter="cancelBubble" nodeType="interactiveSeq">
                <p:stCondLst>
                  <p:cond evt="onClick" delay="0">
                    <p:tgtEl>
                      <p:spTgt spid="6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27" fill="hold">
                      <p:stCondLst>
                        <p:cond delay="0"/>
                      </p:stCondLst>
                      <p:childTnLst>
                        <p:par>
                          <p:cTn id="628" fill="hold">
                            <p:stCondLst>
                              <p:cond delay="0"/>
                            </p:stCondLst>
                            <p:childTnLst>
                              <p:par>
                                <p:cTn id="629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31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32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3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4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5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6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637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638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39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640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41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642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43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644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45" fill="hold">
                      <p:stCondLst>
                        <p:cond delay="indefinite"/>
                      </p:stCondLst>
                      <p:childTnLst>
                        <p:par>
                          <p:cTn id="646" fill="hold">
                            <p:stCondLst>
                              <p:cond delay="0"/>
                            </p:stCondLst>
                            <p:childTnLst>
                              <p:par>
                                <p:cTn id="647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48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49" dur="500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0" dur="50" decel="100000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1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65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1"/>
                  </p:tgtEl>
                </p:cond>
              </p:nextCondLst>
            </p:seq>
            <p:seq concurrent="1" nextAc="seek">
              <p:cTn id="653" restart="whenNotActive" fill="hold" evtFilter="cancelBubble" nodeType="interactiveSeq">
                <p:stCondLst>
                  <p:cond evt="onClick" delay="0">
                    <p:tgtEl>
                      <p:spTgt spid="6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54" fill="hold">
                      <p:stCondLst>
                        <p:cond delay="0"/>
                      </p:stCondLst>
                      <p:childTnLst>
                        <p:par>
                          <p:cTn id="655" fill="hold">
                            <p:stCondLst>
                              <p:cond delay="0"/>
                            </p:stCondLst>
                            <p:childTnLst>
                              <p:par>
                                <p:cTn id="656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58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59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0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1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2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3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664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665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66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667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68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669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70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671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2" fill="hold">
                      <p:stCondLst>
                        <p:cond delay="indefinite"/>
                      </p:stCondLst>
                      <p:childTnLst>
                        <p:par>
                          <p:cTn id="673" fill="hold">
                            <p:stCondLst>
                              <p:cond delay="0"/>
                            </p:stCondLst>
                            <p:childTnLst>
                              <p:par>
                                <p:cTn id="674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75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76" dur="500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7" dur="50" decel="100000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8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67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3"/>
                  </p:tgtEl>
                </p:cond>
              </p:nextCondLst>
            </p:seq>
            <p:seq concurrent="1" nextAc="seek">
              <p:cTn id="680" restart="whenNotActive" fill="hold" evtFilter="cancelBubble" nodeType="interactiveSeq">
                <p:stCondLst>
                  <p:cond evt="onClick" delay="0">
                    <p:tgtEl>
                      <p:spTgt spid="6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81" fill="hold">
                      <p:stCondLst>
                        <p:cond delay="0"/>
                      </p:stCondLst>
                      <p:childTnLst>
                        <p:par>
                          <p:cTn id="682" fill="hold">
                            <p:stCondLst>
                              <p:cond delay="0"/>
                            </p:stCondLst>
                            <p:childTnLst>
                              <p:par>
                                <p:cTn id="683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85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86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7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8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9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0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691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692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93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694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95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696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97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698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9" fill="hold">
                      <p:stCondLst>
                        <p:cond delay="indefinite"/>
                      </p:stCondLst>
                      <p:childTnLst>
                        <p:par>
                          <p:cTn id="700" fill="hold">
                            <p:stCondLst>
                              <p:cond delay="0"/>
                            </p:stCondLst>
                            <p:childTnLst>
                              <p:par>
                                <p:cTn id="701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02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03" dur="500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4" dur="50" decel="100000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5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70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4"/>
                  </p:tgtEl>
                </p:cond>
              </p:nextCondLst>
            </p:seq>
            <p:seq concurrent="1" nextAc="seek">
              <p:cTn id="707" restart="whenNotActive" fill="hold" evtFilter="cancelBubble" nodeType="interactiveSeq">
                <p:stCondLst>
                  <p:cond evt="onClick" delay="0">
                    <p:tgtEl>
                      <p:spTgt spid="6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08" fill="hold">
                      <p:stCondLst>
                        <p:cond delay="0"/>
                      </p:stCondLst>
                      <p:childTnLst>
                        <p:par>
                          <p:cTn id="709" fill="hold">
                            <p:stCondLst>
                              <p:cond delay="0"/>
                            </p:stCondLst>
                            <p:childTnLst>
                              <p:par>
                                <p:cTn id="710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12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13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4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5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6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7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718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719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20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721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22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723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24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725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6" fill="hold">
                      <p:stCondLst>
                        <p:cond delay="indefinite"/>
                      </p:stCondLst>
                      <p:childTnLst>
                        <p:par>
                          <p:cTn id="727" fill="hold">
                            <p:stCondLst>
                              <p:cond delay="0"/>
                            </p:stCondLst>
                            <p:childTnLst>
                              <p:par>
                                <p:cTn id="728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29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30" dur="500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1" dur="50" decel="100000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73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5"/>
                  </p:tgtEl>
                </p:cond>
              </p:nextCondLst>
            </p:seq>
            <p:seq concurrent="1" nextAc="seek">
              <p:cTn id="734" restart="whenNotActive" fill="hold" evtFilter="cancelBubble" nodeType="interactiveSeq">
                <p:stCondLst>
                  <p:cond evt="onClick" delay="0">
                    <p:tgtEl>
                      <p:spTgt spid="6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35" fill="hold">
                      <p:stCondLst>
                        <p:cond delay="0"/>
                      </p:stCondLst>
                      <p:childTnLst>
                        <p:par>
                          <p:cTn id="736" fill="hold">
                            <p:stCondLst>
                              <p:cond delay="0"/>
                            </p:stCondLst>
                            <p:childTnLst>
                              <p:par>
                                <p:cTn id="737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39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40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1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2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3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4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745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746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47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748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49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750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51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752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3" fill="hold">
                      <p:stCondLst>
                        <p:cond delay="indefinite"/>
                      </p:stCondLst>
                      <p:childTnLst>
                        <p:par>
                          <p:cTn id="754" fill="hold">
                            <p:stCondLst>
                              <p:cond delay="0"/>
                            </p:stCondLst>
                            <p:childTnLst>
                              <p:par>
                                <p:cTn id="755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56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57" dur="500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8" dur="50" decel="100000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9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76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6"/>
                  </p:tgtEl>
                </p:cond>
              </p:nextCondLst>
            </p:seq>
            <p:seq concurrent="1" nextAc="seek">
              <p:cTn id="761" restart="whenNotActive" fill="hold" evtFilter="cancelBubble" nodeType="interactiveSeq">
                <p:stCondLst>
                  <p:cond evt="onClick" delay="0">
                    <p:tgtEl>
                      <p:spTgt spid="6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62" fill="hold">
                      <p:stCondLst>
                        <p:cond delay="0"/>
                      </p:stCondLst>
                      <p:childTnLst>
                        <p:par>
                          <p:cTn id="763" fill="hold">
                            <p:stCondLst>
                              <p:cond delay="0"/>
                            </p:stCondLst>
                            <p:childTnLst>
                              <p:par>
                                <p:cTn id="764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66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67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8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9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0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1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772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773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74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775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76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777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78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779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80" fill="hold">
                      <p:stCondLst>
                        <p:cond delay="indefinite"/>
                      </p:stCondLst>
                      <p:childTnLst>
                        <p:par>
                          <p:cTn id="781" fill="hold">
                            <p:stCondLst>
                              <p:cond delay="0"/>
                            </p:stCondLst>
                            <p:childTnLst>
                              <p:par>
                                <p:cTn id="782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83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84" dur="500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5" dur="50" decel="100000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6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78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7"/>
                  </p:tgtEl>
                </p:cond>
              </p:nextCondLst>
            </p:seq>
            <p:seq concurrent="1" nextAc="seek">
              <p:cTn id="788" restart="whenNotActive" fill="hold" evtFilter="cancelBubble" nodeType="interactiveSeq">
                <p:stCondLst>
                  <p:cond evt="onClick" delay="0">
                    <p:tgtEl>
                      <p:spTgt spid="6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89" fill="hold">
                      <p:stCondLst>
                        <p:cond delay="0"/>
                      </p:stCondLst>
                      <p:childTnLst>
                        <p:par>
                          <p:cTn id="790" fill="hold">
                            <p:stCondLst>
                              <p:cond delay="0"/>
                            </p:stCondLst>
                            <p:childTnLst>
                              <p:par>
                                <p:cTn id="791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93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94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5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6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7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8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799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800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01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802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03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804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05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806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7" fill="hold">
                      <p:stCondLst>
                        <p:cond delay="indefinite"/>
                      </p:stCondLst>
                      <p:childTnLst>
                        <p:par>
                          <p:cTn id="808" fill="hold">
                            <p:stCondLst>
                              <p:cond delay="0"/>
                            </p:stCondLst>
                            <p:childTnLst>
                              <p:par>
                                <p:cTn id="809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10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11" dur="500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2" dur="50" decel="100000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3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81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8"/>
                  </p:tgtEl>
                </p:cond>
              </p:nextCondLst>
            </p:seq>
            <p:seq concurrent="1" nextAc="seek">
              <p:cTn id="815" restart="whenNotActive" fill="hold" evtFilter="cancelBubble" nodeType="interactiveSeq">
                <p:stCondLst>
                  <p:cond evt="onClick" delay="0">
                    <p:tgtEl>
                      <p:spTgt spid="7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16" fill="hold">
                      <p:stCondLst>
                        <p:cond delay="0"/>
                      </p:stCondLst>
                      <p:childTnLst>
                        <p:par>
                          <p:cTn id="817" fill="hold">
                            <p:stCondLst>
                              <p:cond delay="0"/>
                            </p:stCondLst>
                            <p:childTnLst>
                              <p:par>
                                <p:cTn id="818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20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21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2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3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4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5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826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827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28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829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30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831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32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833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4" fill="hold">
                      <p:stCondLst>
                        <p:cond delay="indefinite"/>
                      </p:stCondLst>
                      <p:childTnLst>
                        <p:par>
                          <p:cTn id="835" fill="hold">
                            <p:stCondLst>
                              <p:cond delay="0"/>
                            </p:stCondLst>
                            <p:childTnLst>
                              <p:par>
                                <p:cTn id="836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37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38" dur="500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9" dur="50" decel="100000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0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84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5"/>
                  </p:tgtEl>
                </p:cond>
              </p:nextCondLst>
            </p:seq>
            <p:seq concurrent="1" nextAc="seek">
              <p:cTn id="842" restart="whenNotActive" fill="hold" evtFilter="cancelBubble" nodeType="interactiveSeq">
                <p:stCondLst>
                  <p:cond evt="onClick" delay="0">
                    <p:tgtEl>
                      <p:spTgt spid="7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43" fill="hold">
                      <p:stCondLst>
                        <p:cond delay="0"/>
                      </p:stCondLst>
                      <p:childTnLst>
                        <p:par>
                          <p:cTn id="844" fill="hold">
                            <p:stCondLst>
                              <p:cond delay="0"/>
                            </p:stCondLst>
                            <p:childTnLst>
                              <p:par>
                                <p:cTn id="845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47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48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9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0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1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2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853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854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55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856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57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858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59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860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61" fill="hold">
                      <p:stCondLst>
                        <p:cond delay="indefinite"/>
                      </p:stCondLst>
                      <p:childTnLst>
                        <p:par>
                          <p:cTn id="862" fill="hold">
                            <p:stCondLst>
                              <p:cond delay="0"/>
                            </p:stCondLst>
                            <p:childTnLst>
                              <p:par>
                                <p:cTn id="863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64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65" dur="500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6" dur="50" decel="100000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7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86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7"/>
                  </p:tgtEl>
                </p:cond>
              </p:nextCondLst>
            </p:seq>
            <p:seq concurrent="1" nextAc="seek">
              <p:cTn id="869" restart="whenNotActive" fill="hold" evtFilter="cancelBubble" nodeType="interactiveSeq">
                <p:stCondLst>
                  <p:cond evt="onClick" delay="0">
                    <p:tgtEl>
                      <p:spTgt spid="7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70" fill="hold">
                      <p:stCondLst>
                        <p:cond delay="0"/>
                      </p:stCondLst>
                      <p:childTnLst>
                        <p:par>
                          <p:cTn id="871" fill="hold">
                            <p:stCondLst>
                              <p:cond delay="0"/>
                            </p:stCondLst>
                            <p:childTnLst>
                              <p:par>
                                <p:cTn id="872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74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75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6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7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8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9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880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881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82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883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84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885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86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887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88" fill="hold">
                      <p:stCondLst>
                        <p:cond delay="indefinite"/>
                      </p:stCondLst>
                      <p:childTnLst>
                        <p:par>
                          <p:cTn id="889" fill="hold">
                            <p:stCondLst>
                              <p:cond delay="0"/>
                            </p:stCondLst>
                            <p:childTnLst>
                              <p:par>
                                <p:cTn id="890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91" dur="50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92" dur="500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3" dur="50" decel="100000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4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89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8"/>
                  </p:tgtEl>
                </p:cond>
              </p:nextCondLst>
            </p:seq>
            <p:seq concurrent="1" nextAc="seek">
              <p:cTn id="896" restart="whenNotActive" fill="hold" evtFilter="cancelBubble" nodeType="interactiveSeq">
                <p:stCondLst>
                  <p:cond evt="onClick" delay="0">
                    <p:tgtEl>
                      <p:spTgt spid="7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97" fill="hold">
                      <p:stCondLst>
                        <p:cond delay="0"/>
                      </p:stCondLst>
                      <p:childTnLst>
                        <p:par>
                          <p:cTn id="898" fill="hold">
                            <p:stCondLst>
                              <p:cond delay="0"/>
                            </p:stCondLst>
                            <p:childTnLst>
                              <p:par>
                                <p:cTn id="899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01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02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3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4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5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6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907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908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09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910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11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912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13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914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15" fill="hold">
                      <p:stCondLst>
                        <p:cond delay="indefinite"/>
                      </p:stCondLst>
                      <p:childTnLst>
                        <p:par>
                          <p:cTn id="916" fill="hold">
                            <p:stCondLst>
                              <p:cond delay="0"/>
                            </p:stCondLst>
                            <p:childTnLst>
                              <p:par>
                                <p:cTn id="917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18" dur="5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19" dur="500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0" dur="50" decel="100000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1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92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9"/>
                  </p:tgtEl>
                </p:cond>
              </p:nextCondLst>
            </p:seq>
            <p:seq concurrent="1" nextAc="seek">
              <p:cTn id="923" restart="whenNotActive" fill="hold" evtFilter="cancelBubble" nodeType="interactiveSeq">
                <p:stCondLst>
                  <p:cond evt="onClick" delay="0">
                    <p:tgtEl>
                      <p:spTgt spid="8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24" fill="hold">
                      <p:stCondLst>
                        <p:cond delay="0"/>
                      </p:stCondLst>
                      <p:childTnLst>
                        <p:par>
                          <p:cTn id="925" fill="hold">
                            <p:stCondLst>
                              <p:cond delay="0"/>
                            </p:stCondLst>
                            <p:childTnLst>
                              <p:par>
                                <p:cTn id="926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28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29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0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1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2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3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934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935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36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937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38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939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40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941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42" fill="hold">
                      <p:stCondLst>
                        <p:cond delay="indefinite"/>
                      </p:stCondLst>
                      <p:childTnLst>
                        <p:par>
                          <p:cTn id="943" fill="hold">
                            <p:stCondLst>
                              <p:cond delay="0"/>
                            </p:stCondLst>
                            <p:childTnLst>
                              <p:par>
                                <p:cTn id="944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45" dur="5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46" dur="500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47" dur="50" decel="100000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48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94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0"/>
                  </p:tgtEl>
                </p:cond>
              </p:nextCondLst>
            </p:seq>
            <p:seq concurrent="1" nextAc="seek">
              <p:cTn id="950" restart="whenNotActive" fill="hold" evtFilter="cancelBubble" nodeType="interactiveSeq">
                <p:stCondLst>
                  <p:cond evt="onClick" delay="0">
                    <p:tgtEl>
                      <p:spTgt spid="8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51" fill="hold">
                      <p:stCondLst>
                        <p:cond delay="0"/>
                      </p:stCondLst>
                      <p:childTnLst>
                        <p:par>
                          <p:cTn id="952" fill="hold">
                            <p:stCondLst>
                              <p:cond delay="0"/>
                            </p:stCondLst>
                            <p:childTnLst>
                              <p:par>
                                <p:cTn id="953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55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56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57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58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59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60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961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962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63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964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65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966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67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968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69" fill="hold">
                      <p:stCondLst>
                        <p:cond delay="indefinite"/>
                      </p:stCondLst>
                      <p:childTnLst>
                        <p:par>
                          <p:cTn id="970" fill="hold">
                            <p:stCondLst>
                              <p:cond delay="0"/>
                            </p:stCondLst>
                            <p:childTnLst>
                              <p:par>
                                <p:cTn id="971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72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73" dur="500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74" dur="50" decel="100000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75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97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1"/>
                  </p:tgtEl>
                </p:cond>
              </p:nextCondLst>
            </p:seq>
            <p:seq concurrent="1" nextAc="seek">
              <p:cTn id="977" restart="whenNotActive" fill="hold" evtFilter="cancelBubble" nodeType="interactiveSeq">
                <p:stCondLst>
                  <p:cond evt="onClick" delay="0">
                    <p:tgtEl>
                      <p:spTgt spid="8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78" fill="hold">
                      <p:stCondLst>
                        <p:cond delay="0"/>
                      </p:stCondLst>
                      <p:childTnLst>
                        <p:par>
                          <p:cTn id="979" fill="hold">
                            <p:stCondLst>
                              <p:cond delay="0"/>
                            </p:stCondLst>
                            <p:childTnLst>
                              <p:par>
                                <p:cTn id="980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82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83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4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5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6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7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988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989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90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991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92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993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94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995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96" fill="hold">
                      <p:stCondLst>
                        <p:cond delay="indefinite"/>
                      </p:stCondLst>
                      <p:childTnLst>
                        <p:par>
                          <p:cTn id="997" fill="hold">
                            <p:stCondLst>
                              <p:cond delay="0"/>
                            </p:stCondLst>
                            <p:childTnLst>
                              <p:par>
                                <p:cTn id="998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99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00" dur="500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1" dur="50" decel="100000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00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2"/>
                  </p:tgtEl>
                </p:cond>
              </p:nextCondLst>
            </p:seq>
            <p:seq concurrent="1" nextAc="seek">
              <p:cTn id="1004" restart="whenNotActive" fill="hold" evtFilter="cancelBubble" nodeType="interactiveSeq">
                <p:stCondLst>
                  <p:cond evt="onClick" delay="0">
                    <p:tgtEl>
                      <p:spTgt spid="8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005" fill="hold">
                      <p:stCondLst>
                        <p:cond delay="0"/>
                      </p:stCondLst>
                      <p:childTnLst>
                        <p:par>
                          <p:cTn id="1006" fill="hold">
                            <p:stCondLst>
                              <p:cond delay="0"/>
                            </p:stCondLst>
                            <p:childTnLst>
                              <p:par>
                                <p:cTn id="1007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09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10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1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2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3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4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015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016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017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018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019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020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021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022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23" fill="hold">
                      <p:stCondLst>
                        <p:cond delay="indefinite"/>
                      </p:stCondLst>
                      <p:childTnLst>
                        <p:par>
                          <p:cTn id="1024" fill="hold">
                            <p:stCondLst>
                              <p:cond delay="0"/>
                            </p:stCondLst>
                            <p:childTnLst>
                              <p:par>
                                <p:cTn id="1025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26" dur="5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27" dur="500"/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28" dur="50" decel="100000"/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29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03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9"/>
                  </p:tgtEl>
                </p:cond>
              </p:nextCondLst>
            </p:seq>
            <p:seq concurrent="1" nextAc="seek">
              <p:cTn id="1031" restart="whenNotActive" fill="hold" evtFilter="cancelBubble" nodeType="interactiveSeq">
                <p:stCondLst>
                  <p:cond evt="onClick" delay="0">
                    <p:tgtEl>
                      <p:spTgt spid="9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032" fill="hold">
                      <p:stCondLst>
                        <p:cond delay="0"/>
                      </p:stCondLst>
                      <p:childTnLst>
                        <p:par>
                          <p:cTn id="1033" fill="hold">
                            <p:stCondLst>
                              <p:cond delay="0"/>
                            </p:stCondLst>
                            <p:childTnLst>
                              <p:par>
                                <p:cTn id="1034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36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37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38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39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40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41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042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043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044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045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046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047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048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049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50" fill="hold">
                      <p:stCondLst>
                        <p:cond delay="indefinite"/>
                      </p:stCondLst>
                      <p:childTnLst>
                        <p:par>
                          <p:cTn id="1051" fill="hold">
                            <p:stCondLst>
                              <p:cond delay="0"/>
                            </p:stCondLst>
                            <p:childTnLst>
                              <p:par>
                                <p:cTn id="1052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53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54" dur="500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55" dur="50" decel="100000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56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05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1"/>
                  </p:tgtEl>
                </p:cond>
              </p:nextCondLst>
            </p:seq>
            <p:seq concurrent="1" nextAc="seek">
              <p:cTn id="1058" restart="whenNotActive" fill="hold" evtFilter="cancelBubble" nodeType="interactiveSeq">
                <p:stCondLst>
                  <p:cond evt="onClick" delay="0">
                    <p:tgtEl>
                      <p:spTgt spid="9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059" fill="hold">
                      <p:stCondLst>
                        <p:cond delay="0"/>
                      </p:stCondLst>
                      <p:childTnLst>
                        <p:par>
                          <p:cTn id="1060" fill="hold">
                            <p:stCondLst>
                              <p:cond delay="0"/>
                            </p:stCondLst>
                            <p:childTnLst>
                              <p:par>
                                <p:cTn id="1061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63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4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65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66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67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68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069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070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071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072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073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074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075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076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77" fill="hold">
                      <p:stCondLst>
                        <p:cond delay="indefinite"/>
                      </p:stCondLst>
                      <p:childTnLst>
                        <p:par>
                          <p:cTn id="1078" fill="hold">
                            <p:stCondLst>
                              <p:cond delay="0"/>
                            </p:stCondLst>
                            <p:childTnLst>
                              <p:par>
                                <p:cTn id="1079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80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81" dur="500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2" dur="50" decel="100000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3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08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2"/>
                  </p:tgtEl>
                </p:cond>
              </p:nextCondLst>
            </p:seq>
            <p:seq concurrent="1" nextAc="seek">
              <p:cTn id="1085" restart="whenNotActive" fill="hold" evtFilter="cancelBubble" nodeType="interactiveSeq">
                <p:stCondLst>
                  <p:cond evt="onClick" delay="0">
                    <p:tgtEl>
                      <p:spTgt spid="9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086" fill="hold">
                      <p:stCondLst>
                        <p:cond delay="0"/>
                      </p:stCondLst>
                      <p:childTnLst>
                        <p:par>
                          <p:cTn id="1087" fill="hold">
                            <p:stCondLst>
                              <p:cond delay="0"/>
                            </p:stCondLst>
                            <p:childTnLst>
                              <p:par>
                                <p:cTn id="1088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90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91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92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93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94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95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096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097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098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099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100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101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102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103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04" fill="hold">
                      <p:stCondLst>
                        <p:cond delay="indefinite"/>
                      </p:stCondLst>
                      <p:childTnLst>
                        <p:par>
                          <p:cTn id="1105" fill="hold">
                            <p:stCondLst>
                              <p:cond delay="0"/>
                            </p:stCondLst>
                            <p:childTnLst>
                              <p:par>
                                <p:cTn id="1106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07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08" dur="500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09" dur="50" decel="100000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10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11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3"/>
                  </p:tgtEl>
                </p:cond>
              </p:nextCondLst>
            </p:seq>
            <p:seq concurrent="1" nextAc="seek">
              <p:cTn id="1112" restart="whenNotActive" fill="hold" evtFilter="cancelBubble" nodeType="interactiveSeq">
                <p:stCondLst>
                  <p:cond evt="onClick" delay="0">
                    <p:tgtEl>
                      <p:spTgt spid="9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13" fill="hold">
                      <p:stCondLst>
                        <p:cond delay="0"/>
                      </p:stCondLst>
                      <p:childTnLst>
                        <p:par>
                          <p:cTn id="1114" fill="hold">
                            <p:stCondLst>
                              <p:cond delay="0"/>
                            </p:stCondLst>
                            <p:childTnLst>
                              <p:par>
                                <p:cTn id="1115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17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18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19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20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21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22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123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124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125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126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127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128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129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130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31" fill="hold">
                      <p:stCondLst>
                        <p:cond delay="indefinite"/>
                      </p:stCondLst>
                      <p:childTnLst>
                        <p:par>
                          <p:cTn id="1132" fill="hold">
                            <p:stCondLst>
                              <p:cond delay="0"/>
                            </p:stCondLst>
                            <p:childTnLst>
                              <p:par>
                                <p:cTn id="1133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34" dur="50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35" dur="500"/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36" dur="50" decel="100000"/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37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13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4"/>
                  </p:tgtEl>
                </p:cond>
              </p:nextCondLst>
            </p:seq>
            <p:seq concurrent="1" nextAc="seek">
              <p:cTn id="1139" restart="whenNotActive" fill="hold" evtFilter="cancelBubble" nodeType="interactiveSeq">
                <p:stCondLst>
                  <p:cond evt="onClick" delay="0">
                    <p:tgtEl>
                      <p:spTgt spid="9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40" fill="hold">
                      <p:stCondLst>
                        <p:cond delay="0"/>
                      </p:stCondLst>
                      <p:childTnLst>
                        <p:par>
                          <p:cTn id="1141" fill="hold">
                            <p:stCondLst>
                              <p:cond delay="0"/>
                            </p:stCondLst>
                            <p:childTnLst>
                              <p:par>
                                <p:cTn id="1142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44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45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46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47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48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49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150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151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152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153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154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155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156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157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58" fill="hold">
                      <p:stCondLst>
                        <p:cond delay="indefinite"/>
                      </p:stCondLst>
                      <p:childTnLst>
                        <p:par>
                          <p:cTn id="1159" fill="hold">
                            <p:stCondLst>
                              <p:cond delay="0"/>
                            </p:stCondLst>
                            <p:childTnLst>
                              <p:par>
                                <p:cTn id="1160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61" dur="50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62" dur="500"/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63" dur="50" decel="100000"/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64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16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5"/>
                  </p:tgtEl>
                </p:cond>
              </p:nextCondLst>
            </p:seq>
            <p:seq concurrent="1" nextAc="seek">
              <p:cTn id="1166" restart="whenNotActive" fill="hold" evtFilter="cancelBubble" nodeType="interactiveSeq">
                <p:stCondLst>
                  <p:cond evt="onClick" delay="0">
                    <p:tgtEl>
                      <p:spTgt spid="9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67" fill="hold">
                      <p:stCondLst>
                        <p:cond delay="0"/>
                      </p:stCondLst>
                      <p:childTnLst>
                        <p:par>
                          <p:cTn id="1168" fill="hold">
                            <p:stCondLst>
                              <p:cond delay="0"/>
                            </p:stCondLst>
                            <p:childTnLst>
                              <p:par>
                                <p:cTn id="1169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71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72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73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74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75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76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177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178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179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180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181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182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183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184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85" fill="hold">
                      <p:stCondLst>
                        <p:cond delay="indefinite"/>
                      </p:stCondLst>
                      <p:childTnLst>
                        <p:par>
                          <p:cTn id="1186" fill="hold">
                            <p:stCondLst>
                              <p:cond delay="0"/>
                            </p:stCondLst>
                            <p:childTnLst>
                              <p:par>
                                <p:cTn id="1187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88" dur="5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89" dur="500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90" dur="50" decel="100000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91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19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6"/>
                  </p:tgtEl>
                </p:cond>
              </p:nextCondLst>
            </p:seq>
            <p:seq concurrent="1" nextAc="seek">
              <p:cTn id="1193" restart="whenNotActive" fill="hold" evtFilter="cancelBubble" nodeType="interactiveSeq">
                <p:stCondLst>
                  <p:cond evt="onClick" delay="0">
                    <p:tgtEl>
                      <p:spTgt spid="10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94" fill="hold">
                      <p:stCondLst>
                        <p:cond delay="0"/>
                      </p:stCondLst>
                      <p:childTnLst>
                        <p:par>
                          <p:cTn id="1195" fill="hold">
                            <p:stCondLst>
                              <p:cond delay="0"/>
                            </p:stCondLst>
                            <p:childTnLst>
                              <p:par>
                                <p:cTn id="1196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98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99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00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01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02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03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204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205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06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207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08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209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10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211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12" fill="hold">
                      <p:stCondLst>
                        <p:cond delay="indefinite"/>
                      </p:stCondLst>
                      <p:childTnLst>
                        <p:par>
                          <p:cTn id="1213" fill="hold">
                            <p:stCondLst>
                              <p:cond delay="0"/>
                            </p:stCondLst>
                            <p:childTnLst>
                              <p:par>
                                <p:cTn id="1214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15" dur="50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16" dur="500"/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17" dur="50" decel="100000"/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18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21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3"/>
                  </p:tgtEl>
                </p:cond>
              </p:nextCondLst>
            </p:seq>
            <p:seq concurrent="1" nextAc="seek">
              <p:cTn id="1220" restart="whenNotActive" fill="hold" evtFilter="cancelBubble" nodeType="interactiveSeq">
                <p:stCondLst>
                  <p:cond evt="onClick" delay="0">
                    <p:tgtEl>
                      <p:spTgt spid="10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221" fill="hold">
                      <p:stCondLst>
                        <p:cond delay="0"/>
                      </p:stCondLst>
                      <p:childTnLst>
                        <p:par>
                          <p:cTn id="1222" fill="hold">
                            <p:stCondLst>
                              <p:cond delay="0"/>
                            </p:stCondLst>
                            <p:childTnLst>
                              <p:par>
                                <p:cTn id="1223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25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26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27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28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29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30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231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232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33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234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35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236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37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238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39" fill="hold">
                      <p:stCondLst>
                        <p:cond delay="indefinite"/>
                      </p:stCondLst>
                      <p:childTnLst>
                        <p:par>
                          <p:cTn id="1240" fill="hold">
                            <p:stCondLst>
                              <p:cond delay="0"/>
                            </p:stCondLst>
                            <p:childTnLst>
                              <p:par>
                                <p:cTn id="1241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42" dur="5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43" dur="500"/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44" dur="50" decel="100000"/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45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24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5"/>
                  </p:tgtEl>
                </p:cond>
              </p:nextCondLst>
            </p:seq>
            <p:seq concurrent="1" nextAc="seek">
              <p:cTn id="1247" restart="whenNotActive" fill="hold" evtFilter="cancelBubble" nodeType="interactiveSeq">
                <p:stCondLst>
                  <p:cond evt="onClick" delay="0">
                    <p:tgtEl>
                      <p:spTgt spid="10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248" fill="hold">
                      <p:stCondLst>
                        <p:cond delay="0"/>
                      </p:stCondLst>
                      <p:childTnLst>
                        <p:par>
                          <p:cTn id="1249" fill="hold">
                            <p:stCondLst>
                              <p:cond delay="0"/>
                            </p:stCondLst>
                            <p:childTnLst>
                              <p:par>
                                <p:cTn id="1250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52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53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54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55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56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57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258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259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60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261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62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263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64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265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66" fill="hold">
                      <p:stCondLst>
                        <p:cond delay="indefinite"/>
                      </p:stCondLst>
                      <p:childTnLst>
                        <p:par>
                          <p:cTn id="1267" fill="hold">
                            <p:stCondLst>
                              <p:cond delay="0"/>
                            </p:stCondLst>
                            <p:childTnLst>
                              <p:par>
                                <p:cTn id="1268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69" dur="500"/>
                                        <p:tgtEl>
                                          <p:spTgt spid="1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70" dur="500"/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71" dur="50" decel="100000"/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7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27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6"/>
                  </p:tgtEl>
                </p:cond>
              </p:nextCondLst>
            </p:seq>
            <p:seq concurrent="1" nextAc="seek">
              <p:cTn id="1274" restart="whenNotActive" fill="hold" evtFilter="cancelBubble" nodeType="interactiveSeq">
                <p:stCondLst>
                  <p:cond evt="onClick" delay="0">
                    <p:tgtEl>
                      <p:spTgt spid="10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275" fill="hold">
                      <p:stCondLst>
                        <p:cond delay="0"/>
                      </p:stCondLst>
                      <p:childTnLst>
                        <p:par>
                          <p:cTn id="1276" fill="hold">
                            <p:stCondLst>
                              <p:cond delay="0"/>
                            </p:stCondLst>
                            <p:childTnLst>
                              <p:par>
                                <p:cTn id="1277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79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80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81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82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83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84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285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286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87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288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89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290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91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292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93" fill="hold">
                      <p:stCondLst>
                        <p:cond delay="indefinite"/>
                      </p:stCondLst>
                      <p:childTnLst>
                        <p:par>
                          <p:cTn id="1294" fill="hold">
                            <p:stCondLst>
                              <p:cond delay="0"/>
                            </p:stCondLst>
                            <p:childTnLst>
                              <p:par>
                                <p:cTn id="1295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96" dur="500"/>
                                        <p:tgtEl>
                                          <p:spTgt spid="1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97" dur="500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98" dur="50" decel="100000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99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0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7"/>
                  </p:tgtEl>
                </p:cond>
              </p:nextCondLst>
            </p:seq>
            <p:seq concurrent="1" nextAc="seek">
              <p:cTn id="1301" restart="whenNotActive" fill="hold" evtFilter="cancelBubble" nodeType="interactiveSeq">
                <p:stCondLst>
                  <p:cond evt="onClick" delay="0">
                    <p:tgtEl>
                      <p:spTgt spid="10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02" fill="hold">
                      <p:stCondLst>
                        <p:cond delay="0"/>
                      </p:stCondLst>
                      <p:childTnLst>
                        <p:par>
                          <p:cTn id="1303" fill="hold">
                            <p:stCondLst>
                              <p:cond delay="0"/>
                            </p:stCondLst>
                            <p:childTnLst>
                              <p:par>
                                <p:cTn id="1304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06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07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08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09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10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11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312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313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314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315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316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317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318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319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20" fill="hold">
                      <p:stCondLst>
                        <p:cond delay="indefinite"/>
                      </p:stCondLst>
                      <p:childTnLst>
                        <p:par>
                          <p:cTn id="1321" fill="hold">
                            <p:stCondLst>
                              <p:cond delay="0"/>
                            </p:stCondLst>
                            <p:childTnLst>
                              <p:par>
                                <p:cTn id="1322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23" dur="500"/>
                                        <p:tgtEl>
                                          <p:spTgt spid="1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24" dur="500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25" dur="50" decel="100000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26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2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8"/>
                  </p:tgtEl>
                </p:cond>
              </p:nextCondLst>
            </p:seq>
            <p:seq concurrent="1" nextAc="seek">
              <p:cTn id="1328" restart="whenNotActive" fill="hold" evtFilter="cancelBubble" nodeType="interactiveSeq">
                <p:stCondLst>
                  <p:cond evt="onClick" delay="0">
                    <p:tgtEl>
                      <p:spTgt spid="10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29" fill="hold">
                      <p:stCondLst>
                        <p:cond delay="0"/>
                      </p:stCondLst>
                      <p:childTnLst>
                        <p:par>
                          <p:cTn id="1330" fill="hold">
                            <p:stCondLst>
                              <p:cond delay="0"/>
                            </p:stCondLst>
                            <p:childTnLst>
                              <p:par>
                                <p:cTn id="1331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33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34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35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36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37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38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339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340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341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342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343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344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345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346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47" fill="hold">
                      <p:stCondLst>
                        <p:cond delay="indefinite"/>
                      </p:stCondLst>
                      <p:childTnLst>
                        <p:par>
                          <p:cTn id="1348" fill="hold">
                            <p:stCondLst>
                              <p:cond delay="0"/>
                            </p:stCondLst>
                            <p:childTnLst>
                              <p:par>
                                <p:cTn id="1349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50" dur="500"/>
                                        <p:tgtEl>
                                          <p:spTgt spid="1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51" dur="500"/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52" dur="50" decel="100000"/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53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5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9"/>
                  </p:tgtEl>
                </p:cond>
              </p:nextCondLst>
            </p:seq>
            <p:seq concurrent="1" nextAc="seek">
              <p:cTn id="1355" restart="whenNotActive" fill="hold" evtFilter="cancelBubble" nodeType="interactiveSeq">
                <p:stCondLst>
                  <p:cond evt="onClick" delay="0">
                    <p:tgtEl>
                      <p:spTgt spid="11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56" fill="hold">
                      <p:stCondLst>
                        <p:cond delay="0"/>
                      </p:stCondLst>
                      <p:childTnLst>
                        <p:par>
                          <p:cTn id="1357" fill="hold">
                            <p:stCondLst>
                              <p:cond delay="0"/>
                            </p:stCondLst>
                            <p:childTnLst>
                              <p:par>
                                <p:cTn id="1358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60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61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62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63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64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65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366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367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368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369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370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371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372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373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74" fill="hold">
                      <p:stCondLst>
                        <p:cond delay="indefinite"/>
                      </p:stCondLst>
                      <p:childTnLst>
                        <p:par>
                          <p:cTn id="1375" fill="hold">
                            <p:stCondLst>
                              <p:cond delay="0"/>
                            </p:stCondLst>
                            <p:childTnLst>
                              <p:par>
                                <p:cTn id="1376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77" dur="500"/>
                                        <p:tgtEl>
                                          <p:spTgt spid="1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78" dur="500"/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79" dur="50" decel="100000"/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80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8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10"/>
                  </p:tgtEl>
                </p:cond>
              </p:nextCondLst>
            </p:seq>
            <p:seq concurrent="1" nextAc="seek">
              <p:cTn id="1382" restart="whenNotActive" fill="hold" evtFilter="cancelBubble" nodeType="interactiveSeq">
                <p:stCondLst>
                  <p:cond evt="onClick" delay="0">
                    <p:tgtEl>
                      <p:spTgt spid="11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83" fill="hold">
                      <p:stCondLst>
                        <p:cond delay="0"/>
                      </p:stCondLst>
                      <p:childTnLst>
                        <p:par>
                          <p:cTn id="1384" fill="hold">
                            <p:stCondLst>
                              <p:cond delay="0"/>
                            </p:stCondLst>
                            <p:childTnLst>
                              <p:par>
                                <p:cTn id="1385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87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88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89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90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91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92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393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394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395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396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397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398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399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400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01" fill="hold">
                      <p:stCondLst>
                        <p:cond delay="indefinite"/>
                      </p:stCondLst>
                      <p:childTnLst>
                        <p:par>
                          <p:cTn id="1402" fill="hold">
                            <p:stCondLst>
                              <p:cond delay="0"/>
                            </p:stCondLst>
                            <p:childTnLst>
                              <p:par>
                                <p:cTn id="1403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404" dur="500"/>
                                        <p:tgtEl>
                                          <p:spTgt spid="1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05" dur="500"/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06" dur="50" decel="100000"/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07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40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17"/>
                  </p:tgtEl>
                </p:cond>
              </p:nextCondLst>
            </p:seq>
          </p:childTnLst>
        </p:cTn>
      </p:par>
    </p:tnLst>
    <p:bldLst>
      <p:bldP spid="44043" grpId="0" animBg="1"/>
      <p:bldP spid="44044" grpId="0" animBg="1"/>
      <p:bldP spid="44045" grpId="0" animBg="1"/>
      <p:bldP spid="44046" grpId="0" animBg="1"/>
      <p:bldP spid="44047" grpId="0" animBg="1"/>
      <p:bldP spid="44048" grpId="0" animBg="1"/>
      <p:bldP spid="44057" grpId="0" animBg="1"/>
      <p:bldP spid="44057" grpId="1" animBg="1"/>
      <p:bldP spid="44058" grpId="0" animBg="1"/>
      <p:bldP spid="44058" grpId="1" animBg="1"/>
      <p:bldP spid="44059" grpId="0" animBg="1"/>
      <p:bldP spid="44059" grpId="1" animBg="1"/>
      <p:bldP spid="44060" grpId="0" animBg="1"/>
      <p:bldP spid="44060" grpId="1" animBg="1"/>
      <p:bldP spid="44061" grpId="0" animBg="1"/>
      <p:bldP spid="44061" grpId="1" animBg="1"/>
      <p:bldP spid="44062" grpId="0" animBg="1"/>
      <p:bldP spid="44062" grpId="1" animBg="1"/>
      <p:bldP spid="44062" grpId="2" animBg="1"/>
      <p:bldP spid="32" grpId="0" animBg="1"/>
      <p:bldP spid="44" grpId="0" animBg="1"/>
      <p:bldP spid="44" grpId="1" animBg="1"/>
      <p:bldP spid="39" grpId="0" animBg="1"/>
      <p:bldP spid="39" grpId="1" animBg="1"/>
      <p:bldP spid="40" grpId="0" animBg="1"/>
      <p:bldP spid="40" grpId="1" animBg="1"/>
      <p:bldP spid="41" grpId="0" animBg="1"/>
      <p:bldP spid="41" grpId="1" animBg="1"/>
      <p:bldP spid="43" grpId="0" animBg="1"/>
      <p:bldP spid="43" grpId="1" animBg="1"/>
      <p:bldP spid="45" grpId="0" animBg="1"/>
      <p:bldP spid="45" grpId="1" animBg="1"/>
      <p:bldP spid="46" grpId="0" animBg="1"/>
      <p:bldP spid="46" grpId="1" animBg="1"/>
      <p:bldP spid="48" grpId="0" animBg="1"/>
      <p:bldP spid="48" grpId="1" animBg="1"/>
      <p:bldP spid="55" grpId="0" animBg="1"/>
      <p:bldP spid="55" grpId="1" animBg="1"/>
      <p:bldP spid="56" grpId="0" animBg="1"/>
      <p:bldP spid="56" grpId="1" animBg="1"/>
      <p:bldP spid="57" grpId="0" animBg="1"/>
      <p:bldP spid="57" grpId="1" animBg="1"/>
      <p:bldP spid="58" grpId="0" animBg="1"/>
      <p:bldP spid="58" grpId="1" animBg="1"/>
      <p:bldP spid="59" grpId="0" animBg="1"/>
      <p:bldP spid="59" grpId="1" animBg="1"/>
      <p:bldP spid="60" grpId="0" animBg="1"/>
      <p:bldP spid="60" grpId="1" animBg="1"/>
      <p:bldP spid="62" grpId="0" animBg="1"/>
      <p:bldP spid="62" grpId="1" animBg="1"/>
      <p:bldP spid="69" grpId="0" animBg="1"/>
      <p:bldP spid="69" grpId="1" animBg="1"/>
      <p:bldP spid="70" grpId="0" animBg="1"/>
      <p:bldP spid="70" grpId="1" animBg="1"/>
      <p:bldP spid="71" grpId="0" animBg="1"/>
      <p:bldP spid="71" grpId="1" animBg="1"/>
      <p:bldP spid="72" grpId="0" animBg="1"/>
      <p:bldP spid="72" grpId="1" animBg="1"/>
      <p:bldP spid="73" grpId="0" animBg="1"/>
      <p:bldP spid="73" grpId="1" animBg="1"/>
      <p:bldP spid="74" grpId="0" animBg="1"/>
      <p:bldP spid="74" grpId="1" animBg="1"/>
      <p:bldP spid="76" grpId="0" animBg="1"/>
      <p:bldP spid="76" grpId="1" animBg="1"/>
      <p:bldP spid="83" grpId="0" animBg="1"/>
      <p:bldP spid="83" grpId="1" animBg="1"/>
      <p:bldP spid="84" grpId="0" animBg="1"/>
      <p:bldP spid="84" grpId="1" animBg="1"/>
      <p:bldP spid="85" grpId="0" animBg="1"/>
      <p:bldP spid="85" grpId="1" animBg="1"/>
      <p:bldP spid="86" grpId="0" animBg="1"/>
      <p:bldP spid="86" grpId="1" animBg="1"/>
      <p:bldP spid="87" grpId="0" animBg="1"/>
      <p:bldP spid="87" grpId="1" animBg="1"/>
      <p:bldP spid="88" grpId="0" animBg="1"/>
      <p:bldP spid="88" grpId="1" animBg="1"/>
      <p:bldP spid="90" grpId="0" animBg="1"/>
      <p:bldP spid="90" grpId="1" animBg="1"/>
      <p:bldP spid="97" grpId="0" animBg="1"/>
      <p:bldP spid="97" grpId="1" animBg="1"/>
      <p:bldP spid="98" grpId="0" animBg="1"/>
      <p:bldP spid="98" grpId="1" animBg="1"/>
      <p:bldP spid="99" grpId="0" animBg="1"/>
      <p:bldP spid="99" grpId="1" animBg="1"/>
      <p:bldP spid="100" grpId="0" animBg="1"/>
      <p:bldP spid="100" grpId="1" animBg="1"/>
      <p:bldP spid="101" grpId="0" animBg="1"/>
      <p:bldP spid="101" grpId="1" animBg="1"/>
      <p:bldP spid="102" grpId="0" animBg="1"/>
      <p:bldP spid="102" grpId="1" animBg="1"/>
      <p:bldP spid="104" grpId="0" animBg="1"/>
      <p:bldP spid="104" grpId="1" animBg="1"/>
      <p:bldP spid="111" grpId="0" animBg="1"/>
      <p:bldP spid="111" grpId="1" animBg="1"/>
      <p:bldP spid="112" grpId="0" animBg="1"/>
      <p:bldP spid="112" grpId="1" animBg="1"/>
      <p:bldP spid="113" grpId="0" animBg="1"/>
      <p:bldP spid="113" grpId="1" animBg="1"/>
      <p:bldP spid="114" grpId="0" animBg="1"/>
      <p:bldP spid="114" grpId="1" animBg="1"/>
      <p:bldP spid="115" grpId="0" animBg="1"/>
      <p:bldP spid="115" grpId="1" animBg="1"/>
      <p:bldP spid="116" grpId="0" animBg="1"/>
      <p:bldP spid="116" grpId="1" animBg="1"/>
      <p:bldP spid="118" grpId="0" animBg="1"/>
      <p:bldP spid="118" grpId="1" animBg="1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03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fr-FR" dirty="0" smtClean="0"/>
              <a:t>7</a:t>
            </a:r>
            <a:endParaRPr lang="fr-FR" dirty="0"/>
          </a:p>
        </p:txBody>
      </p:sp>
      <p:sp>
        <p:nvSpPr>
          <p:cNvPr id="44035" name="AutoShape 3">
            <a:hlinkClick r:id="" action="ppaction://noaction" highlightClick="1"/>
          </p:cNvPr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actionButtonBlank">
            <a:avLst/>
          </a:prstGeom>
          <a:gradFill rotWithShape="1"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fr-FR"/>
          </a:p>
        </p:txBody>
      </p:sp>
      <p:sp>
        <p:nvSpPr>
          <p:cNvPr id="44043" name="AutoShape 11">
            <a:hlinkClick r:id="" action="ppaction://noaction" highlightClick="1"/>
          </p:cNvPr>
          <p:cNvSpPr>
            <a:spLocks noChangeArrowheads="1"/>
          </p:cNvSpPr>
          <p:nvPr/>
        </p:nvSpPr>
        <p:spPr bwMode="auto">
          <a:xfrm>
            <a:off x="2973372" y="434934"/>
            <a:ext cx="466725" cy="468312"/>
          </a:xfrm>
          <a:prstGeom prst="actionButtonBlank">
            <a:avLst/>
          </a:prstGeom>
          <a:gradFill rotWithShape="1">
            <a:gsLst>
              <a:gs pos="0">
                <a:srgbClr val="FFC000"/>
              </a:gs>
              <a:gs pos="100000">
                <a:srgbClr val="D09502"/>
              </a:gs>
            </a:gsLst>
            <a:path path="rect">
              <a:fillToRect l="50000" t="50000" r="50000" b="50000"/>
            </a:path>
          </a:gradFill>
          <a:ln w="9525">
            <a:noFill/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</p:spPr>
        <p:txBody>
          <a:bodyPr wrap="none" anchor="ctr"/>
          <a:lstStyle/>
          <a:p>
            <a:pPr algn="ctr"/>
            <a:r>
              <a:rPr lang="fr-FR" sz="2800" dirty="0" smtClean="0">
                <a:latin typeface="Arial Rounded MT Bold" pitchFamily="34" charset="0"/>
              </a:rPr>
              <a:t>V</a:t>
            </a:r>
            <a:endParaRPr lang="fr-FR" sz="2800" dirty="0">
              <a:latin typeface="Arial Rounded MT Bold" pitchFamily="34" charset="0"/>
            </a:endParaRPr>
          </a:p>
        </p:txBody>
      </p:sp>
      <p:sp>
        <p:nvSpPr>
          <p:cNvPr id="44044" name="AutoShape 12">
            <a:hlinkClick r:id="" action="ppaction://noaction" highlightClick="1"/>
          </p:cNvPr>
          <p:cNvSpPr>
            <a:spLocks noChangeArrowheads="1"/>
          </p:cNvSpPr>
          <p:nvPr/>
        </p:nvSpPr>
        <p:spPr bwMode="auto">
          <a:xfrm>
            <a:off x="3440097" y="434934"/>
            <a:ext cx="466725" cy="468312"/>
          </a:xfrm>
          <a:prstGeom prst="actionButtonBlank">
            <a:avLst/>
          </a:prstGeom>
          <a:gradFill rotWithShape="1">
            <a:gsLst>
              <a:gs pos="0">
                <a:srgbClr val="FFC000"/>
              </a:gs>
              <a:gs pos="100000">
                <a:srgbClr val="D09502"/>
              </a:gs>
            </a:gsLst>
            <a:path path="rect">
              <a:fillToRect l="50000" t="50000" r="50000" b="50000"/>
            </a:path>
          </a:gradFill>
          <a:ln w="9525">
            <a:noFill/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</p:spPr>
        <p:txBody>
          <a:bodyPr wrap="none" anchor="ctr"/>
          <a:lstStyle/>
          <a:p>
            <a:pPr algn="ctr"/>
            <a:r>
              <a:rPr lang="fr-FR" sz="2800" dirty="0" smtClean="0">
                <a:latin typeface="Arial Rounded MT Bold" pitchFamily="34" charset="0"/>
              </a:rPr>
              <a:t>I</a:t>
            </a:r>
            <a:endParaRPr lang="fr-FR" sz="2800" dirty="0">
              <a:latin typeface="Arial Rounded MT Bold" pitchFamily="34" charset="0"/>
            </a:endParaRPr>
          </a:p>
        </p:txBody>
      </p:sp>
      <p:sp>
        <p:nvSpPr>
          <p:cNvPr id="44045" name="AutoShape 13">
            <a:hlinkClick r:id="" action="ppaction://noaction" highlightClick="1"/>
          </p:cNvPr>
          <p:cNvSpPr>
            <a:spLocks noChangeArrowheads="1"/>
          </p:cNvSpPr>
          <p:nvPr/>
        </p:nvSpPr>
        <p:spPr bwMode="auto">
          <a:xfrm>
            <a:off x="3906822" y="434934"/>
            <a:ext cx="466725" cy="468312"/>
          </a:xfrm>
          <a:prstGeom prst="actionButtonBlank">
            <a:avLst/>
          </a:prstGeom>
          <a:gradFill rotWithShape="1">
            <a:gsLst>
              <a:gs pos="0">
                <a:srgbClr val="FFC000"/>
              </a:gs>
              <a:gs pos="100000">
                <a:srgbClr val="D09502"/>
              </a:gs>
            </a:gsLst>
            <a:path path="rect">
              <a:fillToRect l="50000" t="50000" r="50000" b="50000"/>
            </a:path>
          </a:gradFill>
          <a:ln w="9525">
            <a:noFill/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</p:spPr>
        <p:txBody>
          <a:bodyPr wrap="none" anchor="ctr"/>
          <a:lstStyle/>
          <a:p>
            <a:pPr algn="ctr"/>
            <a:r>
              <a:rPr lang="fr-FR" sz="2800" dirty="0" smtClean="0">
                <a:latin typeface="Arial Rounded MT Bold" pitchFamily="34" charset="0"/>
              </a:rPr>
              <a:t>L</a:t>
            </a:r>
            <a:endParaRPr lang="fr-FR" sz="2800" dirty="0">
              <a:latin typeface="Arial Rounded MT Bold" pitchFamily="34" charset="0"/>
            </a:endParaRPr>
          </a:p>
        </p:txBody>
      </p:sp>
      <p:sp>
        <p:nvSpPr>
          <p:cNvPr id="44046" name="AutoShape 14">
            <a:hlinkClick r:id="" action="ppaction://noaction" highlightClick="1"/>
          </p:cNvPr>
          <p:cNvSpPr>
            <a:spLocks noChangeArrowheads="1"/>
          </p:cNvSpPr>
          <p:nvPr/>
        </p:nvSpPr>
        <p:spPr bwMode="auto">
          <a:xfrm>
            <a:off x="4373547" y="434934"/>
            <a:ext cx="466725" cy="468312"/>
          </a:xfrm>
          <a:prstGeom prst="actionButtonBlank">
            <a:avLst/>
          </a:prstGeom>
          <a:gradFill rotWithShape="1">
            <a:gsLst>
              <a:gs pos="0">
                <a:srgbClr val="FFC000"/>
              </a:gs>
              <a:gs pos="100000">
                <a:srgbClr val="D09502"/>
              </a:gs>
            </a:gsLst>
            <a:path path="rect">
              <a:fillToRect l="50000" t="50000" r="50000" b="50000"/>
            </a:path>
          </a:gradFill>
          <a:ln w="9525">
            <a:noFill/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</p:spPr>
        <p:txBody>
          <a:bodyPr wrap="none" anchor="ctr"/>
          <a:lstStyle/>
          <a:p>
            <a:pPr algn="ctr"/>
            <a:r>
              <a:rPr lang="fr-FR" sz="2800" dirty="0" smtClean="0">
                <a:latin typeface="Arial Rounded MT Bold" pitchFamily="34" charset="0"/>
              </a:rPr>
              <a:t>L</a:t>
            </a:r>
            <a:endParaRPr lang="fr-FR" sz="2800" dirty="0">
              <a:latin typeface="Arial Rounded MT Bold" pitchFamily="34" charset="0"/>
            </a:endParaRPr>
          </a:p>
        </p:txBody>
      </p:sp>
      <p:sp>
        <p:nvSpPr>
          <p:cNvPr id="44047" name="AutoShape 15">
            <a:hlinkClick r:id="" action="ppaction://noaction" highlightClick="1"/>
          </p:cNvPr>
          <p:cNvSpPr>
            <a:spLocks noChangeArrowheads="1"/>
          </p:cNvSpPr>
          <p:nvPr/>
        </p:nvSpPr>
        <p:spPr bwMode="auto">
          <a:xfrm>
            <a:off x="4840272" y="434934"/>
            <a:ext cx="466725" cy="468312"/>
          </a:xfrm>
          <a:prstGeom prst="actionButtonBlank">
            <a:avLst/>
          </a:prstGeom>
          <a:gradFill rotWithShape="1">
            <a:gsLst>
              <a:gs pos="0">
                <a:srgbClr val="FFC000"/>
              </a:gs>
              <a:gs pos="100000">
                <a:srgbClr val="D09502"/>
              </a:gs>
            </a:gsLst>
            <a:path path="rect">
              <a:fillToRect l="50000" t="50000" r="50000" b="50000"/>
            </a:path>
          </a:gradFill>
          <a:ln w="9525">
            <a:noFill/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</p:spPr>
        <p:txBody>
          <a:bodyPr wrap="none" anchor="ctr"/>
          <a:lstStyle/>
          <a:p>
            <a:pPr algn="ctr"/>
            <a:r>
              <a:rPr lang="fr-FR" sz="2800" dirty="0" smtClean="0">
                <a:latin typeface="Arial Rounded MT Bold" pitchFamily="34" charset="0"/>
              </a:rPr>
              <a:t>A</a:t>
            </a:r>
            <a:endParaRPr lang="fr-FR" sz="2800" dirty="0">
              <a:latin typeface="Arial Rounded MT Bold" pitchFamily="34" charset="0"/>
            </a:endParaRPr>
          </a:p>
        </p:txBody>
      </p:sp>
      <p:sp>
        <p:nvSpPr>
          <p:cNvPr id="44048" name="AutoShape 16">
            <a:hlinkClick r:id="" action="ppaction://noaction" highlightClick="1"/>
          </p:cNvPr>
          <p:cNvSpPr>
            <a:spLocks noChangeArrowheads="1"/>
          </p:cNvSpPr>
          <p:nvPr/>
        </p:nvSpPr>
        <p:spPr bwMode="auto">
          <a:xfrm>
            <a:off x="5291134" y="434934"/>
            <a:ext cx="466725" cy="468312"/>
          </a:xfrm>
          <a:prstGeom prst="actionButtonBlank">
            <a:avLst/>
          </a:prstGeom>
          <a:gradFill rotWithShape="1">
            <a:gsLst>
              <a:gs pos="0">
                <a:srgbClr val="FFC000"/>
              </a:gs>
              <a:gs pos="100000">
                <a:srgbClr val="D09502"/>
              </a:gs>
            </a:gsLst>
            <a:path path="rect">
              <a:fillToRect l="50000" t="50000" r="50000" b="50000"/>
            </a:path>
          </a:gradFill>
          <a:ln w="9525">
            <a:noFill/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</p:spPr>
        <p:txBody>
          <a:bodyPr wrap="none" anchor="ctr"/>
          <a:lstStyle/>
          <a:p>
            <a:pPr algn="ctr"/>
            <a:r>
              <a:rPr lang="fr-FR" sz="2800" dirty="0" smtClean="0">
                <a:latin typeface="Arial Rounded MT Bold" pitchFamily="34" charset="0"/>
              </a:rPr>
              <a:t>G</a:t>
            </a:r>
            <a:endParaRPr lang="fr-FR" sz="2800" dirty="0">
              <a:latin typeface="Arial Rounded MT Bold" pitchFamily="34" charset="0"/>
            </a:endParaRPr>
          </a:p>
        </p:txBody>
      </p:sp>
      <p:pic>
        <p:nvPicPr>
          <p:cNvPr id="44049" name="Picture 17" descr="ok5">
            <a:hlinkClick r:id="" action="ppaction://noaction">
              <a:snd r:embed="rId3" name="laser.wav" builtIn="1"/>
            </a:hlinkClick>
          </p:cNvPr>
          <p:cNvPicPr>
            <a:picLocks noChangeAspect="1" noChangeArrowheads="1" noCrop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>
            <a:off x="7383501" y="2443149"/>
            <a:ext cx="828675" cy="468313"/>
          </a:xfrm>
          <a:prstGeom prst="rect">
            <a:avLst/>
          </a:prstGeom>
          <a:noFill/>
        </p:spPr>
      </p:pic>
      <p:pic>
        <p:nvPicPr>
          <p:cNvPr id="44050" name="Picture 18" descr="fleche_58"/>
          <p:cNvPicPr>
            <a:picLocks noChangeAspect="1" noChangeArrowheads="1" noCrop="1"/>
          </p:cNvPicPr>
          <p:nvPr/>
        </p:nvPicPr>
        <p:blipFill>
          <a:blip r:embed="rId5"/>
          <a:srcRect/>
          <a:stretch>
            <a:fillRect/>
          </a:stretch>
        </p:blipFill>
        <p:spPr bwMode="auto">
          <a:xfrm>
            <a:off x="8496300" y="3300413"/>
            <a:ext cx="447675" cy="257175"/>
          </a:xfrm>
          <a:prstGeom prst="rect">
            <a:avLst/>
          </a:prstGeom>
          <a:noFill/>
        </p:spPr>
      </p:pic>
      <p:sp>
        <p:nvSpPr>
          <p:cNvPr id="44051" name="Rectangle 19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892402" y="2260584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A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44052" name="Rectangle 2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892402" y="2727309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44053" name="Rectangle 21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892402" y="3195622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G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44054" name="Rectangle 22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892402" y="3663934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I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44055" name="Rectangle 23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892402" y="4132247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L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44056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892402" y="4600559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L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44057" name="Rectangle 25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892402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A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44058" name="Rectangle 26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892402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44059" name="Rectangle 27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892402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G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44060" name="Rectangle 28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892402" y="1238220"/>
            <a:ext cx="466725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I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44061" name="Rectangle 29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892402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L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44062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892402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L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32" name="AutoShape 16">
            <a:hlinkClick r:id="" action="ppaction://noaction" highlightClick="1"/>
          </p:cNvPr>
          <p:cNvSpPr>
            <a:spLocks noChangeArrowheads="1"/>
          </p:cNvSpPr>
          <p:nvPr/>
        </p:nvSpPr>
        <p:spPr bwMode="auto">
          <a:xfrm>
            <a:off x="5748360" y="434934"/>
            <a:ext cx="466725" cy="468312"/>
          </a:xfrm>
          <a:prstGeom prst="actionButtonBlank">
            <a:avLst/>
          </a:prstGeom>
          <a:gradFill rotWithShape="1">
            <a:gsLst>
              <a:gs pos="0">
                <a:srgbClr val="FFC000"/>
              </a:gs>
              <a:gs pos="100000">
                <a:srgbClr val="D09502"/>
              </a:gs>
            </a:gsLst>
            <a:path path="rect">
              <a:fillToRect l="50000" t="50000" r="50000" b="50000"/>
            </a:path>
          </a:gradFill>
          <a:ln w="9525">
            <a:noFill/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</p:spPr>
        <p:txBody>
          <a:bodyPr wrap="none" anchor="ctr"/>
          <a:lstStyle/>
          <a:p>
            <a:pPr algn="ctr"/>
            <a:r>
              <a:rPr lang="fr-FR" sz="2800" dirty="0" smtClean="0">
                <a:latin typeface="Arial Rounded MT Bold" pitchFamily="34" charset="0"/>
              </a:rPr>
              <a:t>E</a:t>
            </a:r>
            <a:endParaRPr lang="fr-FR" sz="2800" dirty="0">
              <a:latin typeface="Arial Rounded MT Bold" pitchFamily="34" charset="0"/>
            </a:endParaRPr>
          </a:p>
        </p:txBody>
      </p:sp>
      <p:sp>
        <p:nvSpPr>
          <p:cNvPr id="42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892402" y="5072085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V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44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892402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V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pic>
        <p:nvPicPr>
          <p:cNvPr id="35" name="Image 34" descr="interrog01.gif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1358856" y="5838858"/>
            <a:ext cx="506409" cy="506409"/>
          </a:xfrm>
          <a:prstGeom prst="rect">
            <a:avLst/>
          </a:prstGeom>
        </p:spPr>
      </p:pic>
      <p:sp>
        <p:nvSpPr>
          <p:cNvPr id="36" name="ZoneTexte 35"/>
          <p:cNvSpPr txBox="1"/>
          <p:nvPr/>
        </p:nvSpPr>
        <p:spPr>
          <a:xfrm>
            <a:off x="0" y="6386553"/>
            <a:ext cx="3221020" cy="380480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</p:spPr>
        <p:txBody>
          <a:bodyPr wrap="square" lIns="36000" tIns="36000" rIns="36000" bIns="36000" rtlCol="0" anchor="ctr" anchorCtr="0">
            <a:spAutoFit/>
          </a:bodyPr>
          <a:lstStyle/>
          <a:p>
            <a:pPr algn="ctr"/>
            <a:r>
              <a:rPr lang="fr-FR" sz="2000" dirty="0" smtClean="0">
                <a:latin typeface="Arial Rounded MT Bold" pitchFamily="34" charset="0"/>
              </a:rPr>
              <a:t>un lieu</a:t>
            </a:r>
            <a:endParaRPr lang="fr-FR" sz="2000" dirty="0">
              <a:latin typeface="Arial Rounded MT Bold" pitchFamily="34" charset="0"/>
            </a:endParaRPr>
          </a:p>
        </p:txBody>
      </p:sp>
      <p:sp>
        <p:nvSpPr>
          <p:cNvPr id="133" name="Rectangle 19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367071" y="2260584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A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34" name="Rectangle 2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367071" y="2727309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35" name="Rectangle 21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367071" y="3195622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G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36" name="Rectangle 22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367071" y="3663934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I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37" name="Rectangle 23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367071" y="4132247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L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38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367071" y="4600559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L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39" name="Rectangle 25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367071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A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40" name="Rectangle 26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367071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41" name="Rectangle 27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367071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G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42" name="Rectangle 28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367071" y="1238220"/>
            <a:ext cx="466725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I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43" name="Rectangle 29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367071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L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44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367071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L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45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367071" y="5072085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V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46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367071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V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47" name="Rectangle 19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841740" y="2260584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A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48" name="Rectangle 2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841740" y="2727309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49" name="Rectangle 21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841740" y="3195622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G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50" name="Rectangle 22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841740" y="3663934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I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51" name="Rectangle 23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841740" y="4132247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L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52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841740" y="4600559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L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53" name="Rectangle 25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841740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A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54" name="Rectangle 26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841740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55" name="Rectangle 27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841740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G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56" name="Rectangle 28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841740" y="1238220"/>
            <a:ext cx="466725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I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57" name="Rectangle 29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841740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L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58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841740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L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59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841740" y="5072085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V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60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841740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V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61" name="Rectangle 19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316409" y="2260584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A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62" name="Rectangle 2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316409" y="2727309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63" name="Rectangle 21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316409" y="3195622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G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64" name="Rectangle 22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316409" y="3663934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I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65" name="Rectangle 23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316409" y="4132247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L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66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316409" y="4600559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L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67" name="Rectangle 25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316409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A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68" name="Rectangle 26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316409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69" name="Rectangle 27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316409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G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70" name="Rectangle 28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316409" y="1238220"/>
            <a:ext cx="466725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I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71" name="Rectangle 29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316409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L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72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316409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L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73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316409" y="5072085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V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74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316409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V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75" name="Rectangle 19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791078" y="2260584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A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76" name="Rectangle 2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791078" y="2727309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77" name="Rectangle 21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791078" y="3195622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G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78" name="Rectangle 22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791078" y="3663934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I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79" name="Rectangle 23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791078" y="4132247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L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80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791078" y="4600559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L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81" name="Rectangle 25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791078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A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82" name="Rectangle 26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791078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83" name="Rectangle 27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791078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G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84" name="Rectangle 28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791078" y="1238220"/>
            <a:ext cx="466725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I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85" name="Rectangle 29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791078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L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86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791078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L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87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791078" y="5072085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V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88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791078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V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89" name="Rectangle 19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265747" y="2260584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A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90" name="Rectangle 2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265747" y="2727309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91" name="Rectangle 21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265747" y="3195622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G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92" name="Rectangle 22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265747" y="3663934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I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93" name="Rectangle 23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265747" y="4132247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L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94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265747" y="4600559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L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95" name="Rectangle 25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265747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A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96" name="Rectangle 26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265747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97" name="Rectangle 27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265747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G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98" name="Rectangle 28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265747" y="1238220"/>
            <a:ext cx="466725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I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99" name="Rectangle 29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265747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L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200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265747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L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201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265747" y="5072085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V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202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265747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V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203" name="Rectangle 19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740416" y="2260584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A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204" name="Rectangle 2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740416" y="2727309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205" name="Rectangle 21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740416" y="3195622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G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206" name="Rectangle 22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740416" y="3663934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I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207" name="Rectangle 23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740416" y="4132247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L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208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740416" y="4600559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L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209" name="Rectangle 25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740416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A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210" name="Rectangle 26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740416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211" name="Rectangle 27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740416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G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212" name="Rectangle 28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740416" y="1238220"/>
            <a:ext cx="466725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I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213" name="Rectangle 29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740416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L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214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740416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L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215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740416" y="5072085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V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216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740416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V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217" name="Rectangle 31">
            <a:hlinkClick r:id="" action="ppaction://noaction">
              <a:snd r:embed="rId8" name="arrow.wav" builtIn="1"/>
            </a:hlinkClick>
          </p:cNvPr>
          <p:cNvSpPr>
            <a:spLocks noChangeArrowheads="1"/>
          </p:cNvSpPr>
          <p:nvPr/>
        </p:nvSpPr>
        <p:spPr bwMode="auto">
          <a:xfrm>
            <a:off x="2910658" y="1238220"/>
            <a:ext cx="3322683" cy="468312"/>
          </a:xfrm>
          <a:prstGeom prst="rect">
            <a:avLst/>
          </a:prstGeom>
          <a:solidFill>
            <a:schemeClr val="accent1">
              <a:alpha val="0"/>
            </a:schemeClr>
          </a:solidFill>
          <a:ln w="12700">
            <a:solidFill>
              <a:srgbClr val="FFCC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fr-FR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4405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3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4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5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6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7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8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9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20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4" dur="500"/>
                                        <p:tgtEl>
                                          <p:spTgt spid="4405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500"/>
                                        <p:tgtEl>
                                          <p:spTgt spid="440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" decel="100000"/>
                                        <p:tgtEl>
                                          <p:spTgt spid="440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4051"/>
                  </p:tgtEl>
                </p:cond>
              </p:nextCondLst>
            </p:seq>
            <p:seq concurrent="1" nextAc="seek">
              <p:cTn id="29" restart="whenNotActive" fill="hold" evtFilter="cancelBubble" nodeType="interactiveSeq">
                <p:stCondLst>
                  <p:cond evt="onClick" delay="0">
                    <p:tgtEl>
                      <p:spTgt spid="4405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0" fill="hold">
                      <p:stCondLst>
                        <p:cond delay="0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4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5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40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41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2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43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4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45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6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47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1" dur="500"/>
                                        <p:tgtEl>
                                          <p:spTgt spid="4405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2" dur="500"/>
                                        <p:tgtEl>
                                          <p:spTgt spid="440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50" decel="100000"/>
                                        <p:tgtEl>
                                          <p:spTgt spid="440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4052"/>
                  </p:tgtEl>
                </p:cond>
              </p:nextCondLst>
            </p:seq>
            <p:seq concurrent="1" nextAc="seek">
              <p:cTn id="56" restart="whenNotActive" fill="hold" evtFilter="cancelBubble" nodeType="interactiveSeq">
                <p:stCondLst>
                  <p:cond evt="onClick" delay="0">
                    <p:tgtEl>
                      <p:spTgt spid="4405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7" fill="hold">
                      <p:stCondLst>
                        <p:cond delay="0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1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2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67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68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9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70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1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72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3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74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>
                      <p:stCondLst>
                        <p:cond delay="indefinite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8" dur="500"/>
                                        <p:tgtEl>
                                          <p:spTgt spid="4405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9" dur="500"/>
                                        <p:tgtEl>
                                          <p:spTgt spid="440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50" decel="100000"/>
                                        <p:tgtEl>
                                          <p:spTgt spid="440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4053"/>
                  </p:tgtEl>
                </p:cond>
              </p:nextCondLst>
            </p:seq>
            <p:seq concurrent="1" nextAc="seek">
              <p:cTn id="83" restart="whenNotActive" fill="hold" evtFilter="cancelBubble" nodeType="interactiveSeq">
                <p:stCondLst>
                  <p:cond evt="onClick" delay="0">
                    <p:tgtEl>
                      <p:spTgt spid="4405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4" fill="hold">
                      <p:stCondLst>
                        <p:cond delay="0"/>
                      </p:stCondLst>
                      <p:childTnLst>
                        <p:par>
                          <p:cTn id="85" fill="hold">
                            <p:stCondLst>
                              <p:cond delay="0"/>
                            </p:stCondLst>
                            <p:childTnLst>
                              <p:par>
                                <p:cTn id="86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8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9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94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95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6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97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8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99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00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01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2" fill="hold">
                      <p:stCondLst>
                        <p:cond delay="indefinite"/>
                      </p:stCondLst>
                      <p:childTnLst>
                        <p:par>
                          <p:cTn id="103" fill="hold">
                            <p:stCondLst>
                              <p:cond delay="0"/>
                            </p:stCondLst>
                            <p:childTnLst>
                              <p:par>
                                <p:cTn id="104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5" dur="500"/>
                                        <p:tgtEl>
                                          <p:spTgt spid="4406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500"/>
                                        <p:tgtEl>
                                          <p:spTgt spid="440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50" decel="100000"/>
                                        <p:tgtEl>
                                          <p:spTgt spid="440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4054"/>
                  </p:tgtEl>
                </p:cond>
              </p:nextCondLst>
            </p:seq>
            <p:seq concurrent="1" nextAc="seek">
              <p:cTn id="110" restart="whenNotActive" fill="hold" evtFilter="cancelBubble" nodeType="interactiveSeq">
                <p:stCondLst>
                  <p:cond evt="onClick" delay="0">
                    <p:tgtEl>
                      <p:spTgt spid="4405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1" fill="hold">
                      <p:stCondLst>
                        <p:cond delay="0"/>
                      </p:stCondLst>
                      <p:childTnLst>
                        <p:par>
                          <p:cTn id="112" fill="hold">
                            <p:stCondLst>
                              <p:cond delay="0"/>
                            </p:stCondLst>
                            <p:childTnLst>
                              <p:par>
                                <p:cTn id="113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5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6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7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8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9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0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21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22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3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24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5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26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7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28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9" fill="hold">
                      <p:stCondLst>
                        <p:cond delay="indefinite"/>
                      </p:stCondLst>
                      <p:childTnLst>
                        <p:par>
                          <p:cTn id="130" fill="hold">
                            <p:stCondLst>
                              <p:cond delay="0"/>
                            </p:stCondLst>
                            <p:childTnLst>
                              <p:par>
                                <p:cTn id="131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2" dur="500"/>
                                        <p:tgtEl>
                                          <p:spTgt spid="4406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3" dur="500"/>
                                        <p:tgtEl>
                                          <p:spTgt spid="440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4" dur="50" decel="100000"/>
                                        <p:tgtEl>
                                          <p:spTgt spid="440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5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4055"/>
                  </p:tgtEl>
                </p:cond>
              </p:nextCondLst>
            </p:seq>
            <p:seq concurrent="1" nextAc="seek">
              <p:cTn id="137" restart="whenNotActive" fill="hold" evtFilter="cancelBubble" nodeType="interactiveSeq">
                <p:stCondLst>
                  <p:cond evt="onClick" delay="0">
                    <p:tgtEl>
                      <p:spTgt spid="4404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8" fill="hold">
                      <p:stCondLst>
                        <p:cond delay="0"/>
                      </p:stCondLst>
                      <p:childTnLst>
                        <p:par>
                          <p:cTn id="139" fill="hold">
                            <p:stCondLst>
                              <p:cond delay="0"/>
                            </p:stCondLst>
                            <p:childTnLst>
                              <p:par>
                                <p:cTn id="140" presetID="56" presetClass="entr" presetSubtype="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by="(-#ppt_w*2)" calcmode="lin" valueType="num">
                                      <p:cBhvr rctx="PPT">
                                        <p:cTn id="142" dur="25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</p:anim>
                                    <p:anim by="(#ppt_w*0.50)" calcmode="lin" valueType="num">
                                      <p:cBhvr>
                                        <p:cTn id="143" dur="25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(-#ppt_h/2)" to="(#ppt_y)" calcmode="lin" valueType="num">
                                      <p:cBhvr>
                                        <p:cTn id="144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</p:anim>
                                    <p:animRot by="21600000">
                                      <p:cBhvr>
                                        <p:cTn id="145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6" fill="hold">
                            <p:stCondLst>
                              <p:cond delay="500"/>
                            </p:stCondLst>
                            <p:childTnLst>
                              <p:par>
                                <p:cTn id="147" presetID="56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by="(-#ppt_w*2)" calcmode="lin" valueType="num">
                                      <p:cBhvr rctx="PPT">
                                        <p:cTn id="149" dur="25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</p:anim>
                                    <p:anim by="(#ppt_w*0.50)" calcmode="lin" valueType="num">
                                      <p:cBhvr>
                                        <p:cTn id="150" dur="25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(-#ppt_h/2)" to="(#ppt_y)" calcmode="lin" valueType="num">
                                      <p:cBhvr>
                                        <p:cTn id="151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</p:anim>
                                    <p:animRot by="21600000">
                                      <p:cBhvr>
                                        <p:cTn id="152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3" fill="hold">
                            <p:stCondLst>
                              <p:cond delay="1000"/>
                            </p:stCondLst>
                            <p:childTnLst>
                              <p:par>
                                <p:cTn id="154" presetID="56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by="(-#ppt_w*2)" calcmode="lin" valueType="num">
                                      <p:cBhvr rctx="PPT">
                                        <p:cTn id="156" dur="25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</p:anim>
                                    <p:anim by="(#ppt_w*0.50)" calcmode="lin" valueType="num">
                                      <p:cBhvr>
                                        <p:cTn id="157" dur="25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(-#ppt_h/2)" to="(#ppt_y)" calcmode="lin" valueType="num">
                                      <p:cBhvr>
                                        <p:cTn id="158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</p:anim>
                                    <p:animRot by="21600000">
                                      <p:cBhvr>
                                        <p:cTn id="159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0" fill="hold">
                            <p:stCondLst>
                              <p:cond delay="1500"/>
                            </p:stCondLst>
                            <p:childTnLst>
                              <p:par>
                                <p:cTn id="161" presetID="56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by="(-#ppt_w*2)" calcmode="lin" valueType="num">
                                      <p:cBhvr rctx="PPT">
                                        <p:cTn id="163" dur="25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</p:anim>
                                    <p:anim by="(#ppt_w*0.50)" calcmode="lin" valueType="num">
                                      <p:cBhvr>
                                        <p:cTn id="164" dur="25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(-#ppt_h/2)" to="(#ppt_y)" calcmode="lin" valueType="num">
                                      <p:cBhvr>
                                        <p:cTn id="165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</p:anim>
                                    <p:animRot by="21600000">
                                      <p:cBhvr>
                                        <p:cTn id="166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7" fill="hold">
                            <p:stCondLst>
                              <p:cond delay="2000"/>
                            </p:stCondLst>
                            <p:childTnLst>
                              <p:par>
                                <p:cTn id="168" presetID="56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by="(-#ppt_w*2)" calcmode="lin" valueType="num">
                                      <p:cBhvr rctx="PPT">
                                        <p:cTn id="170" dur="25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</p:anim>
                                    <p:anim by="(#ppt_w*0.50)" calcmode="lin" valueType="num">
                                      <p:cBhvr>
                                        <p:cTn id="171" dur="25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(-#ppt_h/2)" to="(#ppt_y)" calcmode="lin" valueType="num">
                                      <p:cBhvr>
                                        <p:cTn id="172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</p:anim>
                                    <p:animRot by="21600000">
                                      <p:cBhvr>
                                        <p:cTn id="173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4" fill="hold">
                            <p:stCondLst>
                              <p:cond delay="2500"/>
                            </p:stCondLst>
                            <p:childTnLst>
                              <p:par>
                                <p:cTn id="175" presetID="56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by="(-#ppt_w*2)" calcmode="lin" valueType="num">
                                      <p:cBhvr rctx="PPT">
                                        <p:cTn id="177" dur="25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</p:anim>
                                    <p:anim by="(#ppt_w*0.50)" calcmode="lin" valueType="num">
                                      <p:cBhvr>
                                        <p:cTn id="178" dur="25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(-#ppt_h/2)" to="(#ppt_y)" calcmode="lin" valueType="num">
                                      <p:cBhvr>
                                        <p:cTn id="179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</p:anim>
                                    <p:animRot by="21600000">
                                      <p:cBhvr>
                                        <p:cTn id="180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1" fill="hold">
                            <p:stCondLst>
                              <p:cond delay="3000"/>
                            </p:stCondLst>
                            <p:childTnLst>
                              <p:par>
                                <p:cTn id="182" presetID="56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by="(-#ppt_w*2)" calcmode="lin" valueType="num">
                                      <p:cBhvr rctx="PPT">
                                        <p:cTn id="184" dur="25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</p:anim>
                                    <p:anim by="(#ppt_w*0.50)" calcmode="lin" valueType="num">
                                      <p:cBhvr>
                                        <p:cTn id="185" dur="25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(-#ppt_h/2)" to="(#ppt_y)" calcmode="lin" valueType="num">
                                      <p:cBhvr>
                                        <p:cTn id="186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</p:anim>
                                    <p:animRot by="21600000">
                                      <p:cBhvr>
                                        <p:cTn id="187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8" fill="hold">
                            <p:stCondLst>
                              <p:cond delay="3500"/>
                            </p:stCondLst>
                            <p:childTnLst>
                              <p:par>
                                <p:cTn id="189" presetID="34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from="(-#ppt_w/2)" to="(#ppt_x)" calcmode="lin" valueType="num">
                                      <p:cBhvr>
                                        <p:cTn id="191" dur="6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0" to="-1.0" calcmode="lin" valueType="num">
                                      <p:cBhvr>
                                        <p:cTn id="192" dur="200" decel="5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44050"/>
                                        </p:tgtEl>
                                        <p:attrNameLst>
                                          <p:attrName>xshear</p:attrName>
                                        </p:attrNameLst>
                                      </p:cBhvr>
                                    </p:anim>
                                    <p:animScale>
                                      <p:cBhvr>
                                        <p:cTn id="193" dur="200" decel="10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44050"/>
                                        </p:tgtEl>
                                      </p:cBhvr>
                                      <p:from x="100000" y="100000"/>
                                      <p:to x="80000" y="100000"/>
                                    </p:animScale>
                                    <p:anim by="(#ppt_h/3+#ppt_w*0.1)" calcmode="lin" valueType="num">
                                      <p:cBhvr additive="sum">
                                        <p:cTn id="194" dur="200" decel="10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440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4049"/>
                  </p:tgtEl>
                </p:cond>
              </p:nextCondLst>
            </p:seq>
            <p:seq concurrent="1" nextAc="seek">
              <p:cTn id="195" restart="whenNotActive" fill="hold" evtFilter="cancelBubble" nodeType="interactiveSeq">
                <p:stCondLst>
                  <p:cond evt="onClick" delay="0">
                    <p:tgtEl>
                      <p:spTgt spid="4405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96" fill="hold">
                      <p:stCondLst>
                        <p:cond delay="0"/>
                      </p:stCondLst>
                      <p:childTnLst>
                        <p:par>
                          <p:cTn id="197" fill="hold">
                            <p:stCondLst>
                              <p:cond delay="0"/>
                            </p:stCondLst>
                            <p:childTnLst>
                              <p:par>
                                <p:cTn id="198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00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1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2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3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4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5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206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207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08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209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10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211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12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213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4" fill="hold">
                      <p:stCondLst>
                        <p:cond delay="indefinite"/>
                      </p:stCondLst>
                      <p:childTnLst>
                        <p:par>
                          <p:cTn id="215" fill="hold">
                            <p:stCondLst>
                              <p:cond delay="0"/>
                            </p:stCondLst>
                            <p:childTnLst>
                              <p:par>
                                <p:cTn id="216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17" dur="500"/>
                                        <p:tgtEl>
                                          <p:spTgt spid="4406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18" dur="500"/>
                                        <p:tgtEl>
                                          <p:spTgt spid="440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9" dur="50" decel="100000"/>
                                        <p:tgtEl>
                                          <p:spTgt spid="440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0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2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4056"/>
                  </p:tgtEl>
                </p:cond>
              </p:nextCondLst>
            </p:seq>
            <p:seq concurrent="1" nextAc="seek">
              <p:cTn id="222" restart="whenNotActive" fill="hold" evtFilter="cancelBubble" nodeType="interactiveSeq">
                <p:stCondLst>
                  <p:cond evt="onClick" delay="0">
                    <p:tgtEl>
                      <p:spTgt spid="4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23" fill="hold">
                      <p:stCondLst>
                        <p:cond delay="0"/>
                      </p:stCondLst>
                      <p:childTnLst>
                        <p:par>
                          <p:cTn id="224" fill="hold">
                            <p:stCondLst>
                              <p:cond delay="0"/>
                            </p:stCondLst>
                            <p:childTnLst>
                              <p:par>
                                <p:cTn id="225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7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8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9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0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1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2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233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234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35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236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37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238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39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240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1" fill="hold">
                      <p:stCondLst>
                        <p:cond delay="indefinite"/>
                      </p:stCondLst>
                      <p:childTnLst>
                        <p:par>
                          <p:cTn id="242" fill="hold">
                            <p:stCondLst>
                              <p:cond delay="0"/>
                            </p:stCondLst>
                            <p:childTnLst>
                              <p:par>
                                <p:cTn id="243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44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5" dur="500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6" dur="50" decel="100000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7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4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2"/>
                  </p:tgtEl>
                </p:cond>
              </p:nextCondLst>
            </p:seq>
            <p:seq concurrent="1" nextAc="seek">
              <p:cTn id="249" restart="whenNotActive" fill="hold" evtFilter="cancelBubble" nodeType="interactiveSeq">
                <p:stCondLst>
                  <p:cond evt="onClick" delay="0">
                    <p:tgtEl>
                      <p:spTgt spid="3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50" fill="hold">
                      <p:stCondLst>
                        <p:cond delay="0"/>
                      </p:stCondLst>
                      <p:childTnLst>
                        <p:par>
                          <p:cTn id="251" fill="hold">
                            <p:stCondLst>
                              <p:cond delay="0"/>
                            </p:stCondLst>
                            <p:childTnLst>
                              <p:par>
                                <p:cTn id="252" presetID="27" presetClass="entr" presetSubtype="0" fill="hold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2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254" dur="100"/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255" dur="100"/>
                                        <p:tgtEl>
                                          <p:spTgt spid="3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56" dur="100"/>
                                        <p:tgtEl>
                                          <p:spTgt spid="3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7" fill="hold">
                      <p:stCondLst>
                        <p:cond delay="indefinite"/>
                      </p:stCondLst>
                      <p:childTnLst>
                        <p:par>
                          <p:cTn id="258" fill="hold">
                            <p:stCondLst>
                              <p:cond delay="0"/>
                            </p:stCondLst>
                            <p:childTnLst>
                              <p:par>
                                <p:cTn id="259" presetID="26" presetClass="entr" presetSubtype="0" fill="hold" grpId="2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61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2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3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4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5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6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267" dur="7">
                                          <p:stCondLst>
                                            <p:cond delay="163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268" dur="42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69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270" dur="42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71" dur="7">
                                          <p:stCondLst>
                                            <p:cond delay="411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272" dur="42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73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274" dur="42" decel="50000">
                                          <p:stCondLst>
                                            <p:cond delay="459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5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oin.wav" builtIn="1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5"/>
                  </p:tgtEl>
                </p:cond>
              </p:nextCondLst>
            </p:seq>
            <p:seq concurrent="1" nextAc="seek">
              <p:cTn id="275" restart="whenNotActive" fill="hold" evtFilter="cancelBubble" nodeType="interactiveSeq">
                <p:stCondLst>
                  <p:cond evt="onClick" delay="0">
                    <p:tgtEl>
                      <p:spTgt spid="13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76" fill="hold">
                      <p:stCondLst>
                        <p:cond delay="0"/>
                      </p:stCondLst>
                      <p:childTnLst>
                        <p:par>
                          <p:cTn id="277" fill="hold">
                            <p:stCondLst>
                              <p:cond delay="0"/>
                            </p:stCondLst>
                            <p:childTnLst>
                              <p:par>
                                <p:cTn id="278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80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1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2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3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4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5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286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287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88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289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90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291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92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293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4" fill="hold">
                      <p:stCondLst>
                        <p:cond delay="indefinite"/>
                      </p:stCondLst>
                      <p:childTnLst>
                        <p:par>
                          <p:cTn id="295" fill="hold">
                            <p:stCondLst>
                              <p:cond delay="0"/>
                            </p:stCondLst>
                            <p:childTnLst>
                              <p:par>
                                <p:cTn id="296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97" dur="500"/>
                                        <p:tgtEl>
                                          <p:spTgt spid="13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8" dur="500"/>
                                        <p:tgtEl>
                                          <p:spTgt spid="1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9" dur="50" decel="100000"/>
                                        <p:tgtEl>
                                          <p:spTgt spid="1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0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0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3"/>
                  </p:tgtEl>
                </p:cond>
              </p:nextCondLst>
            </p:seq>
            <p:seq concurrent="1" nextAc="seek">
              <p:cTn id="302" restart="whenNotActive" fill="hold" evtFilter="cancelBubble" nodeType="interactiveSeq">
                <p:stCondLst>
                  <p:cond evt="onClick" delay="0">
                    <p:tgtEl>
                      <p:spTgt spid="13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03" fill="hold">
                      <p:stCondLst>
                        <p:cond delay="0"/>
                      </p:stCondLst>
                      <p:childTnLst>
                        <p:par>
                          <p:cTn id="304" fill="hold">
                            <p:stCondLst>
                              <p:cond delay="0"/>
                            </p:stCondLst>
                            <p:childTnLst>
                              <p:par>
                                <p:cTn id="305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07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08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9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0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1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2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313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40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314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4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15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40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316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4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17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40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318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4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19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40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320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40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1" fill="hold">
                      <p:stCondLst>
                        <p:cond delay="indefinite"/>
                      </p:stCondLst>
                      <p:childTnLst>
                        <p:par>
                          <p:cTn id="322" fill="hold">
                            <p:stCondLst>
                              <p:cond delay="0"/>
                            </p:stCondLst>
                            <p:childTnLst>
                              <p:par>
                                <p:cTn id="323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24" dur="500"/>
                                        <p:tgtEl>
                                          <p:spTgt spid="14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25" dur="500"/>
                                        <p:tgtEl>
                                          <p:spTgt spid="1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6" dur="50" decel="100000"/>
                                        <p:tgtEl>
                                          <p:spTgt spid="1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7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2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4"/>
                  </p:tgtEl>
                </p:cond>
              </p:nextCondLst>
            </p:seq>
            <p:seq concurrent="1" nextAc="seek">
              <p:cTn id="329" restart="whenNotActive" fill="hold" evtFilter="cancelBubble" nodeType="interactiveSeq">
                <p:stCondLst>
                  <p:cond evt="onClick" delay="0">
                    <p:tgtEl>
                      <p:spTgt spid="13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30" fill="hold">
                      <p:stCondLst>
                        <p:cond delay="0"/>
                      </p:stCondLst>
                      <p:childTnLst>
                        <p:par>
                          <p:cTn id="331" fill="hold">
                            <p:stCondLst>
                              <p:cond delay="0"/>
                            </p:stCondLst>
                            <p:childTnLst>
                              <p:par>
                                <p:cTn id="332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34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5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6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7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8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9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340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341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42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343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44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345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46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347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8" fill="hold">
                      <p:stCondLst>
                        <p:cond delay="indefinite"/>
                      </p:stCondLst>
                      <p:childTnLst>
                        <p:par>
                          <p:cTn id="349" fill="hold">
                            <p:stCondLst>
                              <p:cond delay="0"/>
                            </p:stCondLst>
                            <p:childTnLst>
                              <p:par>
                                <p:cTn id="350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51" dur="500"/>
                                        <p:tgtEl>
                                          <p:spTgt spid="14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52" dur="500"/>
                                        <p:tgtEl>
                                          <p:spTgt spid="1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3" dur="50" decel="100000"/>
                                        <p:tgtEl>
                                          <p:spTgt spid="1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4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5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5"/>
                  </p:tgtEl>
                </p:cond>
              </p:nextCondLst>
            </p:seq>
            <p:seq concurrent="1" nextAc="seek">
              <p:cTn id="356" restart="whenNotActive" fill="hold" evtFilter="cancelBubble" nodeType="interactiveSeq">
                <p:stCondLst>
                  <p:cond evt="onClick" delay="0">
                    <p:tgtEl>
                      <p:spTgt spid="13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57" fill="hold">
                      <p:stCondLst>
                        <p:cond delay="0"/>
                      </p:stCondLst>
                      <p:childTnLst>
                        <p:par>
                          <p:cTn id="358" fill="hold">
                            <p:stCondLst>
                              <p:cond delay="0"/>
                            </p:stCondLst>
                            <p:childTnLst>
                              <p:par>
                                <p:cTn id="359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61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62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3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4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5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6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367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368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69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370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71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372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73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374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5" fill="hold">
                      <p:stCondLst>
                        <p:cond delay="indefinite"/>
                      </p:stCondLst>
                      <p:childTnLst>
                        <p:par>
                          <p:cTn id="376" fill="hold">
                            <p:stCondLst>
                              <p:cond delay="0"/>
                            </p:stCondLst>
                            <p:childTnLst>
                              <p:par>
                                <p:cTn id="377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78" dur="500"/>
                                        <p:tgtEl>
                                          <p:spTgt spid="14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79" dur="500"/>
                                        <p:tgtEl>
                                          <p:spTgt spid="1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0" dur="50" decel="100000"/>
                                        <p:tgtEl>
                                          <p:spTgt spid="1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1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8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6"/>
                  </p:tgtEl>
                </p:cond>
              </p:nextCondLst>
            </p:seq>
            <p:seq concurrent="1" nextAc="seek">
              <p:cTn id="383" restart="whenNotActive" fill="hold" evtFilter="cancelBubble" nodeType="interactiveSeq">
                <p:stCondLst>
                  <p:cond evt="onClick" delay="0">
                    <p:tgtEl>
                      <p:spTgt spid="13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84" fill="hold">
                      <p:stCondLst>
                        <p:cond delay="0"/>
                      </p:stCondLst>
                      <p:childTnLst>
                        <p:par>
                          <p:cTn id="385" fill="hold">
                            <p:stCondLst>
                              <p:cond delay="0"/>
                            </p:stCondLst>
                            <p:childTnLst>
                              <p:par>
                                <p:cTn id="386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88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89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0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1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2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3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394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395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96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397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98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399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00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401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2" fill="hold">
                      <p:stCondLst>
                        <p:cond delay="indefinite"/>
                      </p:stCondLst>
                      <p:childTnLst>
                        <p:par>
                          <p:cTn id="403" fill="hold">
                            <p:stCondLst>
                              <p:cond delay="0"/>
                            </p:stCondLst>
                            <p:childTnLst>
                              <p:par>
                                <p:cTn id="404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05" dur="500"/>
                                        <p:tgtEl>
                                          <p:spTgt spid="14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06" dur="500"/>
                                        <p:tgtEl>
                                          <p:spTgt spid="1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7" dur="50" decel="100000"/>
                                        <p:tgtEl>
                                          <p:spTgt spid="1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8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40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7"/>
                  </p:tgtEl>
                </p:cond>
              </p:nextCondLst>
            </p:seq>
            <p:seq concurrent="1" nextAc="seek">
              <p:cTn id="410" restart="whenNotActive" fill="hold" evtFilter="cancelBubble" nodeType="interactiveSeq">
                <p:stCondLst>
                  <p:cond evt="onClick" delay="0">
                    <p:tgtEl>
                      <p:spTgt spid="13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11" fill="hold">
                      <p:stCondLst>
                        <p:cond delay="0"/>
                      </p:stCondLst>
                      <p:childTnLst>
                        <p:par>
                          <p:cTn id="412" fill="hold">
                            <p:stCondLst>
                              <p:cond delay="0"/>
                            </p:stCondLst>
                            <p:childTnLst>
                              <p:par>
                                <p:cTn id="413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15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16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7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8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9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0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421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422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23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424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25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426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27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428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9" fill="hold">
                      <p:stCondLst>
                        <p:cond delay="indefinite"/>
                      </p:stCondLst>
                      <p:childTnLst>
                        <p:par>
                          <p:cTn id="430" fill="hold">
                            <p:stCondLst>
                              <p:cond delay="0"/>
                            </p:stCondLst>
                            <p:childTnLst>
                              <p:par>
                                <p:cTn id="431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32" dur="500"/>
                                        <p:tgtEl>
                                          <p:spTgt spid="14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33" dur="500"/>
                                        <p:tgtEl>
                                          <p:spTgt spid="1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4" dur="50" decel="100000"/>
                                        <p:tgtEl>
                                          <p:spTgt spid="1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5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43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8"/>
                  </p:tgtEl>
                </p:cond>
              </p:nextCondLst>
            </p:seq>
            <p:seq concurrent="1" nextAc="seek">
              <p:cTn id="437" restart="whenNotActive" fill="hold" evtFilter="cancelBubble" nodeType="interactiveSeq">
                <p:stCondLst>
                  <p:cond evt="onClick" delay="0">
                    <p:tgtEl>
                      <p:spTgt spid="14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38" fill="hold">
                      <p:stCondLst>
                        <p:cond delay="0"/>
                      </p:stCondLst>
                      <p:childTnLst>
                        <p:par>
                          <p:cTn id="439" fill="hold">
                            <p:stCondLst>
                              <p:cond delay="0"/>
                            </p:stCondLst>
                            <p:childTnLst>
                              <p:par>
                                <p:cTn id="440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42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43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4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5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6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7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448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449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50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451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52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453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54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455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6" fill="hold">
                      <p:stCondLst>
                        <p:cond delay="indefinite"/>
                      </p:stCondLst>
                      <p:childTnLst>
                        <p:par>
                          <p:cTn id="457" fill="hold">
                            <p:stCondLst>
                              <p:cond delay="0"/>
                            </p:stCondLst>
                            <p:childTnLst>
                              <p:par>
                                <p:cTn id="458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59" dur="500"/>
                                        <p:tgtEl>
                                          <p:spTgt spid="14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60" dur="500"/>
                                        <p:tgtEl>
                                          <p:spTgt spid="1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1" dur="50" decel="100000"/>
                                        <p:tgtEl>
                                          <p:spTgt spid="1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46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5"/>
                  </p:tgtEl>
                </p:cond>
              </p:nextCondLst>
            </p:seq>
            <p:seq concurrent="1" nextAc="seek">
              <p:cTn id="464" restart="whenNotActive" fill="hold" evtFilter="cancelBubble" nodeType="interactiveSeq">
                <p:stCondLst>
                  <p:cond evt="onClick" delay="0">
                    <p:tgtEl>
                      <p:spTgt spid="14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65" fill="hold">
                      <p:stCondLst>
                        <p:cond delay="0"/>
                      </p:stCondLst>
                      <p:childTnLst>
                        <p:par>
                          <p:cTn id="466" fill="hold">
                            <p:stCondLst>
                              <p:cond delay="0"/>
                            </p:stCondLst>
                            <p:childTnLst>
                              <p:par>
                                <p:cTn id="467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69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70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1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2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3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4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475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476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77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478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79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480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81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482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3" fill="hold">
                      <p:stCondLst>
                        <p:cond delay="indefinite"/>
                      </p:stCondLst>
                      <p:childTnLst>
                        <p:par>
                          <p:cTn id="484" fill="hold">
                            <p:stCondLst>
                              <p:cond delay="0"/>
                            </p:stCondLst>
                            <p:childTnLst>
                              <p:par>
                                <p:cTn id="485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86" dur="500"/>
                                        <p:tgtEl>
                                          <p:spTgt spid="15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87" dur="500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8" dur="50" decel="100000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9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49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7"/>
                  </p:tgtEl>
                </p:cond>
              </p:nextCondLst>
            </p:seq>
            <p:seq concurrent="1" nextAc="seek">
              <p:cTn id="491" restart="whenNotActive" fill="hold" evtFilter="cancelBubble" nodeType="interactiveSeq">
                <p:stCondLst>
                  <p:cond evt="onClick" delay="0">
                    <p:tgtEl>
                      <p:spTgt spid="14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92" fill="hold">
                      <p:stCondLst>
                        <p:cond delay="0"/>
                      </p:stCondLst>
                      <p:childTnLst>
                        <p:par>
                          <p:cTn id="493" fill="hold">
                            <p:stCondLst>
                              <p:cond delay="0"/>
                            </p:stCondLst>
                            <p:childTnLst>
                              <p:par>
                                <p:cTn id="494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96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97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8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9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0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1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502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54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503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5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04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54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505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5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06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54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507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5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08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54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509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54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0" fill="hold">
                      <p:stCondLst>
                        <p:cond delay="indefinite"/>
                      </p:stCondLst>
                      <p:childTnLst>
                        <p:par>
                          <p:cTn id="511" fill="hold">
                            <p:stCondLst>
                              <p:cond delay="0"/>
                            </p:stCondLst>
                            <p:childTnLst>
                              <p:par>
                                <p:cTn id="512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13" dur="500"/>
                                        <p:tgtEl>
                                          <p:spTgt spid="15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14" dur="500"/>
                                        <p:tgtEl>
                                          <p:spTgt spid="1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5" dur="50" decel="100000"/>
                                        <p:tgtEl>
                                          <p:spTgt spid="1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6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51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8"/>
                  </p:tgtEl>
                </p:cond>
              </p:nextCondLst>
            </p:seq>
            <p:seq concurrent="1" nextAc="seek">
              <p:cTn id="518" restart="whenNotActive" fill="hold" evtFilter="cancelBubble" nodeType="interactiveSeq">
                <p:stCondLst>
                  <p:cond evt="onClick" delay="0">
                    <p:tgtEl>
                      <p:spTgt spid="14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19" fill="hold">
                      <p:stCondLst>
                        <p:cond delay="0"/>
                      </p:stCondLst>
                      <p:childTnLst>
                        <p:par>
                          <p:cTn id="520" fill="hold">
                            <p:stCondLst>
                              <p:cond delay="0"/>
                            </p:stCondLst>
                            <p:childTnLst>
                              <p:par>
                                <p:cTn id="521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23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24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5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6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7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8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529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55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530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5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31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55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532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5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33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55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534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5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35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55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536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55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7" fill="hold">
                      <p:stCondLst>
                        <p:cond delay="indefinite"/>
                      </p:stCondLst>
                      <p:childTnLst>
                        <p:par>
                          <p:cTn id="538" fill="hold">
                            <p:stCondLst>
                              <p:cond delay="0"/>
                            </p:stCondLst>
                            <p:childTnLst>
                              <p:par>
                                <p:cTn id="539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40" dur="500"/>
                                        <p:tgtEl>
                                          <p:spTgt spid="15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41" dur="500"/>
                                        <p:tgtEl>
                                          <p:spTgt spid="1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2" dur="50" decel="100000"/>
                                        <p:tgtEl>
                                          <p:spTgt spid="1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3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54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9"/>
                  </p:tgtEl>
                </p:cond>
              </p:nextCondLst>
            </p:seq>
            <p:seq concurrent="1" nextAc="seek">
              <p:cTn id="545" restart="whenNotActive" fill="hold" evtFilter="cancelBubble" nodeType="interactiveSeq">
                <p:stCondLst>
                  <p:cond evt="onClick" delay="0">
                    <p:tgtEl>
                      <p:spTgt spid="15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46" fill="hold">
                      <p:stCondLst>
                        <p:cond delay="0"/>
                      </p:stCondLst>
                      <p:childTnLst>
                        <p:par>
                          <p:cTn id="547" fill="hold">
                            <p:stCondLst>
                              <p:cond delay="0"/>
                            </p:stCondLst>
                            <p:childTnLst>
                              <p:par>
                                <p:cTn id="548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50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51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2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3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4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5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556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557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58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559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60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561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62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563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4" fill="hold">
                      <p:stCondLst>
                        <p:cond delay="indefinite"/>
                      </p:stCondLst>
                      <p:childTnLst>
                        <p:par>
                          <p:cTn id="565" fill="hold">
                            <p:stCondLst>
                              <p:cond delay="0"/>
                            </p:stCondLst>
                            <p:childTnLst>
                              <p:par>
                                <p:cTn id="566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67" dur="500"/>
                                        <p:tgtEl>
                                          <p:spTgt spid="15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68" dur="500"/>
                                        <p:tgtEl>
                                          <p:spTgt spid="1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9" dur="50" decel="100000"/>
                                        <p:tgtEl>
                                          <p:spTgt spid="1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0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57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0"/>
                  </p:tgtEl>
                </p:cond>
              </p:nextCondLst>
            </p:seq>
            <p:seq concurrent="1" nextAc="seek">
              <p:cTn id="572" restart="whenNotActive" fill="hold" evtFilter="cancelBubble" nodeType="interactiveSeq">
                <p:stCondLst>
                  <p:cond evt="onClick" delay="0">
                    <p:tgtEl>
                      <p:spTgt spid="15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73" fill="hold">
                      <p:stCondLst>
                        <p:cond delay="0"/>
                      </p:stCondLst>
                      <p:childTnLst>
                        <p:par>
                          <p:cTn id="574" fill="hold">
                            <p:stCondLst>
                              <p:cond delay="0"/>
                            </p:stCondLst>
                            <p:childTnLst>
                              <p:par>
                                <p:cTn id="575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77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78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9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0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1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2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583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57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584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5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85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57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586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5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87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57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588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5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89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57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590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57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1" fill="hold">
                      <p:stCondLst>
                        <p:cond delay="indefinite"/>
                      </p:stCondLst>
                      <p:childTnLst>
                        <p:par>
                          <p:cTn id="592" fill="hold">
                            <p:stCondLst>
                              <p:cond delay="0"/>
                            </p:stCondLst>
                            <p:childTnLst>
                              <p:par>
                                <p:cTn id="593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94" dur="500"/>
                                        <p:tgtEl>
                                          <p:spTgt spid="15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95" dur="500"/>
                                        <p:tgtEl>
                                          <p:spTgt spid="1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6" dur="50" decel="100000"/>
                                        <p:tgtEl>
                                          <p:spTgt spid="1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7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59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1"/>
                  </p:tgtEl>
                </p:cond>
              </p:nextCondLst>
            </p:seq>
            <p:seq concurrent="1" nextAc="seek">
              <p:cTn id="599" restart="whenNotActive" fill="hold" evtFilter="cancelBubble" nodeType="interactiveSeq">
                <p:stCondLst>
                  <p:cond evt="onClick" delay="0">
                    <p:tgtEl>
                      <p:spTgt spid="15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00" fill="hold">
                      <p:stCondLst>
                        <p:cond delay="0"/>
                      </p:stCondLst>
                      <p:childTnLst>
                        <p:par>
                          <p:cTn id="601" fill="hold">
                            <p:stCondLst>
                              <p:cond delay="0"/>
                            </p:stCondLst>
                            <p:childTnLst>
                              <p:par>
                                <p:cTn id="602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04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05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6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7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8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9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610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611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12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613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14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615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16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617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8" fill="hold">
                      <p:stCondLst>
                        <p:cond delay="indefinite"/>
                      </p:stCondLst>
                      <p:childTnLst>
                        <p:par>
                          <p:cTn id="619" fill="hold">
                            <p:stCondLst>
                              <p:cond delay="0"/>
                            </p:stCondLst>
                            <p:childTnLst>
                              <p:par>
                                <p:cTn id="620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21" dur="500"/>
                                        <p:tgtEl>
                                          <p:spTgt spid="15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22" dur="500"/>
                                        <p:tgtEl>
                                          <p:spTgt spid="1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3" dur="50" decel="100000"/>
                                        <p:tgtEl>
                                          <p:spTgt spid="1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4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62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2"/>
                  </p:tgtEl>
                </p:cond>
              </p:nextCondLst>
            </p:seq>
            <p:seq concurrent="1" nextAc="seek">
              <p:cTn id="626" restart="whenNotActive" fill="hold" evtFilter="cancelBubble" nodeType="interactiveSeq">
                <p:stCondLst>
                  <p:cond evt="onClick" delay="0">
                    <p:tgtEl>
                      <p:spTgt spid="15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27" fill="hold">
                      <p:stCondLst>
                        <p:cond delay="0"/>
                      </p:stCondLst>
                      <p:childTnLst>
                        <p:par>
                          <p:cTn id="628" fill="hold">
                            <p:stCondLst>
                              <p:cond delay="0"/>
                            </p:stCondLst>
                            <p:childTnLst>
                              <p:par>
                                <p:cTn id="629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31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32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3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4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5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6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637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60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638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6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39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60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640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6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41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60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642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6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43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60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644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60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45" fill="hold">
                      <p:stCondLst>
                        <p:cond delay="indefinite"/>
                      </p:stCondLst>
                      <p:childTnLst>
                        <p:par>
                          <p:cTn id="646" fill="hold">
                            <p:stCondLst>
                              <p:cond delay="0"/>
                            </p:stCondLst>
                            <p:childTnLst>
                              <p:par>
                                <p:cTn id="647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48" dur="500"/>
                                        <p:tgtEl>
                                          <p:spTgt spid="16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49" dur="500"/>
                                        <p:tgtEl>
                                          <p:spTgt spid="1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0" dur="50" decel="100000"/>
                                        <p:tgtEl>
                                          <p:spTgt spid="1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1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65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9"/>
                  </p:tgtEl>
                </p:cond>
              </p:nextCondLst>
            </p:seq>
            <p:seq concurrent="1" nextAc="seek">
              <p:cTn id="653" restart="whenNotActive" fill="hold" evtFilter="cancelBubble" nodeType="interactiveSeq">
                <p:stCondLst>
                  <p:cond evt="onClick" delay="0">
                    <p:tgtEl>
                      <p:spTgt spid="16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54" fill="hold">
                      <p:stCondLst>
                        <p:cond delay="0"/>
                      </p:stCondLst>
                      <p:childTnLst>
                        <p:par>
                          <p:cTn id="655" fill="hold">
                            <p:stCondLst>
                              <p:cond delay="0"/>
                            </p:stCondLst>
                            <p:childTnLst>
                              <p:par>
                                <p:cTn id="656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58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59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0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1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2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3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664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665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66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667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68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669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70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671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2" fill="hold">
                      <p:stCondLst>
                        <p:cond delay="indefinite"/>
                      </p:stCondLst>
                      <p:childTnLst>
                        <p:par>
                          <p:cTn id="673" fill="hold">
                            <p:stCondLst>
                              <p:cond delay="0"/>
                            </p:stCondLst>
                            <p:childTnLst>
                              <p:par>
                                <p:cTn id="674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75" dur="500"/>
                                        <p:tgtEl>
                                          <p:spTgt spid="16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76" dur="500"/>
                                        <p:tgtEl>
                                          <p:spTgt spid="1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7" dur="50" decel="100000"/>
                                        <p:tgtEl>
                                          <p:spTgt spid="1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8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67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1"/>
                  </p:tgtEl>
                </p:cond>
              </p:nextCondLst>
            </p:seq>
            <p:seq concurrent="1" nextAc="seek">
              <p:cTn id="680" restart="whenNotActive" fill="hold" evtFilter="cancelBubble" nodeType="interactiveSeq">
                <p:stCondLst>
                  <p:cond evt="onClick" delay="0">
                    <p:tgtEl>
                      <p:spTgt spid="16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81" fill="hold">
                      <p:stCondLst>
                        <p:cond delay="0"/>
                      </p:stCondLst>
                      <p:childTnLst>
                        <p:par>
                          <p:cTn id="682" fill="hold">
                            <p:stCondLst>
                              <p:cond delay="0"/>
                            </p:stCondLst>
                            <p:childTnLst>
                              <p:par>
                                <p:cTn id="683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85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86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7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8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9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0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691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692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93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694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95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696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97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698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9" fill="hold">
                      <p:stCondLst>
                        <p:cond delay="indefinite"/>
                      </p:stCondLst>
                      <p:childTnLst>
                        <p:par>
                          <p:cTn id="700" fill="hold">
                            <p:stCondLst>
                              <p:cond delay="0"/>
                            </p:stCondLst>
                            <p:childTnLst>
                              <p:par>
                                <p:cTn id="701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02" dur="500"/>
                                        <p:tgtEl>
                                          <p:spTgt spid="16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03" dur="500"/>
                                        <p:tgtEl>
                                          <p:spTgt spid="1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4" dur="50" decel="100000"/>
                                        <p:tgtEl>
                                          <p:spTgt spid="1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5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70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2"/>
                  </p:tgtEl>
                </p:cond>
              </p:nextCondLst>
            </p:seq>
            <p:seq concurrent="1" nextAc="seek">
              <p:cTn id="707" restart="whenNotActive" fill="hold" evtFilter="cancelBubble" nodeType="interactiveSeq">
                <p:stCondLst>
                  <p:cond evt="onClick" delay="0">
                    <p:tgtEl>
                      <p:spTgt spid="16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08" fill="hold">
                      <p:stCondLst>
                        <p:cond delay="0"/>
                      </p:stCondLst>
                      <p:childTnLst>
                        <p:par>
                          <p:cTn id="709" fill="hold">
                            <p:stCondLst>
                              <p:cond delay="0"/>
                            </p:stCondLst>
                            <p:childTnLst>
                              <p:par>
                                <p:cTn id="710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12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13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4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5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6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7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718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69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719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6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20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69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721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6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22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69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723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6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24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69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725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69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6" fill="hold">
                      <p:stCondLst>
                        <p:cond delay="indefinite"/>
                      </p:stCondLst>
                      <p:childTnLst>
                        <p:par>
                          <p:cTn id="727" fill="hold">
                            <p:stCondLst>
                              <p:cond delay="0"/>
                            </p:stCondLst>
                            <p:childTnLst>
                              <p:par>
                                <p:cTn id="728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29" dur="500"/>
                                        <p:tgtEl>
                                          <p:spTgt spid="16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30" dur="500"/>
                                        <p:tgtEl>
                                          <p:spTgt spid="1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1" dur="50" decel="100000"/>
                                        <p:tgtEl>
                                          <p:spTgt spid="1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73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3"/>
                  </p:tgtEl>
                </p:cond>
              </p:nextCondLst>
            </p:seq>
            <p:seq concurrent="1" nextAc="seek">
              <p:cTn id="734" restart="whenNotActive" fill="hold" evtFilter="cancelBubble" nodeType="interactiveSeq">
                <p:stCondLst>
                  <p:cond evt="onClick" delay="0">
                    <p:tgtEl>
                      <p:spTgt spid="16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35" fill="hold">
                      <p:stCondLst>
                        <p:cond delay="0"/>
                      </p:stCondLst>
                      <p:childTnLst>
                        <p:par>
                          <p:cTn id="736" fill="hold">
                            <p:stCondLst>
                              <p:cond delay="0"/>
                            </p:stCondLst>
                            <p:childTnLst>
                              <p:par>
                                <p:cTn id="737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39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40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1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2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3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4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745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70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746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7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47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70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748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7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49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70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750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7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51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70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752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70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3" fill="hold">
                      <p:stCondLst>
                        <p:cond delay="indefinite"/>
                      </p:stCondLst>
                      <p:childTnLst>
                        <p:par>
                          <p:cTn id="754" fill="hold">
                            <p:stCondLst>
                              <p:cond delay="0"/>
                            </p:stCondLst>
                            <p:childTnLst>
                              <p:par>
                                <p:cTn id="755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56" dur="500"/>
                                        <p:tgtEl>
                                          <p:spTgt spid="17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57" dur="500"/>
                                        <p:tgtEl>
                                          <p:spTgt spid="1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8" dur="50" decel="100000"/>
                                        <p:tgtEl>
                                          <p:spTgt spid="1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9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76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4"/>
                  </p:tgtEl>
                </p:cond>
              </p:nextCondLst>
            </p:seq>
            <p:seq concurrent="1" nextAc="seek">
              <p:cTn id="761" restart="whenNotActive" fill="hold" evtFilter="cancelBubble" nodeType="interactiveSeq">
                <p:stCondLst>
                  <p:cond evt="onClick" delay="0">
                    <p:tgtEl>
                      <p:spTgt spid="16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62" fill="hold">
                      <p:stCondLst>
                        <p:cond delay="0"/>
                      </p:stCondLst>
                      <p:childTnLst>
                        <p:par>
                          <p:cTn id="763" fill="hold">
                            <p:stCondLst>
                              <p:cond delay="0"/>
                            </p:stCondLst>
                            <p:childTnLst>
                              <p:par>
                                <p:cTn id="764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66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67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8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9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0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1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772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71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773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7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74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71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775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7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76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71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777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7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78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71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779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71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80" fill="hold">
                      <p:stCondLst>
                        <p:cond delay="indefinite"/>
                      </p:stCondLst>
                      <p:childTnLst>
                        <p:par>
                          <p:cTn id="781" fill="hold">
                            <p:stCondLst>
                              <p:cond delay="0"/>
                            </p:stCondLst>
                            <p:childTnLst>
                              <p:par>
                                <p:cTn id="782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83" dur="500"/>
                                        <p:tgtEl>
                                          <p:spTgt spid="17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84" dur="500"/>
                                        <p:tgtEl>
                                          <p:spTgt spid="1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5" dur="50" decel="100000"/>
                                        <p:tgtEl>
                                          <p:spTgt spid="1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6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78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5"/>
                  </p:tgtEl>
                </p:cond>
              </p:nextCondLst>
            </p:seq>
            <p:seq concurrent="1" nextAc="seek">
              <p:cTn id="788" restart="whenNotActive" fill="hold" evtFilter="cancelBubble" nodeType="interactiveSeq">
                <p:stCondLst>
                  <p:cond evt="onClick" delay="0">
                    <p:tgtEl>
                      <p:spTgt spid="16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89" fill="hold">
                      <p:stCondLst>
                        <p:cond delay="0"/>
                      </p:stCondLst>
                      <p:childTnLst>
                        <p:par>
                          <p:cTn id="790" fill="hold">
                            <p:stCondLst>
                              <p:cond delay="0"/>
                            </p:stCondLst>
                            <p:childTnLst>
                              <p:par>
                                <p:cTn id="791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93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94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5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6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7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8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799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72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800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7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01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72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802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7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03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72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804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7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05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72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806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72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7" fill="hold">
                      <p:stCondLst>
                        <p:cond delay="indefinite"/>
                      </p:stCondLst>
                      <p:childTnLst>
                        <p:par>
                          <p:cTn id="808" fill="hold">
                            <p:stCondLst>
                              <p:cond delay="0"/>
                            </p:stCondLst>
                            <p:childTnLst>
                              <p:par>
                                <p:cTn id="809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10" dur="500"/>
                                        <p:tgtEl>
                                          <p:spTgt spid="17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11" dur="500"/>
                                        <p:tgtEl>
                                          <p:spTgt spid="1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2" dur="50" decel="100000"/>
                                        <p:tgtEl>
                                          <p:spTgt spid="1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3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81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6"/>
                  </p:tgtEl>
                </p:cond>
              </p:nextCondLst>
            </p:seq>
            <p:seq concurrent="1" nextAc="seek">
              <p:cTn id="815" restart="whenNotActive" fill="hold" evtFilter="cancelBubble" nodeType="interactiveSeq">
                <p:stCondLst>
                  <p:cond evt="onClick" delay="0">
                    <p:tgtEl>
                      <p:spTgt spid="17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16" fill="hold">
                      <p:stCondLst>
                        <p:cond delay="0"/>
                      </p:stCondLst>
                      <p:childTnLst>
                        <p:par>
                          <p:cTn id="817" fill="hold">
                            <p:stCondLst>
                              <p:cond delay="0"/>
                            </p:stCondLst>
                            <p:childTnLst>
                              <p:par>
                                <p:cTn id="818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20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21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2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3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4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5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826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827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28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829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30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831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32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833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4" fill="hold">
                      <p:stCondLst>
                        <p:cond delay="indefinite"/>
                      </p:stCondLst>
                      <p:childTnLst>
                        <p:par>
                          <p:cTn id="835" fill="hold">
                            <p:stCondLst>
                              <p:cond delay="0"/>
                            </p:stCondLst>
                            <p:childTnLst>
                              <p:par>
                                <p:cTn id="836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37" dur="500"/>
                                        <p:tgtEl>
                                          <p:spTgt spid="17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38" dur="500"/>
                                        <p:tgtEl>
                                          <p:spTgt spid="17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9" dur="50" decel="100000"/>
                                        <p:tgtEl>
                                          <p:spTgt spid="1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0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84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73"/>
                  </p:tgtEl>
                </p:cond>
              </p:nextCondLst>
            </p:seq>
            <p:seq concurrent="1" nextAc="seek">
              <p:cTn id="842" restart="whenNotActive" fill="hold" evtFilter="cancelBubble" nodeType="interactiveSeq">
                <p:stCondLst>
                  <p:cond evt="onClick" delay="0">
                    <p:tgtEl>
                      <p:spTgt spid="17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43" fill="hold">
                      <p:stCondLst>
                        <p:cond delay="0"/>
                      </p:stCondLst>
                      <p:childTnLst>
                        <p:par>
                          <p:cTn id="844" fill="hold">
                            <p:stCondLst>
                              <p:cond delay="0"/>
                            </p:stCondLst>
                            <p:childTnLst>
                              <p:par>
                                <p:cTn id="845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47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48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9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0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1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2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853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81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854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8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55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81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856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8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57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81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858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8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59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81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860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81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61" fill="hold">
                      <p:stCondLst>
                        <p:cond delay="indefinite"/>
                      </p:stCondLst>
                      <p:childTnLst>
                        <p:par>
                          <p:cTn id="862" fill="hold">
                            <p:stCondLst>
                              <p:cond delay="0"/>
                            </p:stCondLst>
                            <p:childTnLst>
                              <p:par>
                                <p:cTn id="863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64" dur="500"/>
                                        <p:tgtEl>
                                          <p:spTgt spid="18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65" dur="500"/>
                                        <p:tgtEl>
                                          <p:spTgt spid="18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6" dur="50" decel="100000"/>
                                        <p:tgtEl>
                                          <p:spTgt spid="1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7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86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75"/>
                  </p:tgtEl>
                </p:cond>
              </p:nextCondLst>
            </p:seq>
            <p:seq concurrent="1" nextAc="seek">
              <p:cTn id="869" restart="whenNotActive" fill="hold" evtFilter="cancelBubble" nodeType="interactiveSeq">
                <p:stCondLst>
                  <p:cond evt="onClick" delay="0">
                    <p:tgtEl>
                      <p:spTgt spid="17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70" fill="hold">
                      <p:stCondLst>
                        <p:cond delay="0"/>
                      </p:stCondLst>
                      <p:childTnLst>
                        <p:par>
                          <p:cTn id="871" fill="hold">
                            <p:stCondLst>
                              <p:cond delay="0"/>
                            </p:stCondLst>
                            <p:childTnLst>
                              <p:par>
                                <p:cTn id="872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74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75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6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7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8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9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880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82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881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8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82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82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883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8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84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82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885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8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86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82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887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82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88" fill="hold">
                      <p:stCondLst>
                        <p:cond delay="indefinite"/>
                      </p:stCondLst>
                      <p:childTnLst>
                        <p:par>
                          <p:cTn id="889" fill="hold">
                            <p:stCondLst>
                              <p:cond delay="0"/>
                            </p:stCondLst>
                            <p:childTnLst>
                              <p:par>
                                <p:cTn id="890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91" dur="500"/>
                                        <p:tgtEl>
                                          <p:spTgt spid="18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92" dur="500"/>
                                        <p:tgtEl>
                                          <p:spTgt spid="18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3" dur="50" decel="100000"/>
                                        <p:tgtEl>
                                          <p:spTgt spid="1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4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89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76"/>
                  </p:tgtEl>
                </p:cond>
              </p:nextCondLst>
            </p:seq>
            <p:seq concurrent="1" nextAc="seek">
              <p:cTn id="896" restart="whenNotActive" fill="hold" evtFilter="cancelBubble" nodeType="interactiveSeq">
                <p:stCondLst>
                  <p:cond evt="onClick" delay="0">
                    <p:tgtEl>
                      <p:spTgt spid="17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97" fill="hold">
                      <p:stCondLst>
                        <p:cond delay="0"/>
                      </p:stCondLst>
                      <p:childTnLst>
                        <p:par>
                          <p:cTn id="898" fill="hold">
                            <p:stCondLst>
                              <p:cond delay="0"/>
                            </p:stCondLst>
                            <p:childTnLst>
                              <p:par>
                                <p:cTn id="899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01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02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3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4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5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6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907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83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908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8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09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83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910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8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11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83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912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8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13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83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914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83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15" fill="hold">
                      <p:stCondLst>
                        <p:cond delay="indefinite"/>
                      </p:stCondLst>
                      <p:childTnLst>
                        <p:par>
                          <p:cTn id="916" fill="hold">
                            <p:stCondLst>
                              <p:cond delay="0"/>
                            </p:stCondLst>
                            <p:childTnLst>
                              <p:par>
                                <p:cTn id="917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18" dur="500"/>
                                        <p:tgtEl>
                                          <p:spTgt spid="18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19" dur="500"/>
                                        <p:tgtEl>
                                          <p:spTgt spid="18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0" dur="50" decel="100000"/>
                                        <p:tgtEl>
                                          <p:spTgt spid="1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1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92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77"/>
                  </p:tgtEl>
                </p:cond>
              </p:nextCondLst>
            </p:seq>
            <p:seq concurrent="1" nextAc="seek">
              <p:cTn id="923" restart="whenNotActive" fill="hold" evtFilter="cancelBubble" nodeType="interactiveSeq">
                <p:stCondLst>
                  <p:cond evt="onClick" delay="0">
                    <p:tgtEl>
                      <p:spTgt spid="17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24" fill="hold">
                      <p:stCondLst>
                        <p:cond delay="0"/>
                      </p:stCondLst>
                      <p:childTnLst>
                        <p:par>
                          <p:cTn id="925" fill="hold">
                            <p:stCondLst>
                              <p:cond delay="0"/>
                            </p:stCondLst>
                            <p:childTnLst>
                              <p:par>
                                <p:cTn id="926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28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29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0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1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2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3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934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84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935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8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36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84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937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8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38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84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939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8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40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84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941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84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42" fill="hold">
                      <p:stCondLst>
                        <p:cond delay="indefinite"/>
                      </p:stCondLst>
                      <p:childTnLst>
                        <p:par>
                          <p:cTn id="943" fill="hold">
                            <p:stCondLst>
                              <p:cond delay="0"/>
                            </p:stCondLst>
                            <p:childTnLst>
                              <p:par>
                                <p:cTn id="944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45" dur="500"/>
                                        <p:tgtEl>
                                          <p:spTgt spid="18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46" dur="500"/>
                                        <p:tgtEl>
                                          <p:spTgt spid="18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47" dur="50" decel="100000"/>
                                        <p:tgtEl>
                                          <p:spTgt spid="1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48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94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78"/>
                  </p:tgtEl>
                </p:cond>
              </p:nextCondLst>
            </p:seq>
            <p:seq concurrent="1" nextAc="seek">
              <p:cTn id="950" restart="whenNotActive" fill="hold" evtFilter="cancelBubble" nodeType="interactiveSeq">
                <p:stCondLst>
                  <p:cond evt="onClick" delay="0">
                    <p:tgtEl>
                      <p:spTgt spid="17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51" fill="hold">
                      <p:stCondLst>
                        <p:cond delay="0"/>
                      </p:stCondLst>
                      <p:childTnLst>
                        <p:par>
                          <p:cTn id="952" fill="hold">
                            <p:stCondLst>
                              <p:cond delay="0"/>
                            </p:stCondLst>
                            <p:childTnLst>
                              <p:par>
                                <p:cTn id="953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55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56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57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58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59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60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961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85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962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8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63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85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964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8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65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85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966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8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67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85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968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85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69" fill="hold">
                      <p:stCondLst>
                        <p:cond delay="indefinite"/>
                      </p:stCondLst>
                      <p:childTnLst>
                        <p:par>
                          <p:cTn id="970" fill="hold">
                            <p:stCondLst>
                              <p:cond delay="0"/>
                            </p:stCondLst>
                            <p:childTnLst>
                              <p:par>
                                <p:cTn id="971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72" dur="500"/>
                                        <p:tgtEl>
                                          <p:spTgt spid="18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73" dur="500"/>
                                        <p:tgtEl>
                                          <p:spTgt spid="1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74" dur="50" decel="100000"/>
                                        <p:tgtEl>
                                          <p:spTgt spid="1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75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97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79"/>
                  </p:tgtEl>
                </p:cond>
              </p:nextCondLst>
            </p:seq>
            <p:seq concurrent="1" nextAc="seek">
              <p:cTn id="977" restart="whenNotActive" fill="hold" evtFilter="cancelBubble" nodeType="interactiveSeq">
                <p:stCondLst>
                  <p:cond evt="onClick" delay="0">
                    <p:tgtEl>
                      <p:spTgt spid="18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78" fill="hold">
                      <p:stCondLst>
                        <p:cond delay="0"/>
                      </p:stCondLst>
                      <p:childTnLst>
                        <p:par>
                          <p:cTn id="979" fill="hold">
                            <p:stCondLst>
                              <p:cond delay="0"/>
                            </p:stCondLst>
                            <p:childTnLst>
                              <p:par>
                                <p:cTn id="980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82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83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4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5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6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7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988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86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989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8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90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86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991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8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92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86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993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8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94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86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995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86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96" fill="hold">
                      <p:stCondLst>
                        <p:cond delay="indefinite"/>
                      </p:stCondLst>
                      <p:childTnLst>
                        <p:par>
                          <p:cTn id="997" fill="hold">
                            <p:stCondLst>
                              <p:cond delay="0"/>
                            </p:stCondLst>
                            <p:childTnLst>
                              <p:par>
                                <p:cTn id="998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99" dur="500"/>
                                        <p:tgtEl>
                                          <p:spTgt spid="18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00" dur="500"/>
                                        <p:tgtEl>
                                          <p:spTgt spid="1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1" dur="50" decel="100000"/>
                                        <p:tgtEl>
                                          <p:spTgt spid="1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00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80"/>
                  </p:tgtEl>
                </p:cond>
              </p:nextCondLst>
            </p:seq>
            <p:seq concurrent="1" nextAc="seek">
              <p:cTn id="1004" restart="whenNotActive" fill="hold" evtFilter="cancelBubble" nodeType="interactiveSeq">
                <p:stCondLst>
                  <p:cond evt="onClick" delay="0">
                    <p:tgtEl>
                      <p:spTgt spid="18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005" fill="hold">
                      <p:stCondLst>
                        <p:cond delay="0"/>
                      </p:stCondLst>
                      <p:childTnLst>
                        <p:par>
                          <p:cTn id="1006" fill="hold">
                            <p:stCondLst>
                              <p:cond delay="0"/>
                            </p:stCondLst>
                            <p:childTnLst>
                              <p:par>
                                <p:cTn id="1007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09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10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1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2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3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4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015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88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016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8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017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88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018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8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019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88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020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8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021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88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022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88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23" fill="hold">
                      <p:stCondLst>
                        <p:cond delay="indefinite"/>
                      </p:stCondLst>
                      <p:childTnLst>
                        <p:par>
                          <p:cTn id="1024" fill="hold">
                            <p:stCondLst>
                              <p:cond delay="0"/>
                            </p:stCondLst>
                            <p:childTnLst>
                              <p:par>
                                <p:cTn id="1025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26" dur="500"/>
                                        <p:tgtEl>
                                          <p:spTgt spid="18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27" dur="500"/>
                                        <p:tgtEl>
                                          <p:spTgt spid="18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28" dur="50" decel="100000"/>
                                        <p:tgtEl>
                                          <p:spTgt spid="1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29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03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87"/>
                  </p:tgtEl>
                </p:cond>
              </p:nextCondLst>
            </p:seq>
            <p:seq concurrent="1" nextAc="seek">
              <p:cTn id="1031" restart="whenNotActive" fill="hold" evtFilter="cancelBubble" nodeType="interactiveSeq">
                <p:stCondLst>
                  <p:cond evt="onClick" delay="0">
                    <p:tgtEl>
                      <p:spTgt spid="18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032" fill="hold">
                      <p:stCondLst>
                        <p:cond delay="0"/>
                      </p:stCondLst>
                      <p:childTnLst>
                        <p:par>
                          <p:cTn id="1033" fill="hold">
                            <p:stCondLst>
                              <p:cond delay="0"/>
                            </p:stCondLst>
                            <p:childTnLst>
                              <p:par>
                                <p:cTn id="1034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36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37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38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39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40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41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042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95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043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9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044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95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045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9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046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95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047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9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048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95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049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95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50" fill="hold">
                      <p:stCondLst>
                        <p:cond delay="indefinite"/>
                      </p:stCondLst>
                      <p:childTnLst>
                        <p:par>
                          <p:cTn id="1051" fill="hold">
                            <p:stCondLst>
                              <p:cond delay="0"/>
                            </p:stCondLst>
                            <p:childTnLst>
                              <p:par>
                                <p:cTn id="1052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53" dur="500"/>
                                        <p:tgtEl>
                                          <p:spTgt spid="19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54" dur="500"/>
                                        <p:tgtEl>
                                          <p:spTgt spid="19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55" dur="50" decel="100000"/>
                                        <p:tgtEl>
                                          <p:spTgt spid="1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56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05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89"/>
                  </p:tgtEl>
                </p:cond>
              </p:nextCondLst>
            </p:seq>
            <p:seq concurrent="1" nextAc="seek">
              <p:cTn id="1058" restart="whenNotActive" fill="hold" evtFilter="cancelBubble" nodeType="interactiveSeq">
                <p:stCondLst>
                  <p:cond evt="onClick" delay="0">
                    <p:tgtEl>
                      <p:spTgt spid="19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059" fill="hold">
                      <p:stCondLst>
                        <p:cond delay="0"/>
                      </p:stCondLst>
                      <p:childTnLst>
                        <p:par>
                          <p:cTn id="1060" fill="hold">
                            <p:stCondLst>
                              <p:cond delay="0"/>
                            </p:stCondLst>
                            <p:childTnLst>
                              <p:par>
                                <p:cTn id="1061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63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4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65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66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67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68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069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96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070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9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071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96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072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9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073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96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074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9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075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96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076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96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77" fill="hold">
                      <p:stCondLst>
                        <p:cond delay="indefinite"/>
                      </p:stCondLst>
                      <p:childTnLst>
                        <p:par>
                          <p:cTn id="1078" fill="hold">
                            <p:stCondLst>
                              <p:cond delay="0"/>
                            </p:stCondLst>
                            <p:childTnLst>
                              <p:par>
                                <p:cTn id="1079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80" dur="500"/>
                                        <p:tgtEl>
                                          <p:spTgt spid="19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81" dur="500"/>
                                        <p:tgtEl>
                                          <p:spTgt spid="19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2" dur="50" decel="100000"/>
                                        <p:tgtEl>
                                          <p:spTgt spid="1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3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08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0"/>
                  </p:tgtEl>
                </p:cond>
              </p:nextCondLst>
            </p:seq>
            <p:seq concurrent="1" nextAc="seek">
              <p:cTn id="1085" restart="whenNotActive" fill="hold" evtFilter="cancelBubble" nodeType="interactiveSeq">
                <p:stCondLst>
                  <p:cond evt="onClick" delay="0">
                    <p:tgtEl>
                      <p:spTgt spid="19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086" fill="hold">
                      <p:stCondLst>
                        <p:cond delay="0"/>
                      </p:stCondLst>
                      <p:childTnLst>
                        <p:par>
                          <p:cTn id="1087" fill="hold">
                            <p:stCondLst>
                              <p:cond delay="0"/>
                            </p:stCondLst>
                            <p:childTnLst>
                              <p:par>
                                <p:cTn id="1088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90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91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92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93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94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95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096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97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097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9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098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97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099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9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100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97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101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9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102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97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103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97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04" fill="hold">
                      <p:stCondLst>
                        <p:cond delay="indefinite"/>
                      </p:stCondLst>
                      <p:childTnLst>
                        <p:par>
                          <p:cTn id="1105" fill="hold">
                            <p:stCondLst>
                              <p:cond delay="0"/>
                            </p:stCondLst>
                            <p:childTnLst>
                              <p:par>
                                <p:cTn id="1106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07" dur="500"/>
                                        <p:tgtEl>
                                          <p:spTgt spid="19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08" dur="500"/>
                                        <p:tgtEl>
                                          <p:spTgt spid="19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09" dur="50" decel="100000"/>
                                        <p:tgtEl>
                                          <p:spTgt spid="1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10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11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1"/>
                  </p:tgtEl>
                </p:cond>
              </p:nextCondLst>
            </p:seq>
            <p:seq concurrent="1" nextAc="seek">
              <p:cTn id="1112" restart="whenNotActive" fill="hold" evtFilter="cancelBubble" nodeType="interactiveSeq">
                <p:stCondLst>
                  <p:cond evt="onClick" delay="0">
                    <p:tgtEl>
                      <p:spTgt spid="19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13" fill="hold">
                      <p:stCondLst>
                        <p:cond delay="0"/>
                      </p:stCondLst>
                      <p:childTnLst>
                        <p:par>
                          <p:cTn id="1114" fill="hold">
                            <p:stCondLst>
                              <p:cond delay="0"/>
                            </p:stCondLst>
                            <p:childTnLst>
                              <p:par>
                                <p:cTn id="1115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17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18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19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20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21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22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123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98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124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9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125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98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126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9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127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98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128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9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129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98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130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98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31" fill="hold">
                      <p:stCondLst>
                        <p:cond delay="indefinite"/>
                      </p:stCondLst>
                      <p:childTnLst>
                        <p:par>
                          <p:cTn id="1132" fill="hold">
                            <p:stCondLst>
                              <p:cond delay="0"/>
                            </p:stCondLst>
                            <p:childTnLst>
                              <p:par>
                                <p:cTn id="1133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34" dur="500"/>
                                        <p:tgtEl>
                                          <p:spTgt spid="19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35" dur="500"/>
                                        <p:tgtEl>
                                          <p:spTgt spid="19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36" dur="50" decel="100000"/>
                                        <p:tgtEl>
                                          <p:spTgt spid="1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37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13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2"/>
                  </p:tgtEl>
                </p:cond>
              </p:nextCondLst>
            </p:seq>
            <p:seq concurrent="1" nextAc="seek">
              <p:cTn id="1139" restart="whenNotActive" fill="hold" evtFilter="cancelBubble" nodeType="interactiveSeq">
                <p:stCondLst>
                  <p:cond evt="onClick" delay="0">
                    <p:tgtEl>
                      <p:spTgt spid="19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40" fill="hold">
                      <p:stCondLst>
                        <p:cond delay="0"/>
                      </p:stCondLst>
                      <p:childTnLst>
                        <p:par>
                          <p:cTn id="1141" fill="hold">
                            <p:stCondLst>
                              <p:cond delay="0"/>
                            </p:stCondLst>
                            <p:childTnLst>
                              <p:par>
                                <p:cTn id="1142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44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45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46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47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48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49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150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99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151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9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152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99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153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9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154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99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155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9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156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99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157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99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58" fill="hold">
                      <p:stCondLst>
                        <p:cond delay="indefinite"/>
                      </p:stCondLst>
                      <p:childTnLst>
                        <p:par>
                          <p:cTn id="1159" fill="hold">
                            <p:stCondLst>
                              <p:cond delay="0"/>
                            </p:stCondLst>
                            <p:childTnLst>
                              <p:par>
                                <p:cTn id="1160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61" dur="500"/>
                                        <p:tgtEl>
                                          <p:spTgt spid="19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62" dur="500"/>
                                        <p:tgtEl>
                                          <p:spTgt spid="19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63" dur="50" decel="100000"/>
                                        <p:tgtEl>
                                          <p:spTgt spid="1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64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16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3"/>
                  </p:tgtEl>
                </p:cond>
              </p:nextCondLst>
            </p:seq>
            <p:seq concurrent="1" nextAc="seek">
              <p:cTn id="1166" restart="whenNotActive" fill="hold" evtFilter="cancelBubble" nodeType="interactiveSeq">
                <p:stCondLst>
                  <p:cond evt="onClick" delay="0">
                    <p:tgtEl>
                      <p:spTgt spid="19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67" fill="hold">
                      <p:stCondLst>
                        <p:cond delay="0"/>
                      </p:stCondLst>
                      <p:childTnLst>
                        <p:par>
                          <p:cTn id="1168" fill="hold">
                            <p:stCondLst>
                              <p:cond delay="0"/>
                            </p:stCondLst>
                            <p:childTnLst>
                              <p:par>
                                <p:cTn id="1169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71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72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73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74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2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75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2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76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2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177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200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178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20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179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200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180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20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181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200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182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20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183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200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184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200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85" fill="hold">
                      <p:stCondLst>
                        <p:cond delay="indefinite"/>
                      </p:stCondLst>
                      <p:childTnLst>
                        <p:par>
                          <p:cTn id="1186" fill="hold">
                            <p:stCondLst>
                              <p:cond delay="0"/>
                            </p:stCondLst>
                            <p:childTnLst>
                              <p:par>
                                <p:cTn id="1187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88" dur="500"/>
                                        <p:tgtEl>
                                          <p:spTgt spid="20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89" dur="500"/>
                                        <p:tgtEl>
                                          <p:spTgt spid="20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90" dur="50" decel="100000"/>
                                        <p:tgtEl>
                                          <p:spTgt spid="2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91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2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19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4"/>
                  </p:tgtEl>
                </p:cond>
              </p:nextCondLst>
            </p:seq>
            <p:seq concurrent="1" nextAc="seek">
              <p:cTn id="1193" restart="whenNotActive" fill="hold" evtFilter="cancelBubble" nodeType="interactiveSeq">
                <p:stCondLst>
                  <p:cond evt="onClick" delay="0">
                    <p:tgtEl>
                      <p:spTgt spid="20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94" fill="hold">
                      <p:stCondLst>
                        <p:cond delay="0"/>
                      </p:stCondLst>
                      <p:childTnLst>
                        <p:par>
                          <p:cTn id="1195" fill="hold">
                            <p:stCondLst>
                              <p:cond delay="0"/>
                            </p:stCondLst>
                            <p:childTnLst>
                              <p:par>
                                <p:cTn id="1196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98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99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00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01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2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02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2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03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2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204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202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205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20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06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202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207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20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08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202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209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20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10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202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211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202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12" fill="hold">
                      <p:stCondLst>
                        <p:cond delay="indefinite"/>
                      </p:stCondLst>
                      <p:childTnLst>
                        <p:par>
                          <p:cTn id="1213" fill="hold">
                            <p:stCondLst>
                              <p:cond delay="0"/>
                            </p:stCondLst>
                            <p:childTnLst>
                              <p:par>
                                <p:cTn id="1214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15" dur="500"/>
                                        <p:tgtEl>
                                          <p:spTgt spid="20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16" dur="500"/>
                                        <p:tgtEl>
                                          <p:spTgt spid="20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17" dur="50" decel="100000"/>
                                        <p:tgtEl>
                                          <p:spTgt spid="2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18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2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21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01"/>
                  </p:tgtEl>
                </p:cond>
              </p:nextCondLst>
            </p:seq>
            <p:seq concurrent="1" nextAc="seek">
              <p:cTn id="1220" restart="whenNotActive" fill="hold" evtFilter="cancelBubble" nodeType="interactiveSeq">
                <p:stCondLst>
                  <p:cond evt="onClick" delay="0">
                    <p:tgtEl>
                      <p:spTgt spid="20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221" fill="hold">
                      <p:stCondLst>
                        <p:cond delay="0"/>
                      </p:stCondLst>
                      <p:childTnLst>
                        <p:par>
                          <p:cTn id="1222" fill="hold">
                            <p:stCondLst>
                              <p:cond delay="0"/>
                            </p:stCondLst>
                            <p:childTnLst>
                              <p:par>
                                <p:cTn id="1223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25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26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27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28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20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29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20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30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20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231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209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232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20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33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209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234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20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35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209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236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20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37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209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238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209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39" fill="hold">
                      <p:stCondLst>
                        <p:cond delay="indefinite"/>
                      </p:stCondLst>
                      <p:childTnLst>
                        <p:par>
                          <p:cTn id="1240" fill="hold">
                            <p:stCondLst>
                              <p:cond delay="0"/>
                            </p:stCondLst>
                            <p:childTnLst>
                              <p:par>
                                <p:cTn id="1241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42" dur="500"/>
                                        <p:tgtEl>
                                          <p:spTgt spid="20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43" dur="500"/>
                                        <p:tgtEl>
                                          <p:spTgt spid="20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44" dur="50" decel="100000"/>
                                        <p:tgtEl>
                                          <p:spTgt spid="20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45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20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24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03"/>
                  </p:tgtEl>
                </p:cond>
              </p:nextCondLst>
            </p:seq>
            <p:seq concurrent="1" nextAc="seek">
              <p:cTn id="1247" restart="whenNotActive" fill="hold" evtFilter="cancelBubble" nodeType="interactiveSeq">
                <p:stCondLst>
                  <p:cond evt="onClick" delay="0">
                    <p:tgtEl>
                      <p:spTgt spid="20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248" fill="hold">
                      <p:stCondLst>
                        <p:cond delay="0"/>
                      </p:stCondLst>
                      <p:childTnLst>
                        <p:par>
                          <p:cTn id="1249" fill="hold">
                            <p:stCondLst>
                              <p:cond delay="0"/>
                            </p:stCondLst>
                            <p:childTnLst>
                              <p:par>
                                <p:cTn id="1250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52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53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54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55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2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56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2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57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2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258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210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259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21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60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210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261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21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62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210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263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21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64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210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265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210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66" fill="hold">
                      <p:stCondLst>
                        <p:cond delay="indefinite"/>
                      </p:stCondLst>
                      <p:childTnLst>
                        <p:par>
                          <p:cTn id="1267" fill="hold">
                            <p:stCondLst>
                              <p:cond delay="0"/>
                            </p:stCondLst>
                            <p:childTnLst>
                              <p:par>
                                <p:cTn id="1268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69" dur="500"/>
                                        <p:tgtEl>
                                          <p:spTgt spid="2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70" dur="500"/>
                                        <p:tgtEl>
                                          <p:spTgt spid="2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71" dur="50" decel="100000"/>
                                        <p:tgtEl>
                                          <p:spTgt spid="2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7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2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27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04"/>
                  </p:tgtEl>
                </p:cond>
              </p:nextCondLst>
            </p:seq>
            <p:seq concurrent="1" nextAc="seek">
              <p:cTn id="1274" restart="whenNotActive" fill="hold" evtFilter="cancelBubble" nodeType="interactiveSeq">
                <p:stCondLst>
                  <p:cond evt="onClick" delay="0">
                    <p:tgtEl>
                      <p:spTgt spid="20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275" fill="hold">
                      <p:stCondLst>
                        <p:cond delay="0"/>
                      </p:stCondLst>
                      <p:childTnLst>
                        <p:par>
                          <p:cTn id="1276" fill="hold">
                            <p:stCondLst>
                              <p:cond delay="0"/>
                            </p:stCondLst>
                            <p:childTnLst>
                              <p:par>
                                <p:cTn id="1277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79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80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81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82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2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83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2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84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2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285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211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286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21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87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211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288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21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89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211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290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21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91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211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292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211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93" fill="hold">
                      <p:stCondLst>
                        <p:cond delay="indefinite"/>
                      </p:stCondLst>
                      <p:childTnLst>
                        <p:par>
                          <p:cTn id="1294" fill="hold">
                            <p:stCondLst>
                              <p:cond delay="0"/>
                            </p:stCondLst>
                            <p:childTnLst>
                              <p:par>
                                <p:cTn id="1295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96" dur="500"/>
                                        <p:tgtEl>
                                          <p:spTgt spid="2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97" dur="500"/>
                                        <p:tgtEl>
                                          <p:spTgt spid="2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98" dur="50" decel="100000"/>
                                        <p:tgtEl>
                                          <p:spTgt spid="2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99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2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0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05"/>
                  </p:tgtEl>
                </p:cond>
              </p:nextCondLst>
            </p:seq>
            <p:seq concurrent="1" nextAc="seek">
              <p:cTn id="1301" restart="whenNotActive" fill="hold" evtFilter="cancelBubble" nodeType="interactiveSeq">
                <p:stCondLst>
                  <p:cond evt="onClick" delay="0">
                    <p:tgtEl>
                      <p:spTgt spid="20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02" fill="hold">
                      <p:stCondLst>
                        <p:cond delay="0"/>
                      </p:stCondLst>
                      <p:childTnLst>
                        <p:par>
                          <p:cTn id="1303" fill="hold">
                            <p:stCondLst>
                              <p:cond delay="0"/>
                            </p:stCondLst>
                            <p:childTnLst>
                              <p:par>
                                <p:cTn id="1304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06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07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08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09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2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10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2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11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2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312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212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313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21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314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212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315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21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316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212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317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21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318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212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319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212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20" fill="hold">
                      <p:stCondLst>
                        <p:cond delay="indefinite"/>
                      </p:stCondLst>
                      <p:childTnLst>
                        <p:par>
                          <p:cTn id="1321" fill="hold">
                            <p:stCondLst>
                              <p:cond delay="0"/>
                            </p:stCondLst>
                            <p:childTnLst>
                              <p:par>
                                <p:cTn id="1322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23" dur="500"/>
                                        <p:tgtEl>
                                          <p:spTgt spid="2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24" dur="500"/>
                                        <p:tgtEl>
                                          <p:spTgt spid="2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25" dur="50" decel="100000"/>
                                        <p:tgtEl>
                                          <p:spTgt spid="2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26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2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2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06"/>
                  </p:tgtEl>
                </p:cond>
              </p:nextCondLst>
            </p:seq>
            <p:seq concurrent="1" nextAc="seek">
              <p:cTn id="1328" restart="whenNotActive" fill="hold" evtFilter="cancelBubble" nodeType="interactiveSeq">
                <p:stCondLst>
                  <p:cond evt="onClick" delay="0">
                    <p:tgtEl>
                      <p:spTgt spid="20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29" fill="hold">
                      <p:stCondLst>
                        <p:cond delay="0"/>
                      </p:stCondLst>
                      <p:childTnLst>
                        <p:par>
                          <p:cTn id="1330" fill="hold">
                            <p:stCondLst>
                              <p:cond delay="0"/>
                            </p:stCondLst>
                            <p:childTnLst>
                              <p:par>
                                <p:cTn id="1331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33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34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35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36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2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37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2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38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2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339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213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340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21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341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213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342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21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343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213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344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21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345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213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346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213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47" fill="hold">
                      <p:stCondLst>
                        <p:cond delay="indefinite"/>
                      </p:stCondLst>
                      <p:childTnLst>
                        <p:par>
                          <p:cTn id="1348" fill="hold">
                            <p:stCondLst>
                              <p:cond delay="0"/>
                            </p:stCondLst>
                            <p:childTnLst>
                              <p:par>
                                <p:cTn id="1349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50" dur="500"/>
                                        <p:tgtEl>
                                          <p:spTgt spid="2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51" dur="500"/>
                                        <p:tgtEl>
                                          <p:spTgt spid="2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52" dur="50" decel="100000"/>
                                        <p:tgtEl>
                                          <p:spTgt spid="2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53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2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5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07"/>
                  </p:tgtEl>
                </p:cond>
              </p:nextCondLst>
            </p:seq>
            <p:seq concurrent="1" nextAc="seek">
              <p:cTn id="1355" restart="whenNotActive" fill="hold" evtFilter="cancelBubble" nodeType="interactiveSeq">
                <p:stCondLst>
                  <p:cond evt="onClick" delay="0">
                    <p:tgtEl>
                      <p:spTgt spid="20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56" fill="hold">
                      <p:stCondLst>
                        <p:cond delay="0"/>
                      </p:stCondLst>
                      <p:childTnLst>
                        <p:par>
                          <p:cTn id="1357" fill="hold">
                            <p:stCondLst>
                              <p:cond delay="0"/>
                            </p:stCondLst>
                            <p:childTnLst>
                              <p:par>
                                <p:cTn id="1358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60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61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62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63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2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64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2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65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2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366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214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367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21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368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214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369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21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370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214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371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21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372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214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373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214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74" fill="hold">
                      <p:stCondLst>
                        <p:cond delay="indefinite"/>
                      </p:stCondLst>
                      <p:childTnLst>
                        <p:par>
                          <p:cTn id="1375" fill="hold">
                            <p:stCondLst>
                              <p:cond delay="0"/>
                            </p:stCondLst>
                            <p:childTnLst>
                              <p:par>
                                <p:cTn id="1376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77" dur="500"/>
                                        <p:tgtEl>
                                          <p:spTgt spid="2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78" dur="500"/>
                                        <p:tgtEl>
                                          <p:spTgt spid="2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79" dur="50" decel="100000"/>
                                        <p:tgtEl>
                                          <p:spTgt spid="2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80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2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8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08"/>
                  </p:tgtEl>
                </p:cond>
              </p:nextCondLst>
            </p:seq>
            <p:seq concurrent="1" nextAc="seek">
              <p:cTn id="1382" restart="whenNotActive" fill="hold" evtFilter="cancelBubble" nodeType="interactiveSeq">
                <p:stCondLst>
                  <p:cond evt="onClick" delay="0">
                    <p:tgtEl>
                      <p:spTgt spid="21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83" fill="hold">
                      <p:stCondLst>
                        <p:cond delay="0"/>
                      </p:stCondLst>
                      <p:childTnLst>
                        <p:par>
                          <p:cTn id="1384" fill="hold">
                            <p:stCondLst>
                              <p:cond delay="0"/>
                            </p:stCondLst>
                            <p:childTnLst>
                              <p:par>
                                <p:cTn id="1385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87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88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89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90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2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91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2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92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2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393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216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394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21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395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216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396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21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397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216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398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21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399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216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400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216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01" fill="hold">
                      <p:stCondLst>
                        <p:cond delay="indefinite"/>
                      </p:stCondLst>
                      <p:childTnLst>
                        <p:par>
                          <p:cTn id="1402" fill="hold">
                            <p:stCondLst>
                              <p:cond delay="0"/>
                            </p:stCondLst>
                            <p:childTnLst>
                              <p:par>
                                <p:cTn id="1403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404" dur="500"/>
                                        <p:tgtEl>
                                          <p:spTgt spid="2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05" dur="500"/>
                                        <p:tgtEl>
                                          <p:spTgt spid="2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06" dur="50" decel="100000"/>
                                        <p:tgtEl>
                                          <p:spTgt spid="2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07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2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40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15"/>
                  </p:tgtEl>
                </p:cond>
              </p:nextCondLst>
            </p:seq>
          </p:childTnLst>
        </p:cTn>
      </p:par>
    </p:tnLst>
    <p:bldLst>
      <p:bldP spid="44043" grpId="0" animBg="1"/>
      <p:bldP spid="44044" grpId="0" animBg="1"/>
      <p:bldP spid="44045" grpId="0" animBg="1"/>
      <p:bldP spid="44046" grpId="0" animBg="1"/>
      <p:bldP spid="44047" grpId="0" animBg="1"/>
      <p:bldP spid="44048" grpId="0" animBg="1"/>
      <p:bldP spid="44057" grpId="0" animBg="1"/>
      <p:bldP spid="44057" grpId="1" animBg="1"/>
      <p:bldP spid="44058" grpId="0" animBg="1"/>
      <p:bldP spid="44058" grpId="1" animBg="1"/>
      <p:bldP spid="44059" grpId="0" animBg="1"/>
      <p:bldP spid="44059" grpId="1" animBg="1"/>
      <p:bldP spid="44060" grpId="0" animBg="1"/>
      <p:bldP spid="44060" grpId="1" animBg="1"/>
      <p:bldP spid="44061" grpId="0" animBg="1"/>
      <p:bldP spid="44061" grpId="1" animBg="1"/>
      <p:bldP spid="44062" grpId="0" animBg="1"/>
      <p:bldP spid="44062" grpId="1" animBg="1"/>
      <p:bldP spid="32" grpId="0" animBg="1"/>
      <p:bldP spid="44" grpId="0" animBg="1"/>
      <p:bldP spid="44" grpId="1" animBg="1"/>
      <p:bldP spid="44" grpId="2" animBg="1"/>
      <p:bldP spid="139" grpId="0" animBg="1"/>
      <p:bldP spid="139" grpId="1" animBg="1"/>
      <p:bldP spid="140" grpId="0" animBg="1"/>
      <p:bldP spid="140" grpId="1" animBg="1"/>
      <p:bldP spid="141" grpId="0" animBg="1"/>
      <p:bldP spid="141" grpId="1" animBg="1"/>
      <p:bldP spid="142" grpId="0" animBg="1"/>
      <p:bldP spid="142" grpId="1" animBg="1"/>
      <p:bldP spid="143" grpId="0" animBg="1"/>
      <p:bldP spid="143" grpId="1" animBg="1"/>
      <p:bldP spid="144" grpId="0" animBg="1"/>
      <p:bldP spid="144" grpId="1" animBg="1"/>
      <p:bldP spid="146" grpId="0" animBg="1"/>
      <p:bldP spid="146" grpId="1" animBg="1"/>
      <p:bldP spid="153" grpId="0" animBg="1"/>
      <p:bldP spid="153" grpId="1" animBg="1"/>
      <p:bldP spid="154" grpId="0" animBg="1"/>
      <p:bldP spid="154" grpId="1" animBg="1"/>
      <p:bldP spid="155" grpId="0" animBg="1"/>
      <p:bldP spid="155" grpId="1" animBg="1"/>
      <p:bldP spid="156" grpId="0" animBg="1"/>
      <p:bldP spid="156" grpId="1" animBg="1"/>
      <p:bldP spid="157" grpId="0" animBg="1"/>
      <p:bldP spid="157" grpId="1" animBg="1"/>
      <p:bldP spid="158" grpId="0" animBg="1"/>
      <p:bldP spid="158" grpId="1" animBg="1"/>
      <p:bldP spid="160" grpId="0" animBg="1"/>
      <p:bldP spid="160" grpId="1" animBg="1"/>
      <p:bldP spid="167" grpId="0" animBg="1"/>
      <p:bldP spid="167" grpId="1" animBg="1"/>
      <p:bldP spid="168" grpId="0" animBg="1"/>
      <p:bldP spid="168" grpId="1" animBg="1"/>
      <p:bldP spid="169" grpId="0" animBg="1"/>
      <p:bldP spid="169" grpId="1" animBg="1"/>
      <p:bldP spid="170" grpId="0" animBg="1"/>
      <p:bldP spid="170" grpId="1" animBg="1"/>
      <p:bldP spid="171" grpId="0" animBg="1"/>
      <p:bldP spid="171" grpId="1" animBg="1"/>
      <p:bldP spid="172" grpId="0" animBg="1"/>
      <p:bldP spid="172" grpId="1" animBg="1"/>
      <p:bldP spid="174" grpId="0" animBg="1"/>
      <p:bldP spid="174" grpId="1" animBg="1"/>
      <p:bldP spid="181" grpId="0" animBg="1"/>
      <p:bldP spid="181" grpId="1" animBg="1"/>
      <p:bldP spid="182" grpId="0" animBg="1"/>
      <p:bldP spid="182" grpId="1" animBg="1"/>
      <p:bldP spid="183" grpId="0" animBg="1"/>
      <p:bldP spid="183" grpId="1" animBg="1"/>
      <p:bldP spid="184" grpId="0" animBg="1"/>
      <p:bldP spid="184" grpId="1" animBg="1"/>
      <p:bldP spid="185" grpId="0" animBg="1"/>
      <p:bldP spid="185" grpId="1" animBg="1"/>
      <p:bldP spid="186" grpId="0" animBg="1"/>
      <p:bldP spid="186" grpId="1" animBg="1"/>
      <p:bldP spid="188" grpId="0" animBg="1"/>
      <p:bldP spid="188" grpId="1" animBg="1"/>
      <p:bldP spid="195" grpId="0" animBg="1"/>
      <p:bldP spid="195" grpId="1" animBg="1"/>
      <p:bldP spid="196" grpId="0" animBg="1"/>
      <p:bldP spid="196" grpId="1" animBg="1"/>
      <p:bldP spid="197" grpId="0" animBg="1"/>
      <p:bldP spid="197" grpId="1" animBg="1"/>
      <p:bldP spid="198" grpId="0" animBg="1"/>
      <p:bldP spid="198" grpId="1" animBg="1"/>
      <p:bldP spid="199" grpId="0" animBg="1"/>
      <p:bldP spid="199" grpId="1" animBg="1"/>
      <p:bldP spid="200" grpId="0" animBg="1"/>
      <p:bldP spid="200" grpId="1" animBg="1"/>
      <p:bldP spid="202" grpId="0" animBg="1"/>
      <p:bldP spid="202" grpId="1" animBg="1"/>
      <p:bldP spid="209" grpId="0" animBg="1"/>
      <p:bldP spid="209" grpId="1" animBg="1"/>
      <p:bldP spid="210" grpId="0" animBg="1"/>
      <p:bldP spid="210" grpId="1" animBg="1"/>
      <p:bldP spid="211" grpId="0" animBg="1"/>
      <p:bldP spid="211" grpId="1" animBg="1"/>
      <p:bldP spid="212" grpId="0" animBg="1"/>
      <p:bldP spid="212" grpId="1" animBg="1"/>
      <p:bldP spid="213" grpId="0" animBg="1"/>
      <p:bldP spid="213" grpId="1" animBg="1"/>
      <p:bldP spid="214" grpId="0" animBg="1"/>
      <p:bldP spid="214" grpId="1" animBg="1"/>
      <p:bldP spid="216" grpId="0" animBg="1"/>
      <p:bldP spid="216" grpId="1" animBg="1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03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fr-FR" dirty="0" smtClean="0"/>
              <a:t>7</a:t>
            </a:r>
            <a:endParaRPr lang="fr-FR" dirty="0"/>
          </a:p>
        </p:txBody>
      </p:sp>
      <p:sp>
        <p:nvSpPr>
          <p:cNvPr id="44035" name="AutoShape 3">
            <a:hlinkClick r:id="" action="ppaction://noaction" highlightClick="1"/>
          </p:cNvPr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actionButtonBlank">
            <a:avLst/>
          </a:prstGeom>
          <a:gradFill rotWithShape="1"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fr-FR"/>
          </a:p>
        </p:txBody>
      </p:sp>
      <p:sp>
        <p:nvSpPr>
          <p:cNvPr id="44043" name="AutoShape 11">
            <a:hlinkClick r:id="" action="ppaction://noaction" highlightClick="1"/>
          </p:cNvPr>
          <p:cNvSpPr>
            <a:spLocks noChangeArrowheads="1"/>
          </p:cNvSpPr>
          <p:nvPr/>
        </p:nvSpPr>
        <p:spPr bwMode="auto">
          <a:xfrm>
            <a:off x="2973372" y="434934"/>
            <a:ext cx="466725" cy="468312"/>
          </a:xfrm>
          <a:prstGeom prst="actionButtonBlank">
            <a:avLst/>
          </a:prstGeom>
          <a:gradFill rotWithShape="1">
            <a:gsLst>
              <a:gs pos="0">
                <a:srgbClr val="FFC000"/>
              </a:gs>
              <a:gs pos="100000">
                <a:srgbClr val="D09502"/>
              </a:gs>
            </a:gsLst>
            <a:path path="rect">
              <a:fillToRect l="50000" t="50000" r="50000" b="50000"/>
            </a:path>
          </a:gradFill>
          <a:ln w="9525">
            <a:noFill/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</p:spPr>
        <p:txBody>
          <a:bodyPr wrap="none" anchor="ctr"/>
          <a:lstStyle/>
          <a:p>
            <a:pPr algn="ctr"/>
            <a:r>
              <a:rPr lang="fr-FR" sz="2800" dirty="0" smtClean="0">
                <a:latin typeface="Arial Rounded MT Bold" pitchFamily="34" charset="0"/>
              </a:rPr>
              <a:t>M</a:t>
            </a:r>
            <a:endParaRPr lang="fr-FR" sz="2800" dirty="0">
              <a:latin typeface="Arial Rounded MT Bold" pitchFamily="34" charset="0"/>
            </a:endParaRPr>
          </a:p>
        </p:txBody>
      </p:sp>
      <p:sp>
        <p:nvSpPr>
          <p:cNvPr id="44044" name="AutoShape 12">
            <a:hlinkClick r:id="" action="ppaction://noaction" highlightClick="1"/>
          </p:cNvPr>
          <p:cNvSpPr>
            <a:spLocks noChangeArrowheads="1"/>
          </p:cNvSpPr>
          <p:nvPr/>
        </p:nvSpPr>
        <p:spPr bwMode="auto">
          <a:xfrm>
            <a:off x="3440097" y="434934"/>
            <a:ext cx="466725" cy="468312"/>
          </a:xfrm>
          <a:prstGeom prst="actionButtonBlank">
            <a:avLst/>
          </a:prstGeom>
          <a:gradFill rotWithShape="1">
            <a:gsLst>
              <a:gs pos="0">
                <a:srgbClr val="FFC000"/>
              </a:gs>
              <a:gs pos="100000">
                <a:srgbClr val="D09502"/>
              </a:gs>
            </a:gsLst>
            <a:path path="rect">
              <a:fillToRect l="50000" t="50000" r="50000" b="50000"/>
            </a:path>
          </a:gradFill>
          <a:ln w="9525">
            <a:noFill/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</p:spPr>
        <p:txBody>
          <a:bodyPr wrap="none" anchor="ctr"/>
          <a:lstStyle/>
          <a:p>
            <a:pPr algn="ctr"/>
            <a:r>
              <a:rPr lang="fr-FR" sz="2800" dirty="0" smtClean="0">
                <a:latin typeface="Arial Rounded MT Bold" pitchFamily="34" charset="0"/>
              </a:rPr>
              <a:t>A</a:t>
            </a:r>
            <a:endParaRPr lang="fr-FR" sz="2800" dirty="0">
              <a:latin typeface="Arial Rounded MT Bold" pitchFamily="34" charset="0"/>
            </a:endParaRPr>
          </a:p>
        </p:txBody>
      </p:sp>
      <p:sp>
        <p:nvSpPr>
          <p:cNvPr id="44045" name="AutoShape 13">
            <a:hlinkClick r:id="" action="ppaction://noaction" highlightClick="1"/>
          </p:cNvPr>
          <p:cNvSpPr>
            <a:spLocks noChangeArrowheads="1"/>
          </p:cNvSpPr>
          <p:nvPr/>
        </p:nvSpPr>
        <p:spPr bwMode="auto">
          <a:xfrm>
            <a:off x="3906822" y="434934"/>
            <a:ext cx="466725" cy="468312"/>
          </a:xfrm>
          <a:prstGeom prst="actionButtonBlank">
            <a:avLst/>
          </a:prstGeom>
          <a:gradFill rotWithShape="1">
            <a:gsLst>
              <a:gs pos="0">
                <a:srgbClr val="FFC000"/>
              </a:gs>
              <a:gs pos="100000">
                <a:srgbClr val="D09502"/>
              </a:gs>
            </a:gsLst>
            <a:path path="rect">
              <a:fillToRect l="50000" t="50000" r="50000" b="50000"/>
            </a:path>
          </a:gradFill>
          <a:ln w="9525">
            <a:noFill/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</p:spPr>
        <p:txBody>
          <a:bodyPr wrap="none" anchor="ctr"/>
          <a:lstStyle/>
          <a:p>
            <a:pPr algn="ctr"/>
            <a:r>
              <a:rPr lang="fr-FR" sz="2800" dirty="0" smtClean="0">
                <a:latin typeface="Arial Rounded MT Bold" pitchFamily="34" charset="0"/>
              </a:rPr>
              <a:t>L</a:t>
            </a:r>
            <a:endParaRPr lang="fr-FR" sz="2800" dirty="0">
              <a:latin typeface="Arial Rounded MT Bold" pitchFamily="34" charset="0"/>
            </a:endParaRPr>
          </a:p>
        </p:txBody>
      </p:sp>
      <p:sp>
        <p:nvSpPr>
          <p:cNvPr id="44046" name="AutoShape 14">
            <a:hlinkClick r:id="" action="ppaction://noaction" highlightClick="1"/>
          </p:cNvPr>
          <p:cNvSpPr>
            <a:spLocks noChangeArrowheads="1"/>
          </p:cNvSpPr>
          <p:nvPr/>
        </p:nvSpPr>
        <p:spPr bwMode="auto">
          <a:xfrm>
            <a:off x="4373547" y="434934"/>
            <a:ext cx="466725" cy="468312"/>
          </a:xfrm>
          <a:prstGeom prst="actionButtonBlank">
            <a:avLst/>
          </a:prstGeom>
          <a:gradFill rotWithShape="1">
            <a:gsLst>
              <a:gs pos="0">
                <a:srgbClr val="FFC000"/>
              </a:gs>
              <a:gs pos="100000">
                <a:srgbClr val="D09502"/>
              </a:gs>
            </a:gsLst>
            <a:path path="rect">
              <a:fillToRect l="50000" t="50000" r="50000" b="50000"/>
            </a:path>
          </a:gradFill>
          <a:ln w="9525">
            <a:noFill/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</p:spPr>
        <p:txBody>
          <a:bodyPr wrap="none" anchor="ctr"/>
          <a:lstStyle/>
          <a:p>
            <a:pPr algn="ctr"/>
            <a:r>
              <a:rPr lang="fr-FR" sz="2800" dirty="0" smtClean="0">
                <a:latin typeface="Arial Rounded MT Bold" pitchFamily="34" charset="0"/>
              </a:rPr>
              <a:t>H</a:t>
            </a:r>
            <a:endParaRPr lang="fr-FR" sz="2800" dirty="0">
              <a:latin typeface="Arial Rounded MT Bold" pitchFamily="34" charset="0"/>
            </a:endParaRPr>
          </a:p>
        </p:txBody>
      </p:sp>
      <p:sp>
        <p:nvSpPr>
          <p:cNvPr id="44047" name="AutoShape 15">
            <a:hlinkClick r:id="" action="ppaction://noaction" highlightClick="1"/>
          </p:cNvPr>
          <p:cNvSpPr>
            <a:spLocks noChangeArrowheads="1"/>
          </p:cNvSpPr>
          <p:nvPr/>
        </p:nvSpPr>
        <p:spPr bwMode="auto">
          <a:xfrm>
            <a:off x="4840272" y="434934"/>
            <a:ext cx="466725" cy="468312"/>
          </a:xfrm>
          <a:prstGeom prst="actionButtonBlank">
            <a:avLst/>
          </a:prstGeom>
          <a:gradFill rotWithShape="1">
            <a:gsLst>
              <a:gs pos="0">
                <a:srgbClr val="FFC000"/>
              </a:gs>
              <a:gs pos="100000">
                <a:srgbClr val="D09502"/>
              </a:gs>
            </a:gsLst>
            <a:path path="rect">
              <a:fillToRect l="50000" t="50000" r="50000" b="50000"/>
            </a:path>
          </a:gradFill>
          <a:ln w="9525">
            <a:noFill/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</p:spPr>
        <p:txBody>
          <a:bodyPr wrap="none" anchor="ctr"/>
          <a:lstStyle/>
          <a:p>
            <a:pPr algn="ctr"/>
            <a:r>
              <a:rPr lang="fr-FR" sz="2800" dirty="0" smtClean="0">
                <a:latin typeface="Arial Rounded MT Bold" pitchFamily="34" charset="0"/>
              </a:rPr>
              <a:t>E</a:t>
            </a:r>
            <a:endParaRPr lang="fr-FR" sz="2800" dirty="0">
              <a:latin typeface="Arial Rounded MT Bold" pitchFamily="34" charset="0"/>
            </a:endParaRPr>
          </a:p>
        </p:txBody>
      </p:sp>
      <p:sp>
        <p:nvSpPr>
          <p:cNvPr id="44048" name="AutoShape 16">
            <a:hlinkClick r:id="" action="ppaction://noaction" highlightClick="1"/>
          </p:cNvPr>
          <p:cNvSpPr>
            <a:spLocks noChangeArrowheads="1"/>
          </p:cNvSpPr>
          <p:nvPr/>
        </p:nvSpPr>
        <p:spPr bwMode="auto">
          <a:xfrm>
            <a:off x="5291134" y="434934"/>
            <a:ext cx="466725" cy="468312"/>
          </a:xfrm>
          <a:prstGeom prst="actionButtonBlank">
            <a:avLst/>
          </a:prstGeom>
          <a:gradFill rotWithShape="1">
            <a:gsLst>
              <a:gs pos="0">
                <a:srgbClr val="FFC000"/>
              </a:gs>
              <a:gs pos="100000">
                <a:srgbClr val="D09502"/>
              </a:gs>
            </a:gsLst>
            <a:path path="rect">
              <a:fillToRect l="50000" t="50000" r="50000" b="50000"/>
            </a:path>
          </a:gradFill>
          <a:ln w="9525">
            <a:noFill/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</p:spPr>
        <p:txBody>
          <a:bodyPr wrap="none" anchor="ctr"/>
          <a:lstStyle/>
          <a:p>
            <a:pPr algn="ctr"/>
            <a:r>
              <a:rPr lang="fr-FR" sz="2800" dirty="0" smtClean="0">
                <a:latin typeface="Arial Rounded MT Bold" pitchFamily="34" charset="0"/>
              </a:rPr>
              <a:t>U</a:t>
            </a:r>
            <a:endParaRPr lang="fr-FR" sz="2800" dirty="0">
              <a:latin typeface="Arial Rounded MT Bold" pitchFamily="34" charset="0"/>
            </a:endParaRPr>
          </a:p>
        </p:txBody>
      </p:sp>
      <p:pic>
        <p:nvPicPr>
          <p:cNvPr id="44049" name="Picture 17" descr="ok5">
            <a:hlinkClick r:id="" action="ppaction://noaction">
              <a:snd r:embed="rId3" name="laser.wav" builtIn="1"/>
            </a:hlinkClick>
          </p:cNvPr>
          <p:cNvPicPr>
            <a:picLocks noChangeAspect="1" noChangeArrowheads="1" noCrop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>
            <a:off x="7383501" y="2443149"/>
            <a:ext cx="828675" cy="468313"/>
          </a:xfrm>
          <a:prstGeom prst="rect">
            <a:avLst/>
          </a:prstGeom>
          <a:noFill/>
        </p:spPr>
      </p:pic>
      <p:pic>
        <p:nvPicPr>
          <p:cNvPr id="44050" name="Picture 18" descr="fleche_58"/>
          <p:cNvPicPr>
            <a:picLocks noChangeAspect="1" noChangeArrowheads="1" noCrop="1"/>
          </p:cNvPicPr>
          <p:nvPr/>
        </p:nvPicPr>
        <p:blipFill>
          <a:blip r:embed="rId5"/>
          <a:srcRect/>
          <a:stretch>
            <a:fillRect/>
          </a:stretch>
        </p:blipFill>
        <p:spPr bwMode="auto">
          <a:xfrm>
            <a:off x="8496300" y="3300413"/>
            <a:ext cx="447675" cy="257175"/>
          </a:xfrm>
          <a:prstGeom prst="rect">
            <a:avLst/>
          </a:prstGeom>
          <a:noFill/>
        </p:spPr>
      </p:pic>
      <p:sp>
        <p:nvSpPr>
          <p:cNvPr id="44051" name="Rectangle 19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892402" y="2260584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A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44052" name="Rectangle 2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892402" y="2727309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44053" name="Rectangle 21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892402" y="3195622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H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44054" name="Rectangle 22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892402" y="3663934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L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44055" name="Rectangle 23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892402" y="4132247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M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44056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892402" y="4600559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R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44057" name="Rectangle 25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892402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A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44058" name="Rectangle 26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892402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44059" name="Rectangle 27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892402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H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44060" name="Rectangle 28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892402" y="1238220"/>
            <a:ext cx="466725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L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44061" name="Rectangle 29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892402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M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44062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892402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R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32" name="AutoShape 16">
            <a:hlinkClick r:id="" action="ppaction://noaction" highlightClick="1"/>
          </p:cNvPr>
          <p:cNvSpPr>
            <a:spLocks noChangeArrowheads="1"/>
          </p:cNvSpPr>
          <p:nvPr/>
        </p:nvSpPr>
        <p:spPr bwMode="auto">
          <a:xfrm>
            <a:off x="5748360" y="434934"/>
            <a:ext cx="466725" cy="468312"/>
          </a:xfrm>
          <a:prstGeom prst="actionButtonBlank">
            <a:avLst/>
          </a:prstGeom>
          <a:gradFill rotWithShape="1">
            <a:gsLst>
              <a:gs pos="0">
                <a:srgbClr val="FFC000"/>
              </a:gs>
              <a:gs pos="100000">
                <a:srgbClr val="D09502"/>
              </a:gs>
            </a:gsLst>
            <a:path path="rect">
              <a:fillToRect l="50000" t="50000" r="50000" b="50000"/>
            </a:path>
          </a:gradFill>
          <a:ln w="9525">
            <a:noFill/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</p:spPr>
        <p:txBody>
          <a:bodyPr wrap="none" anchor="ctr"/>
          <a:lstStyle/>
          <a:p>
            <a:pPr algn="ctr"/>
            <a:r>
              <a:rPr lang="fr-FR" sz="2800" dirty="0" smtClean="0">
                <a:latin typeface="Arial Rounded MT Bold" pitchFamily="34" charset="0"/>
              </a:rPr>
              <a:t>R</a:t>
            </a:r>
            <a:endParaRPr lang="fr-FR" sz="2800" dirty="0">
              <a:latin typeface="Arial Rounded MT Bold" pitchFamily="34" charset="0"/>
            </a:endParaRPr>
          </a:p>
        </p:txBody>
      </p:sp>
      <p:sp>
        <p:nvSpPr>
          <p:cNvPr id="42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892402" y="5072085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U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44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892402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U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pic>
        <p:nvPicPr>
          <p:cNvPr id="35" name="Image 34" descr="interrog01.gif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1358856" y="5838858"/>
            <a:ext cx="506409" cy="506409"/>
          </a:xfrm>
          <a:prstGeom prst="rect">
            <a:avLst/>
          </a:prstGeom>
        </p:spPr>
      </p:pic>
      <p:sp>
        <p:nvSpPr>
          <p:cNvPr id="36" name="ZoneTexte 35"/>
          <p:cNvSpPr txBox="1"/>
          <p:nvPr/>
        </p:nvSpPr>
        <p:spPr>
          <a:xfrm>
            <a:off x="-1" y="6386553"/>
            <a:ext cx="3476611" cy="380480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</p:spPr>
        <p:txBody>
          <a:bodyPr wrap="square" lIns="36000" tIns="36000" rIns="36000" bIns="36000" rtlCol="0" anchor="ctr" anchorCtr="0">
            <a:spAutoFit/>
          </a:bodyPr>
          <a:lstStyle/>
          <a:p>
            <a:pPr algn="ctr"/>
            <a:r>
              <a:rPr lang="fr-FR" sz="2000" dirty="0" smtClean="0">
                <a:latin typeface="Arial Rounded MT Bold" pitchFamily="34" charset="0"/>
              </a:rPr>
              <a:t>quand on n’est pas heureux</a:t>
            </a:r>
            <a:endParaRPr lang="fr-FR" sz="2000" dirty="0">
              <a:latin typeface="Arial Rounded MT Bold" pitchFamily="34" charset="0"/>
            </a:endParaRPr>
          </a:p>
        </p:txBody>
      </p:sp>
      <p:sp>
        <p:nvSpPr>
          <p:cNvPr id="30" name="Rectangle 19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367071" y="2260584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A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31" name="Rectangle 2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367071" y="2727309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33" name="Rectangle 21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367071" y="3195622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H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34" name="Rectangle 22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367071" y="3663934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L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37" name="Rectangle 23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367071" y="4132247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M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38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367071" y="4600559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R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39" name="Rectangle 25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367071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A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40" name="Rectangle 26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367071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41" name="Rectangle 27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367071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H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43" name="Rectangle 28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367071" y="1238220"/>
            <a:ext cx="466725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L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45" name="Rectangle 29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367071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M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46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367071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R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47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367071" y="5072085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U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48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367071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U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49" name="Rectangle 19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841740" y="2260584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A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50" name="Rectangle 2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841740" y="2727309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51" name="Rectangle 21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841740" y="3195622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H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52" name="Rectangle 22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841740" y="3663934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L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53" name="Rectangle 23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841740" y="4132247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M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54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841740" y="4600559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R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55" name="Rectangle 25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841740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A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56" name="Rectangle 26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841740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57" name="Rectangle 27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841740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H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58" name="Rectangle 28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841740" y="1238220"/>
            <a:ext cx="466725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L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59" name="Rectangle 29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841740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M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60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841740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R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61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841740" y="5072085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U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62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841740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U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63" name="Rectangle 19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316409" y="2260584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A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64" name="Rectangle 2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316409" y="2727309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65" name="Rectangle 21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316409" y="3195622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H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66" name="Rectangle 22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316409" y="3663934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L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67" name="Rectangle 23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316409" y="4132247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M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68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316409" y="4600559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R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69" name="Rectangle 25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316409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A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70" name="Rectangle 26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316409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71" name="Rectangle 27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316409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H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72" name="Rectangle 28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316409" y="1238220"/>
            <a:ext cx="466725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L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73" name="Rectangle 29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316409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M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74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316409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R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75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316409" y="5072085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U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76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316409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U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77" name="Rectangle 19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791078" y="2260584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A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78" name="Rectangle 2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791078" y="2727309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79" name="Rectangle 21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791078" y="3195622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H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80" name="Rectangle 22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791078" y="3663934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L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81" name="Rectangle 23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791078" y="4132247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M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82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791078" y="4600559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R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83" name="Rectangle 25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791078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A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84" name="Rectangle 26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791078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85" name="Rectangle 27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791078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H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86" name="Rectangle 28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791078" y="1238220"/>
            <a:ext cx="466725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L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87" name="Rectangle 29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791078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M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88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791078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R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89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791078" y="5072085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U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90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791078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U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91" name="Rectangle 19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265747" y="2260584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A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92" name="Rectangle 2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265747" y="2727309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93" name="Rectangle 21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265747" y="3195622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H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94" name="Rectangle 22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265747" y="3663934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L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95" name="Rectangle 23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265747" y="4132247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M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96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265747" y="4600559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R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97" name="Rectangle 25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265747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A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98" name="Rectangle 26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265747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99" name="Rectangle 27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265747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H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00" name="Rectangle 28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265747" y="1238220"/>
            <a:ext cx="466725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L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01" name="Rectangle 29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265747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M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02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265747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R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03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265747" y="5072085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U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04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265747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U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05" name="Rectangle 19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740416" y="2260584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A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06" name="Rectangle 2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740416" y="2727309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07" name="Rectangle 21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740416" y="3195622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H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08" name="Rectangle 22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740416" y="3663934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L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09" name="Rectangle 23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740416" y="4132247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M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10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740416" y="4600559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R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11" name="Rectangle 25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740416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A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12" name="Rectangle 26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740416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13" name="Rectangle 27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740416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H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14" name="Rectangle 28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740416" y="1238220"/>
            <a:ext cx="466725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L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15" name="Rectangle 29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740416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M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16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740416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R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17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740416" y="5072085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U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18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740416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U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19" name="Rectangle 31">
            <a:hlinkClick r:id="" action="ppaction://noaction">
              <a:snd r:embed="rId8" name="arrow.wav" builtIn="1"/>
            </a:hlinkClick>
          </p:cNvPr>
          <p:cNvSpPr>
            <a:spLocks noChangeArrowheads="1"/>
          </p:cNvSpPr>
          <p:nvPr/>
        </p:nvSpPr>
        <p:spPr bwMode="auto">
          <a:xfrm>
            <a:off x="2910658" y="1238220"/>
            <a:ext cx="3322683" cy="468312"/>
          </a:xfrm>
          <a:prstGeom prst="rect">
            <a:avLst/>
          </a:prstGeom>
          <a:solidFill>
            <a:schemeClr val="accent1">
              <a:alpha val="0"/>
            </a:schemeClr>
          </a:solidFill>
          <a:ln w="12700">
            <a:solidFill>
              <a:srgbClr val="FFCC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fr-FR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4405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3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4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5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6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7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8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9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20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4" dur="500"/>
                                        <p:tgtEl>
                                          <p:spTgt spid="4405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500"/>
                                        <p:tgtEl>
                                          <p:spTgt spid="440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" decel="100000"/>
                                        <p:tgtEl>
                                          <p:spTgt spid="440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4051"/>
                  </p:tgtEl>
                </p:cond>
              </p:nextCondLst>
            </p:seq>
            <p:seq concurrent="1" nextAc="seek">
              <p:cTn id="29" restart="whenNotActive" fill="hold" evtFilter="cancelBubble" nodeType="interactiveSeq">
                <p:stCondLst>
                  <p:cond evt="onClick" delay="0">
                    <p:tgtEl>
                      <p:spTgt spid="4405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0" fill="hold">
                      <p:stCondLst>
                        <p:cond delay="0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4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5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40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41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2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43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4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45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6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47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1" dur="500"/>
                                        <p:tgtEl>
                                          <p:spTgt spid="4405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2" dur="500"/>
                                        <p:tgtEl>
                                          <p:spTgt spid="440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50" decel="100000"/>
                                        <p:tgtEl>
                                          <p:spTgt spid="440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4052"/>
                  </p:tgtEl>
                </p:cond>
              </p:nextCondLst>
            </p:seq>
            <p:seq concurrent="1" nextAc="seek">
              <p:cTn id="56" restart="whenNotActive" fill="hold" evtFilter="cancelBubble" nodeType="interactiveSeq">
                <p:stCondLst>
                  <p:cond evt="onClick" delay="0">
                    <p:tgtEl>
                      <p:spTgt spid="4405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7" fill="hold">
                      <p:stCondLst>
                        <p:cond delay="0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1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2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67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68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9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70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1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72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3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74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>
                      <p:stCondLst>
                        <p:cond delay="indefinite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8" dur="500"/>
                                        <p:tgtEl>
                                          <p:spTgt spid="4405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9" dur="500"/>
                                        <p:tgtEl>
                                          <p:spTgt spid="440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50" decel="100000"/>
                                        <p:tgtEl>
                                          <p:spTgt spid="440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4053"/>
                  </p:tgtEl>
                </p:cond>
              </p:nextCondLst>
            </p:seq>
            <p:seq concurrent="1" nextAc="seek">
              <p:cTn id="83" restart="whenNotActive" fill="hold" evtFilter="cancelBubble" nodeType="interactiveSeq">
                <p:stCondLst>
                  <p:cond evt="onClick" delay="0">
                    <p:tgtEl>
                      <p:spTgt spid="4405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4" fill="hold">
                      <p:stCondLst>
                        <p:cond delay="0"/>
                      </p:stCondLst>
                      <p:childTnLst>
                        <p:par>
                          <p:cTn id="85" fill="hold">
                            <p:stCondLst>
                              <p:cond delay="0"/>
                            </p:stCondLst>
                            <p:childTnLst>
                              <p:par>
                                <p:cTn id="86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8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9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94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95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6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97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8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99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00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01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2" fill="hold">
                      <p:stCondLst>
                        <p:cond delay="indefinite"/>
                      </p:stCondLst>
                      <p:childTnLst>
                        <p:par>
                          <p:cTn id="103" fill="hold">
                            <p:stCondLst>
                              <p:cond delay="0"/>
                            </p:stCondLst>
                            <p:childTnLst>
                              <p:par>
                                <p:cTn id="104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5" dur="500"/>
                                        <p:tgtEl>
                                          <p:spTgt spid="4406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500"/>
                                        <p:tgtEl>
                                          <p:spTgt spid="440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50" decel="100000"/>
                                        <p:tgtEl>
                                          <p:spTgt spid="440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4054"/>
                  </p:tgtEl>
                </p:cond>
              </p:nextCondLst>
            </p:seq>
            <p:seq concurrent="1" nextAc="seek">
              <p:cTn id="110" restart="whenNotActive" fill="hold" evtFilter="cancelBubble" nodeType="interactiveSeq">
                <p:stCondLst>
                  <p:cond evt="onClick" delay="0">
                    <p:tgtEl>
                      <p:spTgt spid="4405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1" fill="hold">
                      <p:stCondLst>
                        <p:cond delay="0"/>
                      </p:stCondLst>
                      <p:childTnLst>
                        <p:par>
                          <p:cTn id="112" fill="hold">
                            <p:stCondLst>
                              <p:cond delay="0"/>
                            </p:stCondLst>
                            <p:childTnLst>
                              <p:par>
                                <p:cTn id="113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5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6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7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8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9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0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21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22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3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24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5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26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7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28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9" fill="hold">
                      <p:stCondLst>
                        <p:cond delay="indefinite"/>
                      </p:stCondLst>
                      <p:childTnLst>
                        <p:par>
                          <p:cTn id="130" fill="hold">
                            <p:stCondLst>
                              <p:cond delay="0"/>
                            </p:stCondLst>
                            <p:childTnLst>
                              <p:par>
                                <p:cTn id="131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2" dur="500"/>
                                        <p:tgtEl>
                                          <p:spTgt spid="4406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3" dur="500"/>
                                        <p:tgtEl>
                                          <p:spTgt spid="440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4" dur="50" decel="100000"/>
                                        <p:tgtEl>
                                          <p:spTgt spid="440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5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4055"/>
                  </p:tgtEl>
                </p:cond>
              </p:nextCondLst>
            </p:seq>
            <p:seq concurrent="1" nextAc="seek">
              <p:cTn id="137" restart="whenNotActive" fill="hold" evtFilter="cancelBubble" nodeType="interactiveSeq">
                <p:stCondLst>
                  <p:cond evt="onClick" delay="0">
                    <p:tgtEl>
                      <p:spTgt spid="4404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8" fill="hold">
                      <p:stCondLst>
                        <p:cond delay="0"/>
                      </p:stCondLst>
                      <p:childTnLst>
                        <p:par>
                          <p:cTn id="139" fill="hold">
                            <p:stCondLst>
                              <p:cond delay="0"/>
                            </p:stCondLst>
                            <p:childTnLst>
                              <p:par>
                                <p:cTn id="140" presetID="56" presetClass="entr" presetSubtype="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by="(-#ppt_w*2)" calcmode="lin" valueType="num">
                                      <p:cBhvr rctx="PPT">
                                        <p:cTn id="142" dur="25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</p:anim>
                                    <p:anim by="(#ppt_w*0.50)" calcmode="lin" valueType="num">
                                      <p:cBhvr>
                                        <p:cTn id="143" dur="25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(-#ppt_h/2)" to="(#ppt_y)" calcmode="lin" valueType="num">
                                      <p:cBhvr>
                                        <p:cTn id="144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</p:anim>
                                    <p:animRot by="21600000">
                                      <p:cBhvr>
                                        <p:cTn id="145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6" fill="hold">
                            <p:stCondLst>
                              <p:cond delay="500"/>
                            </p:stCondLst>
                            <p:childTnLst>
                              <p:par>
                                <p:cTn id="147" presetID="56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by="(-#ppt_w*2)" calcmode="lin" valueType="num">
                                      <p:cBhvr rctx="PPT">
                                        <p:cTn id="149" dur="25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</p:anim>
                                    <p:anim by="(#ppt_w*0.50)" calcmode="lin" valueType="num">
                                      <p:cBhvr>
                                        <p:cTn id="150" dur="25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(-#ppt_h/2)" to="(#ppt_y)" calcmode="lin" valueType="num">
                                      <p:cBhvr>
                                        <p:cTn id="151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</p:anim>
                                    <p:animRot by="21600000">
                                      <p:cBhvr>
                                        <p:cTn id="152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3" fill="hold">
                            <p:stCondLst>
                              <p:cond delay="1000"/>
                            </p:stCondLst>
                            <p:childTnLst>
                              <p:par>
                                <p:cTn id="154" presetID="56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by="(-#ppt_w*2)" calcmode="lin" valueType="num">
                                      <p:cBhvr rctx="PPT">
                                        <p:cTn id="156" dur="25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</p:anim>
                                    <p:anim by="(#ppt_w*0.50)" calcmode="lin" valueType="num">
                                      <p:cBhvr>
                                        <p:cTn id="157" dur="25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(-#ppt_h/2)" to="(#ppt_y)" calcmode="lin" valueType="num">
                                      <p:cBhvr>
                                        <p:cTn id="158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</p:anim>
                                    <p:animRot by="21600000">
                                      <p:cBhvr>
                                        <p:cTn id="159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0" fill="hold">
                            <p:stCondLst>
                              <p:cond delay="1500"/>
                            </p:stCondLst>
                            <p:childTnLst>
                              <p:par>
                                <p:cTn id="161" presetID="56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by="(-#ppt_w*2)" calcmode="lin" valueType="num">
                                      <p:cBhvr rctx="PPT">
                                        <p:cTn id="163" dur="25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</p:anim>
                                    <p:anim by="(#ppt_w*0.50)" calcmode="lin" valueType="num">
                                      <p:cBhvr>
                                        <p:cTn id="164" dur="25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(-#ppt_h/2)" to="(#ppt_y)" calcmode="lin" valueType="num">
                                      <p:cBhvr>
                                        <p:cTn id="165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</p:anim>
                                    <p:animRot by="21600000">
                                      <p:cBhvr>
                                        <p:cTn id="166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7" fill="hold">
                            <p:stCondLst>
                              <p:cond delay="2000"/>
                            </p:stCondLst>
                            <p:childTnLst>
                              <p:par>
                                <p:cTn id="168" presetID="56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by="(-#ppt_w*2)" calcmode="lin" valueType="num">
                                      <p:cBhvr rctx="PPT">
                                        <p:cTn id="170" dur="25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</p:anim>
                                    <p:anim by="(#ppt_w*0.50)" calcmode="lin" valueType="num">
                                      <p:cBhvr>
                                        <p:cTn id="171" dur="25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(-#ppt_h/2)" to="(#ppt_y)" calcmode="lin" valueType="num">
                                      <p:cBhvr>
                                        <p:cTn id="172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</p:anim>
                                    <p:animRot by="21600000">
                                      <p:cBhvr>
                                        <p:cTn id="173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4" fill="hold">
                            <p:stCondLst>
                              <p:cond delay="2500"/>
                            </p:stCondLst>
                            <p:childTnLst>
                              <p:par>
                                <p:cTn id="175" presetID="56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by="(-#ppt_w*2)" calcmode="lin" valueType="num">
                                      <p:cBhvr rctx="PPT">
                                        <p:cTn id="177" dur="25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</p:anim>
                                    <p:anim by="(#ppt_w*0.50)" calcmode="lin" valueType="num">
                                      <p:cBhvr>
                                        <p:cTn id="178" dur="25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(-#ppt_h/2)" to="(#ppt_y)" calcmode="lin" valueType="num">
                                      <p:cBhvr>
                                        <p:cTn id="179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</p:anim>
                                    <p:animRot by="21600000">
                                      <p:cBhvr>
                                        <p:cTn id="180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1" fill="hold">
                            <p:stCondLst>
                              <p:cond delay="3000"/>
                            </p:stCondLst>
                            <p:childTnLst>
                              <p:par>
                                <p:cTn id="182" presetID="56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by="(-#ppt_w*2)" calcmode="lin" valueType="num">
                                      <p:cBhvr rctx="PPT">
                                        <p:cTn id="184" dur="25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</p:anim>
                                    <p:anim by="(#ppt_w*0.50)" calcmode="lin" valueType="num">
                                      <p:cBhvr>
                                        <p:cTn id="185" dur="25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(-#ppt_h/2)" to="(#ppt_y)" calcmode="lin" valueType="num">
                                      <p:cBhvr>
                                        <p:cTn id="186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</p:anim>
                                    <p:animRot by="21600000">
                                      <p:cBhvr>
                                        <p:cTn id="187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8" fill="hold">
                            <p:stCondLst>
                              <p:cond delay="3500"/>
                            </p:stCondLst>
                            <p:childTnLst>
                              <p:par>
                                <p:cTn id="189" presetID="34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from="(-#ppt_w/2)" to="(#ppt_x)" calcmode="lin" valueType="num">
                                      <p:cBhvr>
                                        <p:cTn id="191" dur="6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0" to="-1.0" calcmode="lin" valueType="num">
                                      <p:cBhvr>
                                        <p:cTn id="192" dur="200" decel="5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44050"/>
                                        </p:tgtEl>
                                        <p:attrNameLst>
                                          <p:attrName>xshear</p:attrName>
                                        </p:attrNameLst>
                                      </p:cBhvr>
                                    </p:anim>
                                    <p:animScale>
                                      <p:cBhvr>
                                        <p:cTn id="193" dur="200" decel="10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44050"/>
                                        </p:tgtEl>
                                      </p:cBhvr>
                                      <p:from x="100000" y="100000"/>
                                      <p:to x="80000" y="100000"/>
                                    </p:animScale>
                                    <p:anim by="(#ppt_h/3+#ppt_w*0.1)" calcmode="lin" valueType="num">
                                      <p:cBhvr additive="sum">
                                        <p:cTn id="194" dur="200" decel="10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440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4049"/>
                  </p:tgtEl>
                </p:cond>
              </p:nextCondLst>
            </p:seq>
            <p:seq concurrent="1" nextAc="seek">
              <p:cTn id="195" restart="whenNotActive" fill="hold" evtFilter="cancelBubble" nodeType="interactiveSeq">
                <p:stCondLst>
                  <p:cond evt="onClick" delay="0">
                    <p:tgtEl>
                      <p:spTgt spid="4405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96" fill="hold">
                      <p:stCondLst>
                        <p:cond delay="0"/>
                      </p:stCondLst>
                      <p:childTnLst>
                        <p:par>
                          <p:cTn id="197" fill="hold">
                            <p:stCondLst>
                              <p:cond delay="0"/>
                            </p:stCondLst>
                            <p:childTnLst>
                              <p:par>
                                <p:cTn id="198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00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1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2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3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4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5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206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207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08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209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10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211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12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213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4" fill="hold">
                      <p:stCondLst>
                        <p:cond delay="indefinite"/>
                      </p:stCondLst>
                      <p:childTnLst>
                        <p:par>
                          <p:cTn id="215" fill="hold">
                            <p:stCondLst>
                              <p:cond delay="0"/>
                            </p:stCondLst>
                            <p:childTnLst>
                              <p:par>
                                <p:cTn id="216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17" dur="500"/>
                                        <p:tgtEl>
                                          <p:spTgt spid="4406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18" dur="500"/>
                                        <p:tgtEl>
                                          <p:spTgt spid="440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9" dur="50" decel="100000"/>
                                        <p:tgtEl>
                                          <p:spTgt spid="440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0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2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4056"/>
                  </p:tgtEl>
                </p:cond>
              </p:nextCondLst>
            </p:seq>
            <p:seq concurrent="1" nextAc="seek">
              <p:cTn id="222" restart="whenNotActive" fill="hold" evtFilter="cancelBubble" nodeType="interactiveSeq">
                <p:stCondLst>
                  <p:cond evt="onClick" delay="0">
                    <p:tgtEl>
                      <p:spTgt spid="4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23" fill="hold">
                      <p:stCondLst>
                        <p:cond delay="0"/>
                      </p:stCondLst>
                      <p:childTnLst>
                        <p:par>
                          <p:cTn id="224" fill="hold">
                            <p:stCondLst>
                              <p:cond delay="0"/>
                            </p:stCondLst>
                            <p:childTnLst>
                              <p:par>
                                <p:cTn id="225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7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8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9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0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1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2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233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234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35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236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37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238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39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240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1" fill="hold">
                      <p:stCondLst>
                        <p:cond delay="indefinite"/>
                      </p:stCondLst>
                      <p:childTnLst>
                        <p:par>
                          <p:cTn id="242" fill="hold">
                            <p:stCondLst>
                              <p:cond delay="0"/>
                            </p:stCondLst>
                            <p:childTnLst>
                              <p:par>
                                <p:cTn id="243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44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5" dur="500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6" dur="50" decel="100000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7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4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2"/>
                  </p:tgtEl>
                </p:cond>
              </p:nextCondLst>
            </p:seq>
            <p:seq concurrent="1" nextAc="seek">
              <p:cTn id="249" restart="whenNotActive" fill="hold" evtFilter="cancelBubble" nodeType="interactiveSeq">
                <p:stCondLst>
                  <p:cond evt="onClick" delay="0">
                    <p:tgtEl>
                      <p:spTgt spid="3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50" fill="hold">
                      <p:stCondLst>
                        <p:cond delay="0"/>
                      </p:stCondLst>
                      <p:childTnLst>
                        <p:par>
                          <p:cTn id="251" fill="hold">
                            <p:stCondLst>
                              <p:cond delay="0"/>
                            </p:stCondLst>
                            <p:childTnLst>
                              <p:par>
                                <p:cTn id="252" presetID="27" presetClass="entr" presetSubtype="0" fill="hold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2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254" dur="100"/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255" dur="100"/>
                                        <p:tgtEl>
                                          <p:spTgt spid="3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56" dur="100"/>
                                        <p:tgtEl>
                                          <p:spTgt spid="3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7" fill="hold">
                      <p:stCondLst>
                        <p:cond delay="indefinite"/>
                      </p:stCondLst>
                      <p:childTnLst>
                        <p:par>
                          <p:cTn id="258" fill="hold">
                            <p:stCondLst>
                              <p:cond delay="0"/>
                            </p:stCondLst>
                            <p:childTnLst>
                              <p:par>
                                <p:cTn id="259" presetID="26" presetClass="entr" presetSubtype="0" fill="hold" grpId="2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61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2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3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4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5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6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267" dur="7">
                                          <p:stCondLst>
                                            <p:cond delay="163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268" dur="42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69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270" dur="42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71" dur="7">
                                          <p:stCondLst>
                                            <p:cond delay="411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272" dur="42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73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274" dur="42" decel="50000">
                                          <p:stCondLst>
                                            <p:cond delay="459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5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oin.wav" builtIn="1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5"/>
                  </p:tgtEl>
                </p:cond>
              </p:nextCondLst>
            </p:seq>
            <p:seq concurrent="1" nextAc="seek">
              <p:cTn id="275" restart="whenNotActive" fill="hold" evtFilter="cancelBubble" nodeType="interactiveSeq">
                <p:stCondLst>
                  <p:cond evt="onClick" delay="0">
                    <p:tgtEl>
                      <p:spTgt spid="3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76" fill="hold">
                      <p:stCondLst>
                        <p:cond delay="0"/>
                      </p:stCondLst>
                      <p:childTnLst>
                        <p:par>
                          <p:cTn id="277" fill="hold">
                            <p:stCondLst>
                              <p:cond delay="0"/>
                            </p:stCondLst>
                            <p:childTnLst>
                              <p:par>
                                <p:cTn id="278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80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1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2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3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4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5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286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287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88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289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90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291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92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293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4" fill="hold">
                      <p:stCondLst>
                        <p:cond delay="indefinite"/>
                      </p:stCondLst>
                      <p:childTnLst>
                        <p:par>
                          <p:cTn id="295" fill="hold">
                            <p:stCondLst>
                              <p:cond delay="0"/>
                            </p:stCondLst>
                            <p:childTnLst>
                              <p:par>
                                <p:cTn id="296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97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8" dur="500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9" dur="50" decel="100000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0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0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0"/>
                  </p:tgtEl>
                </p:cond>
              </p:nextCondLst>
            </p:seq>
            <p:seq concurrent="1" nextAc="seek">
              <p:cTn id="302" restart="whenNotActive" fill="hold" evtFilter="cancelBubble" nodeType="interactiveSeq">
                <p:stCondLst>
                  <p:cond evt="onClick" delay="0">
                    <p:tgtEl>
                      <p:spTgt spid="3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03" fill="hold">
                      <p:stCondLst>
                        <p:cond delay="0"/>
                      </p:stCondLst>
                      <p:childTnLst>
                        <p:par>
                          <p:cTn id="304" fill="hold">
                            <p:stCondLst>
                              <p:cond delay="0"/>
                            </p:stCondLst>
                            <p:childTnLst>
                              <p:par>
                                <p:cTn id="305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07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08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9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0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1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2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313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314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15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316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17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318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19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320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1" fill="hold">
                      <p:stCondLst>
                        <p:cond delay="indefinite"/>
                      </p:stCondLst>
                      <p:childTnLst>
                        <p:par>
                          <p:cTn id="322" fill="hold">
                            <p:stCondLst>
                              <p:cond delay="0"/>
                            </p:stCondLst>
                            <p:childTnLst>
                              <p:par>
                                <p:cTn id="323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24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25" dur="500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6" dur="50" decel="100000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7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2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1"/>
                  </p:tgtEl>
                </p:cond>
              </p:nextCondLst>
            </p:seq>
            <p:seq concurrent="1" nextAc="seek">
              <p:cTn id="329" restart="whenNotActive" fill="hold" evtFilter="cancelBubble" nodeType="interactiveSeq">
                <p:stCondLst>
                  <p:cond evt="onClick" delay="0">
                    <p:tgtEl>
                      <p:spTgt spid="3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30" fill="hold">
                      <p:stCondLst>
                        <p:cond delay="0"/>
                      </p:stCondLst>
                      <p:childTnLst>
                        <p:par>
                          <p:cTn id="331" fill="hold">
                            <p:stCondLst>
                              <p:cond delay="0"/>
                            </p:stCondLst>
                            <p:childTnLst>
                              <p:par>
                                <p:cTn id="332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34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5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6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7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8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9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340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341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42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343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44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345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46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347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8" fill="hold">
                      <p:stCondLst>
                        <p:cond delay="indefinite"/>
                      </p:stCondLst>
                      <p:childTnLst>
                        <p:par>
                          <p:cTn id="349" fill="hold">
                            <p:stCondLst>
                              <p:cond delay="0"/>
                            </p:stCondLst>
                            <p:childTnLst>
                              <p:par>
                                <p:cTn id="350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51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52" dur="500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3" dur="50" decel="100000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4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5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3"/>
                  </p:tgtEl>
                </p:cond>
              </p:nextCondLst>
            </p:seq>
            <p:seq concurrent="1" nextAc="seek">
              <p:cTn id="356" restart="whenNotActive" fill="hold" evtFilter="cancelBubble" nodeType="interactiveSeq">
                <p:stCondLst>
                  <p:cond evt="onClick" delay="0">
                    <p:tgtEl>
                      <p:spTgt spid="3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57" fill="hold">
                      <p:stCondLst>
                        <p:cond delay="0"/>
                      </p:stCondLst>
                      <p:childTnLst>
                        <p:par>
                          <p:cTn id="358" fill="hold">
                            <p:stCondLst>
                              <p:cond delay="0"/>
                            </p:stCondLst>
                            <p:childTnLst>
                              <p:par>
                                <p:cTn id="359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61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62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3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4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5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6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367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368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69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370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71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372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73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374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5" fill="hold">
                      <p:stCondLst>
                        <p:cond delay="indefinite"/>
                      </p:stCondLst>
                      <p:childTnLst>
                        <p:par>
                          <p:cTn id="376" fill="hold">
                            <p:stCondLst>
                              <p:cond delay="0"/>
                            </p:stCondLst>
                            <p:childTnLst>
                              <p:par>
                                <p:cTn id="377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78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79" dur="500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0" dur="50" decel="100000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1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8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4"/>
                  </p:tgtEl>
                </p:cond>
              </p:nextCondLst>
            </p:seq>
            <p:seq concurrent="1" nextAc="seek">
              <p:cTn id="383" restart="whenNotActive" fill="hold" evtFilter="cancelBubble" nodeType="interactiveSeq">
                <p:stCondLst>
                  <p:cond evt="onClick" delay="0">
                    <p:tgtEl>
                      <p:spTgt spid="3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84" fill="hold">
                      <p:stCondLst>
                        <p:cond delay="0"/>
                      </p:stCondLst>
                      <p:childTnLst>
                        <p:par>
                          <p:cTn id="385" fill="hold">
                            <p:stCondLst>
                              <p:cond delay="0"/>
                            </p:stCondLst>
                            <p:childTnLst>
                              <p:par>
                                <p:cTn id="386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88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89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0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1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2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3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394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395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96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397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98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399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00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401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2" fill="hold">
                      <p:stCondLst>
                        <p:cond delay="indefinite"/>
                      </p:stCondLst>
                      <p:childTnLst>
                        <p:par>
                          <p:cTn id="403" fill="hold">
                            <p:stCondLst>
                              <p:cond delay="0"/>
                            </p:stCondLst>
                            <p:childTnLst>
                              <p:par>
                                <p:cTn id="404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05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06" dur="500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7" dur="50" decel="100000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8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40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7"/>
                  </p:tgtEl>
                </p:cond>
              </p:nextCondLst>
            </p:seq>
            <p:seq concurrent="1" nextAc="seek">
              <p:cTn id="410" restart="whenNotActive" fill="hold" evtFilter="cancelBubble" nodeType="interactiveSeq">
                <p:stCondLst>
                  <p:cond evt="onClick" delay="0">
                    <p:tgtEl>
                      <p:spTgt spid="3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11" fill="hold">
                      <p:stCondLst>
                        <p:cond delay="0"/>
                      </p:stCondLst>
                      <p:childTnLst>
                        <p:par>
                          <p:cTn id="412" fill="hold">
                            <p:stCondLst>
                              <p:cond delay="0"/>
                            </p:stCondLst>
                            <p:childTnLst>
                              <p:par>
                                <p:cTn id="413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15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16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7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8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9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0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421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422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23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424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25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426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27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428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9" fill="hold">
                      <p:stCondLst>
                        <p:cond delay="indefinite"/>
                      </p:stCondLst>
                      <p:childTnLst>
                        <p:par>
                          <p:cTn id="430" fill="hold">
                            <p:stCondLst>
                              <p:cond delay="0"/>
                            </p:stCondLst>
                            <p:childTnLst>
                              <p:par>
                                <p:cTn id="431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32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33" dur="500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4" dur="50" decel="100000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5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43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8"/>
                  </p:tgtEl>
                </p:cond>
              </p:nextCondLst>
            </p:seq>
            <p:seq concurrent="1" nextAc="seek">
              <p:cTn id="437" restart="whenNotActive" fill="hold" evtFilter="cancelBubble" nodeType="interactiveSeq">
                <p:stCondLst>
                  <p:cond evt="onClick" delay="0">
                    <p:tgtEl>
                      <p:spTgt spid="4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38" fill="hold">
                      <p:stCondLst>
                        <p:cond delay="0"/>
                      </p:stCondLst>
                      <p:childTnLst>
                        <p:par>
                          <p:cTn id="439" fill="hold">
                            <p:stCondLst>
                              <p:cond delay="0"/>
                            </p:stCondLst>
                            <p:childTnLst>
                              <p:par>
                                <p:cTn id="440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42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43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4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5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6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7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448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449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50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451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52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453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54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455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6" fill="hold">
                      <p:stCondLst>
                        <p:cond delay="indefinite"/>
                      </p:stCondLst>
                      <p:childTnLst>
                        <p:par>
                          <p:cTn id="457" fill="hold">
                            <p:stCondLst>
                              <p:cond delay="0"/>
                            </p:stCondLst>
                            <p:childTnLst>
                              <p:par>
                                <p:cTn id="458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59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60" dur="500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1" dur="50" decel="100000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46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7"/>
                  </p:tgtEl>
                </p:cond>
              </p:nextCondLst>
            </p:seq>
            <p:seq concurrent="1" nextAc="seek">
              <p:cTn id="464" restart="whenNotActive" fill="hold" evtFilter="cancelBubble" nodeType="interactiveSeq">
                <p:stCondLst>
                  <p:cond evt="onClick" delay="0">
                    <p:tgtEl>
                      <p:spTgt spid="4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65" fill="hold">
                      <p:stCondLst>
                        <p:cond delay="0"/>
                      </p:stCondLst>
                      <p:childTnLst>
                        <p:par>
                          <p:cTn id="466" fill="hold">
                            <p:stCondLst>
                              <p:cond delay="0"/>
                            </p:stCondLst>
                            <p:childTnLst>
                              <p:par>
                                <p:cTn id="467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69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70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1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2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3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4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475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476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77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478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79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480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81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482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3" fill="hold">
                      <p:stCondLst>
                        <p:cond delay="indefinite"/>
                      </p:stCondLst>
                      <p:childTnLst>
                        <p:par>
                          <p:cTn id="484" fill="hold">
                            <p:stCondLst>
                              <p:cond delay="0"/>
                            </p:stCondLst>
                            <p:childTnLst>
                              <p:par>
                                <p:cTn id="485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86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87" dur="500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8" dur="50" decel="100000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9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49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9"/>
                  </p:tgtEl>
                </p:cond>
              </p:nextCondLst>
            </p:seq>
            <p:seq concurrent="1" nextAc="seek">
              <p:cTn id="491" restart="whenNotActive" fill="hold" evtFilter="cancelBubble" nodeType="interactiveSeq">
                <p:stCondLst>
                  <p:cond evt="onClick" delay="0">
                    <p:tgtEl>
                      <p:spTgt spid="5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92" fill="hold">
                      <p:stCondLst>
                        <p:cond delay="0"/>
                      </p:stCondLst>
                      <p:childTnLst>
                        <p:par>
                          <p:cTn id="493" fill="hold">
                            <p:stCondLst>
                              <p:cond delay="0"/>
                            </p:stCondLst>
                            <p:childTnLst>
                              <p:par>
                                <p:cTn id="494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96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97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8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9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0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1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502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503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04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505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06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507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08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509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0" fill="hold">
                      <p:stCondLst>
                        <p:cond delay="indefinite"/>
                      </p:stCondLst>
                      <p:childTnLst>
                        <p:par>
                          <p:cTn id="511" fill="hold">
                            <p:stCondLst>
                              <p:cond delay="0"/>
                            </p:stCondLst>
                            <p:childTnLst>
                              <p:par>
                                <p:cTn id="512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13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14" dur="500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5" dur="50" decel="100000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6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51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0"/>
                  </p:tgtEl>
                </p:cond>
              </p:nextCondLst>
            </p:seq>
            <p:seq concurrent="1" nextAc="seek">
              <p:cTn id="518" restart="whenNotActive" fill="hold" evtFilter="cancelBubble" nodeType="interactiveSeq">
                <p:stCondLst>
                  <p:cond evt="onClick" delay="0">
                    <p:tgtEl>
                      <p:spTgt spid="5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19" fill="hold">
                      <p:stCondLst>
                        <p:cond delay="0"/>
                      </p:stCondLst>
                      <p:childTnLst>
                        <p:par>
                          <p:cTn id="520" fill="hold">
                            <p:stCondLst>
                              <p:cond delay="0"/>
                            </p:stCondLst>
                            <p:childTnLst>
                              <p:par>
                                <p:cTn id="521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23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24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5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6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7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8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529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530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31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532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33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534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35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536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7" fill="hold">
                      <p:stCondLst>
                        <p:cond delay="indefinite"/>
                      </p:stCondLst>
                      <p:childTnLst>
                        <p:par>
                          <p:cTn id="538" fill="hold">
                            <p:stCondLst>
                              <p:cond delay="0"/>
                            </p:stCondLst>
                            <p:childTnLst>
                              <p:par>
                                <p:cTn id="539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40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41" dur="500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2" dur="50" decel="100000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3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54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1"/>
                  </p:tgtEl>
                </p:cond>
              </p:nextCondLst>
            </p:seq>
            <p:seq concurrent="1" nextAc="seek">
              <p:cTn id="545" restart="whenNotActive" fill="hold" evtFilter="cancelBubble" nodeType="interactiveSeq">
                <p:stCondLst>
                  <p:cond evt="onClick" delay="0">
                    <p:tgtEl>
                      <p:spTgt spid="5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46" fill="hold">
                      <p:stCondLst>
                        <p:cond delay="0"/>
                      </p:stCondLst>
                      <p:childTnLst>
                        <p:par>
                          <p:cTn id="547" fill="hold">
                            <p:stCondLst>
                              <p:cond delay="0"/>
                            </p:stCondLst>
                            <p:childTnLst>
                              <p:par>
                                <p:cTn id="548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50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51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2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3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4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5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556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557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58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559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60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561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62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563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4" fill="hold">
                      <p:stCondLst>
                        <p:cond delay="indefinite"/>
                      </p:stCondLst>
                      <p:childTnLst>
                        <p:par>
                          <p:cTn id="565" fill="hold">
                            <p:stCondLst>
                              <p:cond delay="0"/>
                            </p:stCondLst>
                            <p:childTnLst>
                              <p:par>
                                <p:cTn id="566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67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68" dur="500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9" dur="50" decel="100000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0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57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2"/>
                  </p:tgtEl>
                </p:cond>
              </p:nextCondLst>
            </p:seq>
            <p:seq concurrent="1" nextAc="seek">
              <p:cTn id="572" restart="whenNotActive" fill="hold" evtFilter="cancelBubble" nodeType="interactiveSeq">
                <p:stCondLst>
                  <p:cond evt="onClick" delay="0">
                    <p:tgtEl>
                      <p:spTgt spid="5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73" fill="hold">
                      <p:stCondLst>
                        <p:cond delay="0"/>
                      </p:stCondLst>
                      <p:childTnLst>
                        <p:par>
                          <p:cTn id="574" fill="hold">
                            <p:stCondLst>
                              <p:cond delay="0"/>
                            </p:stCondLst>
                            <p:childTnLst>
                              <p:par>
                                <p:cTn id="575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77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78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9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0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1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2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583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584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85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586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87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588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89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590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1" fill="hold">
                      <p:stCondLst>
                        <p:cond delay="indefinite"/>
                      </p:stCondLst>
                      <p:childTnLst>
                        <p:par>
                          <p:cTn id="592" fill="hold">
                            <p:stCondLst>
                              <p:cond delay="0"/>
                            </p:stCondLst>
                            <p:childTnLst>
                              <p:par>
                                <p:cTn id="593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94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95" dur="500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6" dur="50" decel="100000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7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59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3"/>
                  </p:tgtEl>
                </p:cond>
              </p:nextCondLst>
            </p:seq>
            <p:seq concurrent="1" nextAc="seek">
              <p:cTn id="599" restart="whenNotActive" fill="hold" evtFilter="cancelBubble" nodeType="interactiveSeq">
                <p:stCondLst>
                  <p:cond evt="onClick" delay="0">
                    <p:tgtEl>
                      <p:spTgt spid="5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00" fill="hold">
                      <p:stCondLst>
                        <p:cond delay="0"/>
                      </p:stCondLst>
                      <p:childTnLst>
                        <p:par>
                          <p:cTn id="601" fill="hold">
                            <p:stCondLst>
                              <p:cond delay="0"/>
                            </p:stCondLst>
                            <p:childTnLst>
                              <p:par>
                                <p:cTn id="602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04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05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6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7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8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9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610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611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12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613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14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615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16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617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8" fill="hold">
                      <p:stCondLst>
                        <p:cond delay="indefinite"/>
                      </p:stCondLst>
                      <p:childTnLst>
                        <p:par>
                          <p:cTn id="619" fill="hold">
                            <p:stCondLst>
                              <p:cond delay="0"/>
                            </p:stCondLst>
                            <p:childTnLst>
                              <p:par>
                                <p:cTn id="620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21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22" dur="500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3" dur="50" decel="100000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4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62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4"/>
                  </p:tgtEl>
                </p:cond>
              </p:nextCondLst>
            </p:seq>
            <p:seq concurrent="1" nextAc="seek">
              <p:cTn id="626" restart="whenNotActive" fill="hold" evtFilter="cancelBubble" nodeType="interactiveSeq">
                <p:stCondLst>
                  <p:cond evt="onClick" delay="0">
                    <p:tgtEl>
                      <p:spTgt spid="6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27" fill="hold">
                      <p:stCondLst>
                        <p:cond delay="0"/>
                      </p:stCondLst>
                      <p:childTnLst>
                        <p:par>
                          <p:cTn id="628" fill="hold">
                            <p:stCondLst>
                              <p:cond delay="0"/>
                            </p:stCondLst>
                            <p:childTnLst>
                              <p:par>
                                <p:cTn id="629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31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32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3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4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5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6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637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638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39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640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41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642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43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644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45" fill="hold">
                      <p:stCondLst>
                        <p:cond delay="indefinite"/>
                      </p:stCondLst>
                      <p:childTnLst>
                        <p:par>
                          <p:cTn id="646" fill="hold">
                            <p:stCondLst>
                              <p:cond delay="0"/>
                            </p:stCondLst>
                            <p:childTnLst>
                              <p:par>
                                <p:cTn id="647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48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49" dur="500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0" dur="50" decel="100000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1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65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1"/>
                  </p:tgtEl>
                </p:cond>
              </p:nextCondLst>
            </p:seq>
            <p:seq concurrent="1" nextAc="seek">
              <p:cTn id="653" restart="whenNotActive" fill="hold" evtFilter="cancelBubble" nodeType="interactiveSeq">
                <p:stCondLst>
                  <p:cond evt="onClick" delay="0">
                    <p:tgtEl>
                      <p:spTgt spid="6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54" fill="hold">
                      <p:stCondLst>
                        <p:cond delay="0"/>
                      </p:stCondLst>
                      <p:childTnLst>
                        <p:par>
                          <p:cTn id="655" fill="hold">
                            <p:stCondLst>
                              <p:cond delay="0"/>
                            </p:stCondLst>
                            <p:childTnLst>
                              <p:par>
                                <p:cTn id="656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58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59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0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1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2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3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664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665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66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667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68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669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70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671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2" fill="hold">
                      <p:stCondLst>
                        <p:cond delay="indefinite"/>
                      </p:stCondLst>
                      <p:childTnLst>
                        <p:par>
                          <p:cTn id="673" fill="hold">
                            <p:stCondLst>
                              <p:cond delay="0"/>
                            </p:stCondLst>
                            <p:childTnLst>
                              <p:par>
                                <p:cTn id="674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75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76" dur="500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7" dur="50" decel="100000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8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67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3"/>
                  </p:tgtEl>
                </p:cond>
              </p:nextCondLst>
            </p:seq>
            <p:seq concurrent="1" nextAc="seek">
              <p:cTn id="680" restart="whenNotActive" fill="hold" evtFilter="cancelBubble" nodeType="interactiveSeq">
                <p:stCondLst>
                  <p:cond evt="onClick" delay="0">
                    <p:tgtEl>
                      <p:spTgt spid="6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81" fill="hold">
                      <p:stCondLst>
                        <p:cond delay="0"/>
                      </p:stCondLst>
                      <p:childTnLst>
                        <p:par>
                          <p:cTn id="682" fill="hold">
                            <p:stCondLst>
                              <p:cond delay="0"/>
                            </p:stCondLst>
                            <p:childTnLst>
                              <p:par>
                                <p:cTn id="683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85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86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7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8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9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0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691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692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93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694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95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696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97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698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9" fill="hold">
                      <p:stCondLst>
                        <p:cond delay="indefinite"/>
                      </p:stCondLst>
                      <p:childTnLst>
                        <p:par>
                          <p:cTn id="700" fill="hold">
                            <p:stCondLst>
                              <p:cond delay="0"/>
                            </p:stCondLst>
                            <p:childTnLst>
                              <p:par>
                                <p:cTn id="701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02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03" dur="500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4" dur="50" decel="100000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5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70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4"/>
                  </p:tgtEl>
                </p:cond>
              </p:nextCondLst>
            </p:seq>
            <p:seq concurrent="1" nextAc="seek">
              <p:cTn id="707" restart="whenNotActive" fill="hold" evtFilter="cancelBubble" nodeType="interactiveSeq">
                <p:stCondLst>
                  <p:cond evt="onClick" delay="0">
                    <p:tgtEl>
                      <p:spTgt spid="6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08" fill="hold">
                      <p:stCondLst>
                        <p:cond delay="0"/>
                      </p:stCondLst>
                      <p:childTnLst>
                        <p:par>
                          <p:cTn id="709" fill="hold">
                            <p:stCondLst>
                              <p:cond delay="0"/>
                            </p:stCondLst>
                            <p:childTnLst>
                              <p:par>
                                <p:cTn id="710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12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13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4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5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6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7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718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719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20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721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22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723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24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725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6" fill="hold">
                      <p:stCondLst>
                        <p:cond delay="indefinite"/>
                      </p:stCondLst>
                      <p:childTnLst>
                        <p:par>
                          <p:cTn id="727" fill="hold">
                            <p:stCondLst>
                              <p:cond delay="0"/>
                            </p:stCondLst>
                            <p:childTnLst>
                              <p:par>
                                <p:cTn id="728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29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30" dur="500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1" dur="50" decel="100000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73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5"/>
                  </p:tgtEl>
                </p:cond>
              </p:nextCondLst>
            </p:seq>
            <p:seq concurrent="1" nextAc="seek">
              <p:cTn id="734" restart="whenNotActive" fill="hold" evtFilter="cancelBubble" nodeType="interactiveSeq">
                <p:stCondLst>
                  <p:cond evt="onClick" delay="0">
                    <p:tgtEl>
                      <p:spTgt spid="6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35" fill="hold">
                      <p:stCondLst>
                        <p:cond delay="0"/>
                      </p:stCondLst>
                      <p:childTnLst>
                        <p:par>
                          <p:cTn id="736" fill="hold">
                            <p:stCondLst>
                              <p:cond delay="0"/>
                            </p:stCondLst>
                            <p:childTnLst>
                              <p:par>
                                <p:cTn id="737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39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40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1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2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3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4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745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746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47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748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49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750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51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752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3" fill="hold">
                      <p:stCondLst>
                        <p:cond delay="indefinite"/>
                      </p:stCondLst>
                      <p:childTnLst>
                        <p:par>
                          <p:cTn id="754" fill="hold">
                            <p:stCondLst>
                              <p:cond delay="0"/>
                            </p:stCondLst>
                            <p:childTnLst>
                              <p:par>
                                <p:cTn id="755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56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57" dur="500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8" dur="50" decel="100000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9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76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6"/>
                  </p:tgtEl>
                </p:cond>
              </p:nextCondLst>
            </p:seq>
            <p:seq concurrent="1" nextAc="seek">
              <p:cTn id="761" restart="whenNotActive" fill="hold" evtFilter="cancelBubble" nodeType="interactiveSeq">
                <p:stCondLst>
                  <p:cond evt="onClick" delay="0">
                    <p:tgtEl>
                      <p:spTgt spid="6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62" fill="hold">
                      <p:stCondLst>
                        <p:cond delay="0"/>
                      </p:stCondLst>
                      <p:childTnLst>
                        <p:par>
                          <p:cTn id="763" fill="hold">
                            <p:stCondLst>
                              <p:cond delay="0"/>
                            </p:stCondLst>
                            <p:childTnLst>
                              <p:par>
                                <p:cTn id="764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66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67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8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9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0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1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772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773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74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775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76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777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78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779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80" fill="hold">
                      <p:stCondLst>
                        <p:cond delay="indefinite"/>
                      </p:stCondLst>
                      <p:childTnLst>
                        <p:par>
                          <p:cTn id="781" fill="hold">
                            <p:stCondLst>
                              <p:cond delay="0"/>
                            </p:stCondLst>
                            <p:childTnLst>
                              <p:par>
                                <p:cTn id="782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83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84" dur="500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5" dur="50" decel="100000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6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78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7"/>
                  </p:tgtEl>
                </p:cond>
              </p:nextCondLst>
            </p:seq>
            <p:seq concurrent="1" nextAc="seek">
              <p:cTn id="788" restart="whenNotActive" fill="hold" evtFilter="cancelBubble" nodeType="interactiveSeq">
                <p:stCondLst>
                  <p:cond evt="onClick" delay="0">
                    <p:tgtEl>
                      <p:spTgt spid="6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89" fill="hold">
                      <p:stCondLst>
                        <p:cond delay="0"/>
                      </p:stCondLst>
                      <p:childTnLst>
                        <p:par>
                          <p:cTn id="790" fill="hold">
                            <p:stCondLst>
                              <p:cond delay="0"/>
                            </p:stCondLst>
                            <p:childTnLst>
                              <p:par>
                                <p:cTn id="791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93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94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5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6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7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8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799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800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01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802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03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804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05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806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7" fill="hold">
                      <p:stCondLst>
                        <p:cond delay="indefinite"/>
                      </p:stCondLst>
                      <p:childTnLst>
                        <p:par>
                          <p:cTn id="808" fill="hold">
                            <p:stCondLst>
                              <p:cond delay="0"/>
                            </p:stCondLst>
                            <p:childTnLst>
                              <p:par>
                                <p:cTn id="809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10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11" dur="500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2" dur="50" decel="100000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3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81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8"/>
                  </p:tgtEl>
                </p:cond>
              </p:nextCondLst>
            </p:seq>
            <p:seq concurrent="1" nextAc="seek">
              <p:cTn id="815" restart="whenNotActive" fill="hold" evtFilter="cancelBubble" nodeType="interactiveSeq">
                <p:stCondLst>
                  <p:cond evt="onClick" delay="0">
                    <p:tgtEl>
                      <p:spTgt spid="7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16" fill="hold">
                      <p:stCondLst>
                        <p:cond delay="0"/>
                      </p:stCondLst>
                      <p:childTnLst>
                        <p:par>
                          <p:cTn id="817" fill="hold">
                            <p:stCondLst>
                              <p:cond delay="0"/>
                            </p:stCondLst>
                            <p:childTnLst>
                              <p:par>
                                <p:cTn id="818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20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21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2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3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4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5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826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827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28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829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30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831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32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833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4" fill="hold">
                      <p:stCondLst>
                        <p:cond delay="indefinite"/>
                      </p:stCondLst>
                      <p:childTnLst>
                        <p:par>
                          <p:cTn id="835" fill="hold">
                            <p:stCondLst>
                              <p:cond delay="0"/>
                            </p:stCondLst>
                            <p:childTnLst>
                              <p:par>
                                <p:cTn id="836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37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38" dur="500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9" dur="50" decel="100000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0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84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5"/>
                  </p:tgtEl>
                </p:cond>
              </p:nextCondLst>
            </p:seq>
            <p:seq concurrent="1" nextAc="seek">
              <p:cTn id="842" restart="whenNotActive" fill="hold" evtFilter="cancelBubble" nodeType="interactiveSeq">
                <p:stCondLst>
                  <p:cond evt="onClick" delay="0">
                    <p:tgtEl>
                      <p:spTgt spid="7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43" fill="hold">
                      <p:stCondLst>
                        <p:cond delay="0"/>
                      </p:stCondLst>
                      <p:childTnLst>
                        <p:par>
                          <p:cTn id="844" fill="hold">
                            <p:stCondLst>
                              <p:cond delay="0"/>
                            </p:stCondLst>
                            <p:childTnLst>
                              <p:par>
                                <p:cTn id="845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47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48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9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0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1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2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853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854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55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856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57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858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59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860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61" fill="hold">
                      <p:stCondLst>
                        <p:cond delay="indefinite"/>
                      </p:stCondLst>
                      <p:childTnLst>
                        <p:par>
                          <p:cTn id="862" fill="hold">
                            <p:stCondLst>
                              <p:cond delay="0"/>
                            </p:stCondLst>
                            <p:childTnLst>
                              <p:par>
                                <p:cTn id="863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64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65" dur="500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6" dur="50" decel="100000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7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86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7"/>
                  </p:tgtEl>
                </p:cond>
              </p:nextCondLst>
            </p:seq>
            <p:seq concurrent="1" nextAc="seek">
              <p:cTn id="869" restart="whenNotActive" fill="hold" evtFilter="cancelBubble" nodeType="interactiveSeq">
                <p:stCondLst>
                  <p:cond evt="onClick" delay="0">
                    <p:tgtEl>
                      <p:spTgt spid="7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70" fill="hold">
                      <p:stCondLst>
                        <p:cond delay="0"/>
                      </p:stCondLst>
                      <p:childTnLst>
                        <p:par>
                          <p:cTn id="871" fill="hold">
                            <p:stCondLst>
                              <p:cond delay="0"/>
                            </p:stCondLst>
                            <p:childTnLst>
                              <p:par>
                                <p:cTn id="872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74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75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6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7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8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9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880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881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82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883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84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885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86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887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88" fill="hold">
                      <p:stCondLst>
                        <p:cond delay="indefinite"/>
                      </p:stCondLst>
                      <p:childTnLst>
                        <p:par>
                          <p:cTn id="889" fill="hold">
                            <p:stCondLst>
                              <p:cond delay="0"/>
                            </p:stCondLst>
                            <p:childTnLst>
                              <p:par>
                                <p:cTn id="890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91" dur="50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92" dur="500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3" dur="50" decel="100000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4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89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8"/>
                  </p:tgtEl>
                </p:cond>
              </p:nextCondLst>
            </p:seq>
            <p:seq concurrent="1" nextAc="seek">
              <p:cTn id="896" restart="whenNotActive" fill="hold" evtFilter="cancelBubble" nodeType="interactiveSeq">
                <p:stCondLst>
                  <p:cond evt="onClick" delay="0">
                    <p:tgtEl>
                      <p:spTgt spid="7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97" fill="hold">
                      <p:stCondLst>
                        <p:cond delay="0"/>
                      </p:stCondLst>
                      <p:childTnLst>
                        <p:par>
                          <p:cTn id="898" fill="hold">
                            <p:stCondLst>
                              <p:cond delay="0"/>
                            </p:stCondLst>
                            <p:childTnLst>
                              <p:par>
                                <p:cTn id="899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01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02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3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4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5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6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907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908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09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910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11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912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13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914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15" fill="hold">
                      <p:stCondLst>
                        <p:cond delay="indefinite"/>
                      </p:stCondLst>
                      <p:childTnLst>
                        <p:par>
                          <p:cTn id="916" fill="hold">
                            <p:stCondLst>
                              <p:cond delay="0"/>
                            </p:stCondLst>
                            <p:childTnLst>
                              <p:par>
                                <p:cTn id="917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18" dur="5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19" dur="500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0" dur="50" decel="100000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1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92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9"/>
                  </p:tgtEl>
                </p:cond>
              </p:nextCondLst>
            </p:seq>
            <p:seq concurrent="1" nextAc="seek">
              <p:cTn id="923" restart="whenNotActive" fill="hold" evtFilter="cancelBubble" nodeType="interactiveSeq">
                <p:stCondLst>
                  <p:cond evt="onClick" delay="0">
                    <p:tgtEl>
                      <p:spTgt spid="8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24" fill="hold">
                      <p:stCondLst>
                        <p:cond delay="0"/>
                      </p:stCondLst>
                      <p:childTnLst>
                        <p:par>
                          <p:cTn id="925" fill="hold">
                            <p:stCondLst>
                              <p:cond delay="0"/>
                            </p:stCondLst>
                            <p:childTnLst>
                              <p:par>
                                <p:cTn id="926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28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29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0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1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2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3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934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935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36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937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38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939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40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941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42" fill="hold">
                      <p:stCondLst>
                        <p:cond delay="indefinite"/>
                      </p:stCondLst>
                      <p:childTnLst>
                        <p:par>
                          <p:cTn id="943" fill="hold">
                            <p:stCondLst>
                              <p:cond delay="0"/>
                            </p:stCondLst>
                            <p:childTnLst>
                              <p:par>
                                <p:cTn id="944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45" dur="5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46" dur="500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47" dur="50" decel="100000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48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94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0"/>
                  </p:tgtEl>
                </p:cond>
              </p:nextCondLst>
            </p:seq>
            <p:seq concurrent="1" nextAc="seek">
              <p:cTn id="950" restart="whenNotActive" fill="hold" evtFilter="cancelBubble" nodeType="interactiveSeq">
                <p:stCondLst>
                  <p:cond evt="onClick" delay="0">
                    <p:tgtEl>
                      <p:spTgt spid="8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51" fill="hold">
                      <p:stCondLst>
                        <p:cond delay="0"/>
                      </p:stCondLst>
                      <p:childTnLst>
                        <p:par>
                          <p:cTn id="952" fill="hold">
                            <p:stCondLst>
                              <p:cond delay="0"/>
                            </p:stCondLst>
                            <p:childTnLst>
                              <p:par>
                                <p:cTn id="953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55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56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57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58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59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60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961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962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63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964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65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966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67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968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69" fill="hold">
                      <p:stCondLst>
                        <p:cond delay="indefinite"/>
                      </p:stCondLst>
                      <p:childTnLst>
                        <p:par>
                          <p:cTn id="970" fill="hold">
                            <p:stCondLst>
                              <p:cond delay="0"/>
                            </p:stCondLst>
                            <p:childTnLst>
                              <p:par>
                                <p:cTn id="971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72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73" dur="500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74" dur="50" decel="100000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75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97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1"/>
                  </p:tgtEl>
                </p:cond>
              </p:nextCondLst>
            </p:seq>
            <p:seq concurrent="1" nextAc="seek">
              <p:cTn id="977" restart="whenNotActive" fill="hold" evtFilter="cancelBubble" nodeType="interactiveSeq">
                <p:stCondLst>
                  <p:cond evt="onClick" delay="0">
                    <p:tgtEl>
                      <p:spTgt spid="8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78" fill="hold">
                      <p:stCondLst>
                        <p:cond delay="0"/>
                      </p:stCondLst>
                      <p:childTnLst>
                        <p:par>
                          <p:cTn id="979" fill="hold">
                            <p:stCondLst>
                              <p:cond delay="0"/>
                            </p:stCondLst>
                            <p:childTnLst>
                              <p:par>
                                <p:cTn id="980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82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83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4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5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6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7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988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989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90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991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92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993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94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995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96" fill="hold">
                      <p:stCondLst>
                        <p:cond delay="indefinite"/>
                      </p:stCondLst>
                      <p:childTnLst>
                        <p:par>
                          <p:cTn id="997" fill="hold">
                            <p:stCondLst>
                              <p:cond delay="0"/>
                            </p:stCondLst>
                            <p:childTnLst>
                              <p:par>
                                <p:cTn id="998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99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00" dur="500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1" dur="50" decel="100000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00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2"/>
                  </p:tgtEl>
                </p:cond>
              </p:nextCondLst>
            </p:seq>
            <p:seq concurrent="1" nextAc="seek">
              <p:cTn id="1004" restart="whenNotActive" fill="hold" evtFilter="cancelBubble" nodeType="interactiveSeq">
                <p:stCondLst>
                  <p:cond evt="onClick" delay="0">
                    <p:tgtEl>
                      <p:spTgt spid="8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005" fill="hold">
                      <p:stCondLst>
                        <p:cond delay="0"/>
                      </p:stCondLst>
                      <p:childTnLst>
                        <p:par>
                          <p:cTn id="1006" fill="hold">
                            <p:stCondLst>
                              <p:cond delay="0"/>
                            </p:stCondLst>
                            <p:childTnLst>
                              <p:par>
                                <p:cTn id="1007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09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10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1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2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3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4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015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016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017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018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019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020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021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022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23" fill="hold">
                      <p:stCondLst>
                        <p:cond delay="indefinite"/>
                      </p:stCondLst>
                      <p:childTnLst>
                        <p:par>
                          <p:cTn id="1024" fill="hold">
                            <p:stCondLst>
                              <p:cond delay="0"/>
                            </p:stCondLst>
                            <p:childTnLst>
                              <p:par>
                                <p:cTn id="1025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26" dur="5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27" dur="500"/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28" dur="50" decel="100000"/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29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03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9"/>
                  </p:tgtEl>
                </p:cond>
              </p:nextCondLst>
            </p:seq>
            <p:seq concurrent="1" nextAc="seek">
              <p:cTn id="1031" restart="whenNotActive" fill="hold" evtFilter="cancelBubble" nodeType="interactiveSeq">
                <p:stCondLst>
                  <p:cond evt="onClick" delay="0">
                    <p:tgtEl>
                      <p:spTgt spid="9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032" fill="hold">
                      <p:stCondLst>
                        <p:cond delay="0"/>
                      </p:stCondLst>
                      <p:childTnLst>
                        <p:par>
                          <p:cTn id="1033" fill="hold">
                            <p:stCondLst>
                              <p:cond delay="0"/>
                            </p:stCondLst>
                            <p:childTnLst>
                              <p:par>
                                <p:cTn id="1034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36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37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38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39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40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41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042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043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044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045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046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047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048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049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50" fill="hold">
                      <p:stCondLst>
                        <p:cond delay="indefinite"/>
                      </p:stCondLst>
                      <p:childTnLst>
                        <p:par>
                          <p:cTn id="1051" fill="hold">
                            <p:stCondLst>
                              <p:cond delay="0"/>
                            </p:stCondLst>
                            <p:childTnLst>
                              <p:par>
                                <p:cTn id="1052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53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54" dur="500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55" dur="50" decel="100000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56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05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1"/>
                  </p:tgtEl>
                </p:cond>
              </p:nextCondLst>
            </p:seq>
            <p:seq concurrent="1" nextAc="seek">
              <p:cTn id="1058" restart="whenNotActive" fill="hold" evtFilter="cancelBubble" nodeType="interactiveSeq">
                <p:stCondLst>
                  <p:cond evt="onClick" delay="0">
                    <p:tgtEl>
                      <p:spTgt spid="9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059" fill="hold">
                      <p:stCondLst>
                        <p:cond delay="0"/>
                      </p:stCondLst>
                      <p:childTnLst>
                        <p:par>
                          <p:cTn id="1060" fill="hold">
                            <p:stCondLst>
                              <p:cond delay="0"/>
                            </p:stCondLst>
                            <p:childTnLst>
                              <p:par>
                                <p:cTn id="1061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63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4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65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66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67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68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069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070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071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072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073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074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075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076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77" fill="hold">
                      <p:stCondLst>
                        <p:cond delay="indefinite"/>
                      </p:stCondLst>
                      <p:childTnLst>
                        <p:par>
                          <p:cTn id="1078" fill="hold">
                            <p:stCondLst>
                              <p:cond delay="0"/>
                            </p:stCondLst>
                            <p:childTnLst>
                              <p:par>
                                <p:cTn id="1079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80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81" dur="500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2" dur="50" decel="100000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3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08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2"/>
                  </p:tgtEl>
                </p:cond>
              </p:nextCondLst>
            </p:seq>
            <p:seq concurrent="1" nextAc="seek">
              <p:cTn id="1085" restart="whenNotActive" fill="hold" evtFilter="cancelBubble" nodeType="interactiveSeq">
                <p:stCondLst>
                  <p:cond evt="onClick" delay="0">
                    <p:tgtEl>
                      <p:spTgt spid="9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086" fill="hold">
                      <p:stCondLst>
                        <p:cond delay="0"/>
                      </p:stCondLst>
                      <p:childTnLst>
                        <p:par>
                          <p:cTn id="1087" fill="hold">
                            <p:stCondLst>
                              <p:cond delay="0"/>
                            </p:stCondLst>
                            <p:childTnLst>
                              <p:par>
                                <p:cTn id="1088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90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91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92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93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94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95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096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097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098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099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100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101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102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103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04" fill="hold">
                      <p:stCondLst>
                        <p:cond delay="indefinite"/>
                      </p:stCondLst>
                      <p:childTnLst>
                        <p:par>
                          <p:cTn id="1105" fill="hold">
                            <p:stCondLst>
                              <p:cond delay="0"/>
                            </p:stCondLst>
                            <p:childTnLst>
                              <p:par>
                                <p:cTn id="1106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07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08" dur="500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09" dur="50" decel="100000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10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11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3"/>
                  </p:tgtEl>
                </p:cond>
              </p:nextCondLst>
            </p:seq>
            <p:seq concurrent="1" nextAc="seek">
              <p:cTn id="1112" restart="whenNotActive" fill="hold" evtFilter="cancelBubble" nodeType="interactiveSeq">
                <p:stCondLst>
                  <p:cond evt="onClick" delay="0">
                    <p:tgtEl>
                      <p:spTgt spid="9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13" fill="hold">
                      <p:stCondLst>
                        <p:cond delay="0"/>
                      </p:stCondLst>
                      <p:childTnLst>
                        <p:par>
                          <p:cTn id="1114" fill="hold">
                            <p:stCondLst>
                              <p:cond delay="0"/>
                            </p:stCondLst>
                            <p:childTnLst>
                              <p:par>
                                <p:cTn id="1115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17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18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19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20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21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22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123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124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125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126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127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128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129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130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31" fill="hold">
                      <p:stCondLst>
                        <p:cond delay="indefinite"/>
                      </p:stCondLst>
                      <p:childTnLst>
                        <p:par>
                          <p:cTn id="1132" fill="hold">
                            <p:stCondLst>
                              <p:cond delay="0"/>
                            </p:stCondLst>
                            <p:childTnLst>
                              <p:par>
                                <p:cTn id="1133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34" dur="50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35" dur="500"/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36" dur="50" decel="100000"/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37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13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4"/>
                  </p:tgtEl>
                </p:cond>
              </p:nextCondLst>
            </p:seq>
            <p:seq concurrent="1" nextAc="seek">
              <p:cTn id="1139" restart="whenNotActive" fill="hold" evtFilter="cancelBubble" nodeType="interactiveSeq">
                <p:stCondLst>
                  <p:cond evt="onClick" delay="0">
                    <p:tgtEl>
                      <p:spTgt spid="9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40" fill="hold">
                      <p:stCondLst>
                        <p:cond delay="0"/>
                      </p:stCondLst>
                      <p:childTnLst>
                        <p:par>
                          <p:cTn id="1141" fill="hold">
                            <p:stCondLst>
                              <p:cond delay="0"/>
                            </p:stCondLst>
                            <p:childTnLst>
                              <p:par>
                                <p:cTn id="1142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44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45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46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47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48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49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150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151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152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153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154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155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156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157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58" fill="hold">
                      <p:stCondLst>
                        <p:cond delay="indefinite"/>
                      </p:stCondLst>
                      <p:childTnLst>
                        <p:par>
                          <p:cTn id="1159" fill="hold">
                            <p:stCondLst>
                              <p:cond delay="0"/>
                            </p:stCondLst>
                            <p:childTnLst>
                              <p:par>
                                <p:cTn id="1160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61" dur="50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62" dur="500"/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63" dur="50" decel="100000"/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64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16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5"/>
                  </p:tgtEl>
                </p:cond>
              </p:nextCondLst>
            </p:seq>
            <p:seq concurrent="1" nextAc="seek">
              <p:cTn id="1166" restart="whenNotActive" fill="hold" evtFilter="cancelBubble" nodeType="interactiveSeq">
                <p:stCondLst>
                  <p:cond evt="onClick" delay="0">
                    <p:tgtEl>
                      <p:spTgt spid="9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67" fill="hold">
                      <p:stCondLst>
                        <p:cond delay="0"/>
                      </p:stCondLst>
                      <p:childTnLst>
                        <p:par>
                          <p:cTn id="1168" fill="hold">
                            <p:stCondLst>
                              <p:cond delay="0"/>
                            </p:stCondLst>
                            <p:childTnLst>
                              <p:par>
                                <p:cTn id="1169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71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72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73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74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75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76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177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178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179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180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181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182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183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184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85" fill="hold">
                      <p:stCondLst>
                        <p:cond delay="indefinite"/>
                      </p:stCondLst>
                      <p:childTnLst>
                        <p:par>
                          <p:cTn id="1186" fill="hold">
                            <p:stCondLst>
                              <p:cond delay="0"/>
                            </p:stCondLst>
                            <p:childTnLst>
                              <p:par>
                                <p:cTn id="1187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88" dur="5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89" dur="500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90" dur="50" decel="100000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91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19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6"/>
                  </p:tgtEl>
                </p:cond>
              </p:nextCondLst>
            </p:seq>
            <p:seq concurrent="1" nextAc="seek">
              <p:cTn id="1193" restart="whenNotActive" fill="hold" evtFilter="cancelBubble" nodeType="interactiveSeq">
                <p:stCondLst>
                  <p:cond evt="onClick" delay="0">
                    <p:tgtEl>
                      <p:spTgt spid="10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94" fill="hold">
                      <p:stCondLst>
                        <p:cond delay="0"/>
                      </p:stCondLst>
                      <p:childTnLst>
                        <p:par>
                          <p:cTn id="1195" fill="hold">
                            <p:stCondLst>
                              <p:cond delay="0"/>
                            </p:stCondLst>
                            <p:childTnLst>
                              <p:par>
                                <p:cTn id="1196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98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99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00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01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02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03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204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205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06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207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08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209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10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211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12" fill="hold">
                      <p:stCondLst>
                        <p:cond delay="indefinite"/>
                      </p:stCondLst>
                      <p:childTnLst>
                        <p:par>
                          <p:cTn id="1213" fill="hold">
                            <p:stCondLst>
                              <p:cond delay="0"/>
                            </p:stCondLst>
                            <p:childTnLst>
                              <p:par>
                                <p:cTn id="1214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15" dur="50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16" dur="500"/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17" dur="50" decel="100000"/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18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21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3"/>
                  </p:tgtEl>
                </p:cond>
              </p:nextCondLst>
            </p:seq>
            <p:seq concurrent="1" nextAc="seek">
              <p:cTn id="1220" restart="whenNotActive" fill="hold" evtFilter="cancelBubble" nodeType="interactiveSeq">
                <p:stCondLst>
                  <p:cond evt="onClick" delay="0">
                    <p:tgtEl>
                      <p:spTgt spid="10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221" fill="hold">
                      <p:stCondLst>
                        <p:cond delay="0"/>
                      </p:stCondLst>
                      <p:childTnLst>
                        <p:par>
                          <p:cTn id="1222" fill="hold">
                            <p:stCondLst>
                              <p:cond delay="0"/>
                            </p:stCondLst>
                            <p:childTnLst>
                              <p:par>
                                <p:cTn id="1223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25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26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27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28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29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30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231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232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33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234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35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236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37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238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39" fill="hold">
                      <p:stCondLst>
                        <p:cond delay="indefinite"/>
                      </p:stCondLst>
                      <p:childTnLst>
                        <p:par>
                          <p:cTn id="1240" fill="hold">
                            <p:stCondLst>
                              <p:cond delay="0"/>
                            </p:stCondLst>
                            <p:childTnLst>
                              <p:par>
                                <p:cTn id="1241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42" dur="5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43" dur="500"/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44" dur="50" decel="100000"/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45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24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5"/>
                  </p:tgtEl>
                </p:cond>
              </p:nextCondLst>
            </p:seq>
            <p:seq concurrent="1" nextAc="seek">
              <p:cTn id="1247" restart="whenNotActive" fill="hold" evtFilter="cancelBubble" nodeType="interactiveSeq">
                <p:stCondLst>
                  <p:cond evt="onClick" delay="0">
                    <p:tgtEl>
                      <p:spTgt spid="10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248" fill="hold">
                      <p:stCondLst>
                        <p:cond delay="0"/>
                      </p:stCondLst>
                      <p:childTnLst>
                        <p:par>
                          <p:cTn id="1249" fill="hold">
                            <p:stCondLst>
                              <p:cond delay="0"/>
                            </p:stCondLst>
                            <p:childTnLst>
                              <p:par>
                                <p:cTn id="1250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52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53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54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55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56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57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258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259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60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261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62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263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64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265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66" fill="hold">
                      <p:stCondLst>
                        <p:cond delay="indefinite"/>
                      </p:stCondLst>
                      <p:childTnLst>
                        <p:par>
                          <p:cTn id="1267" fill="hold">
                            <p:stCondLst>
                              <p:cond delay="0"/>
                            </p:stCondLst>
                            <p:childTnLst>
                              <p:par>
                                <p:cTn id="1268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69" dur="500"/>
                                        <p:tgtEl>
                                          <p:spTgt spid="1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70" dur="500"/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71" dur="50" decel="100000"/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7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27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6"/>
                  </p:tgtEl>
                </p:cond>
              </p:nextCondLst>
            </p:seq>
            <p:seq concurrent="1" nextAc="seek">
              <p:cTn id="1274" restart="whenNotActive" fill="hold" evtFilter="cancelBubble" nodeType="interactiveSeq">
                <p:stCondLst>
                  <p:cond evt="onClick" delay="0">
                    <p:tgtEl>
                      <p:spTgt spid="10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275" fill="hold">
                      <p:stCondLst>
                        <p:cond delay="0"/>
                      </p:stCondLst>
                      <p:childTnLst>
                        <p:par>
                          <p:cTn id="1276" fill="hold">
                            <p:stCondLst>
                              <p:cond delay="0"/>
                            </p:stCondLst>
                            <p:childTnLst>
                              <p:par>
                                <p:cTn id="1277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79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80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81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82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83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84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285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286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87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288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89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290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91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292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93" fill="hold">
                      <p:stCondLst>
                        <p:cond delay="indefinite"/>
                      </p:stCondLst>
                      <p:childTnLst>
                        <p:par>
                          <p:cTn id="1294" fill="hold">
                            <p:stCondLst>
                              <p:cond delay="0"/>
                            </p:stCondLst>
                            <p:childTnLst>
                              <p:par>
                                <p:cTn id="1295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96" dur="500"/>
                                        <p:tgtEl>
                                          <p:spTgt spid="1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97" dur="500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98" dur="50" decel="100000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99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0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7"/>
                  </p:tgtEl>
                </p:cond>
              </p:nextCondLst>
            </p:seq>
            <p:seq concurrent="1" nextAc="seek">
              <p:cTn id="1301" restart="whenNotActive" fill="hold" evtFilter="cancelBubble" nodeType="interactiveSeq">
                <p:stCondLst>
                  <p:cond evt="onClick" delay="0">
                    <p:tgtEl>
                      <p:spTgt spid="10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02" fill="hold">
                      <p:stCondLst>
                        <p:cond delay="0"/>
                      </p:stCondLst>
                      <p:childTnLst>
                        <p:par>
                          <p:cTn id="1303" fill="hold">
                            <p:stCondLst>
                              <p:cond delay="0"/>
                            </p:stCondLst>
                            <p:childTnLst>
                              <p:par>
                                <p:cTn id="1304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06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07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08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09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10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11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312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313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314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315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316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317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318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319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20" fill="hold">
                      <p:stCondLst>
                        <p:cond delay="indefinite"/>
                      </p:stCondLst>
                      <p:childTnLst>
                        <p:par>
                          <p:cTn id="1321" fill="hold">
                            <p:stCondLst>
                              <p:cond delay="0"/>
                            </p:stCondLst>
                            <p:childTnLst>
                              <p:par>
                                <p:cTn id="1322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23" dur="500"/>
                                        <p:tgtEl>
                                          <p:spTgt spid="1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24" dur="500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25" dur="50" decel="100000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26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2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8"/>
                  </p:tgtEl>
                </p:cond>
              </p:nextCondLst>
            </p:seq>
            <p:seq concurrent="1" nextAc="seek">
              <p:cTn id="1328" restart="whenNotActive" fill="hold" evtFilter="cancelBubble" nodeType="interactiveSeq">
                <p:stCondLst>
                  <p:cond evt="onClick" delay="0">
                    <p:tgtEl>
                      <p:spTgt spid="10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29" fill="hold">
                      <p:stCondLst>
                        <p:cond delay="0"/>
                      </p:stCondLst>
                      <p:childTnLst>
                        <p:par>
                          <p:cTn id="1330" fill="hold">
                            <p:stCondLst>
                              <p:cond delay="0"/>
                            </p:stCondLst>
                            <p:childTnLst>
                              <p:par>
                                <p:cTn id="1331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33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34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35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36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37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38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339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340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341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342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343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344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345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346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47" fill="hold">
                      <p:stCondLst>
                        <p:cond delay="indefinite"/>
                      </p:stCondLst>
                      <p:childTnLst>
                        <p:par>
                          <p:cTn id="1348" fill="hold">
                            <p:stCondLst>
                              <p:cond delay="0"/>
                            </p:stCondLst>
                            <p:childTnLst>
                              <p:par>
                                <p:cTn id="1349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50" dur="500"/>
                                        <p:tgtEl>
                                          <p:spTgt spid="1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51" dur="500"/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52" dur="50" decel="100000"/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53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5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9"/>
                  </p:tgtEl>
                </p:cond>
              </p:nextCondLst>
            </p:seq>
            <p:seq concurrent="1" nextAc="seek">
              <p:cTn id="1355" restart="whenNotActive" fill="hold" evtFilter="cancelBubble" nodeType="interactiveSeq">
                <p:stCondLst>
                  <p:cond evt="onClick" delay="0">
                    <p:tgtEl>
                      <p:spTgt spid="11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56" fill="hold">
                      <p:stCondLst>
                        <p:cond delay="0"/>
                      </p:stCondLst>
                      <p:childTnLst>
                        <p:par>
                          <p:cTn id="1357" fill="hold">
                            <p:stCondLst>
                              <p:cond delay="0"/>
                            </p:stCondLst>
                            <p:childTnLst>
                              <p:par>
                                <p:cTn id="1358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60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61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62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63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64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65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366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367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368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369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370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371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372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373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74" fill="hold">
                      <p:stCondLst>
                        <p:cond delay="indefinite"/>
                      </p:stCondLst>
                      <p:childTnLst>
                        <p:par>
                          <p:cTn id="1375" fill="hold">
                            <p:stCondLst>
                              <p:cond delay="0"/>
                            </p:stCondLst>
                            <p:childTnLst>
                              <p:par>
                                <p:cTn id="1376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77" dur="500"/>
                                        <p:tgtEl>
                                          <p:spTgt spid="1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78" dur="500"/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79" dur="50" decel="100000"/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80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8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10"/>
                  </p:tgtEl>
                </p:cond>
              </p:nextCondLst>
            </p:seq>
            <p:seq concurrent="1" nextAc="seek">
              <p:cTn id="1382" restart="whenNotActive" fill="hold" evtFilter="cancelBubble" nodeType="interactiveSeq">
                <p:stCondLst>
                  <p:cond evt="onClick" delay="0">
                    <p:tgtEl>
                      <p:spTgt spid="11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83" fill="hold">
                      <p:stCondLst>
                        <p:cond delay="0"/>
                      </p:stCondLst>
                      <p:childTnLst>
                        <p:par>
                          <p:cTn id="1384" fill="hold">
                            <p:stCondLst>
                              <p:cond delay="0"/>
                            </p:stCondLst>
                            <p:childTnLst>
                              <p:par>
                                <p:cTn id="1385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87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88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89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90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91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92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393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394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395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396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397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398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399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400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01" fill="hold">
                      <p:stCondLst>
                        <p:cond delay="indefinite"/>
                      </p:stCondLst>
                      <p:childTnLst>
                        <p:par>
                          <p:cTn id="1402" fill="hold">
                            <p:stCondLst>
                              <p:cond delay="0"/>
                            </p:stCondLst>
                            <p:childTnLst>
                              <p:par>
                                <p:cTn id="1403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404" dur="500"/>
                                        <p:tgtEl>
                                          <p:spTgt spid="1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05" dur="500"/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06" dur="50" decel="100000"/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07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40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17"/>
                  </p:tgtEl>
                </p:cond>
              </p:nextCondLst>
            </p:seq>
          </p:childTnLst>
        </p:cTn>
      </p:par>
    </p:tnLst>
    <p:bldLst>
      <p:bldP spid="44043" grpId="0" animBg="1"/>
      <p:bldP spid="44044" grpId="0" animBg="1"/>
      <p:bldP spid="44045" grpId="0" animBg="1"/>
      <p:bldP spid="44046" grpId="0" animBg="1"/>
      <p:bldP spid="44047" grpId="0" animBg="1"/>
      <p:bldP spid="44048" grpId="0" animBg="1"/>
      <p:bldP spid="44057" grpId="0" animBg="1"/>
      <p:bldP spid="44057" grpId="1" animBg="1"/>
      <p:bldP spid="44058" grpId="0" animBg="1"/>
      <p:bldP spid="44058" grpId="1" animBg="1"/>
      <p:bldP spid="44059" grpId="0" animBg="1"/>
      <p:bldP spid="44059" grpId="1" animBg="1"/>
      <p:bldP spid="44060" grpId="0" animBg="1"/>
      <p:bldP spid="44060" grpId="1" animBg="1"/>
      <p:bldP spid="44061" grpId="0" animBg="1"/>
      <p:bldP spid="44061" grpId="1" animBg="1"/>
      <p:bldP spid="44061" grpId="2" animBg="1"/>
      <p:bldP spid="44062" grpId="0" animBg="1"/>
      <p:bldP spid="44062" grpId="1" animBg="1"/>
      <p:bldP spid="32" grpId="0" animBg="1"/>
      <p:bldP spid="44" grpId="0" animBg="1"/>
      <p:bldP spid="44" grpId="1" animBg="1"/>
      <p:bldP spid="39" grpId="0" animBg="1"/>
      <p:bldP spid="39" grpId="1" animBg="1"/>
      <p:bldP spid="40" grpId="0" animBg="1"/>
      <p:bldP spid="40" grpId="1" animBg="1"/>
      <p:bldP spid="41" grpId="0" animBg="1"/>
      <p:bldP spid="41" grpId="1" animBg="1"/>
      <p:bldP spid="43" grpId="0" animBg="1"/>
      <p:bldP spid="43" grpId="1" animBg="1"/>
      <p:bldP spid="45" grpId="0" animBg="1"/>
      <p:bldP spid="45" grpId="1" animBg="1"/>
      <p:bldP spid="46" grpId="0" animBg="1"/>
      <p:bldP spid="46" grpId="1" animBg="1"/>
      <p:bldP spid="48" grpId="0" animBg="1"/>
      <p:bldP spid="48" grpId="1" animBg="1"/>
      <p:bldP spid="55" grpId="0" animBg="1"/>
      <p:bldP spid="55" grpId="1" animBg="1"/>
      <p:bldP spid="56" grpId="0" animBg="1"/>
      <p:bldP spid="56" grpId="1" animBg="1"/>
      <p:bldP spid="57" grpId="0" animBg="1"/>
      <p:bldP spid="57" grpId="1" animBg="1"/>
      <p:bldP spid="58" grpId="0" animBg="1"/>
      <p:bldP spid="58" grpId="1" animBg="1"/>
      <p:bldP spid="59" grpId="0" animBg="1"/>
      <p:bldP spid="59" grpId="1" animBg="1"/>
      <p:bldP spid="60" grpId="0" animBg="1"/>
      <p:bldP spid="60" grpId="1" animBg="1"/>
      <p:bldP spid="62" grpId="0" animBg="1"/>
      <p:bldP spid="62" grpId="1" animBg="1"/>
      <p:bldP spid="69" grpId="0" animBg="1"/>
      <p:bldP spid="69" grpId="1" animBg="1"/>
      <p:bldP spid="70" grpId="0" animBg="1"/>
      <p:bldP spid="70" grpId="1" animBg="1"/>
      <p:bldP spid="71" grpId="0" animBg="1"/>
      <p:bldP spid="71" grpId="1" animBg="1"/>
      <p:bldP spid="72" grpId="0" animBg="1"/>
      <p:bldP spid="72" grpId="1" animBg="1"/>
      <p:bldP spid="73" grpId="0" animBg="1"/>
      <p:bldP spid="73" grpId="1" animBg="1"/>
      <p:bldP spid="74" grpId="0" animBg="1"/>
      <p:bldP spid="74" grpId="1" animBg="1"/>
      <p:bldP spid="76" grpId="0" animBg="1"/>
      <p:bldP spid="76" grpId="1" animBg="1"/>
      <p:bldP spid="83" grpId="0" animBg="1"/>
      <p:bldP spid="83" grpId="1" animBg="1"/>
      <p:bldP spid="84" grpId="0" animBg="1"/>
      <p:bldP spid="84" grpId="1" animBg="1"/>
      <p:bldP spid="85" grpId="0" animBg="1"/>
      <p:bldP spid="85" grpId="1" animBg="1"/>
      <p:bldP spid="86" grpId="0" animBg="1"/>
      <p:bldP spid="86" grpId="1" animBg="1"/>
      <p:bldP spid="87" grpId="0" animBg="1"/>
      <p:bldP spid="87" grpId="1" animBg="1"/>
      <p:bldP spid="88" grpId="0" animBg="1"/>
      <p:bldP spid="88" grpId="1" animBg="1"/>
      <p:bldP spid="90" grpId="0" animBg="1"/>
      <p:bldP spid="90" grpId="1" animBg="1"/>
      <p:bldP spid="97" grpId="0" animBg="1"/>
      <p:bldP spid="97" grpId="1" animBg="1"/>
      <p:bldP spid="98" grpId="0" animBg="1"/>
      <p:bldP spid="98" grpId="1" animBg="1"/>
      <p:bldP spid="99" grpId="0" animBg="1"/>
      <p:bldP spid="99" grpId="1" animBg="1"/>
      <p:bldP spid="100" grpId="0" animBg="1"/>
      <p:bldP spid="100" grpId="1" animBg="1"/>
      <p:bldP spid="101" grpId="0" animBg="1"/>
      <p:bldP spid="101" grpId="1" animBg="1"/>
      <p:bldP spid="102" grpId="0" animBg="1"/>
      <p:bldP spid="102" grpId="1" animBg="1"/>
      <p:bldP spid="104" grpId="0" animBg="1"/>
      <p:bldP spid="104" grpId="1" animBg="1"/>
      <p:bldP spid="111" grpId="0" animBg="1"/>
      <p:bldP spid="111" grpId="1" animBg="1"/>
      <p:bldP spid="112" grpId="0" animBg="1"/>
      <p:bldP spid="112" grpId="1" animBg="1"/>
      <p:bldP spid="113" grpId="0" animBg="1"/>
      <p:bldP spid="113" grpId="1" animBg="1"/>
      <p:bldP spid="114" grpId="0" animBg="1"/>
      <p:bldP spid="114" grpId="1" animBg="1"/>
      <p:bldP spid="115" grpId="0" animBg="1"/>
      <p:bldP spid="115" grpId="1" animBg="1"/>
      <p:bldP spid="116" grpId="0" animBg="1"/>
      <p:bldP spid="116" grpId="1" animBg="1"/>
      <p:bldP spid="118" grpId="0" animBg="1"/>
      <p:bldP spid="118" grpId="1" animBg="1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03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fr-FR" dirty="0" smtClean="0"/>
              <a:t>7</a:t>
            </a:r>
            <a:endParaRPr lang="fr-FR" dirty="0"/>
          </a:p>
        </p:txBody>
      </p:sp>
      <p:sp>
        <p:nvSpPr>
          <p:cNvPr id="44035" name="AutoShape 3">
            <a:hlinkClick r:id="" action="ppaction://noaction" highlightClick="1"/>
          </p:cNvPr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actionButtonBlank">
            <a:avLst/>
          </a:prstGeom>
          <a:gradFill rotWithShape="1"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fr-FR"/>
          </a:p>
        </p:txBody>
      </p:sp>
      <p:sp>
        <p:nvSpPr>
          <p:cNvPr id="44043" name="AutoShape 11">
            <a:hlinkClick r:id="" action="ppaction://noaction" highlightClick="1"/>
          </p:cNvPr>
          <p:cNvSpPr>
            <a:spLocks noChangeArrowheads="1"/>
          </p:cNvSpPr>
          <p:nvPr/>
        </p:nvSpPr>
        <p:spPr bwMode="auto">
          <a:xfrm>
            <a:off x="2973372" y="434934"/>
            <a:ext cx="466725" cy="468312"/>
          </a:xfrm>
          <a:prstGeom prst="actionButtonBlank">
            <a:avLst/>
          </a:prstGeom>
          <a:gradFill rotWithShape="1">
            <a:gsLst>
              <a:gs pos="0">
                <a:srgbClr val="FFC000"/>
              </a:gs>
              <a:gs pos="100000">
                <a:srgbClr val="D09502"/>
              </a:gs>
            </a:gsLst>
            <a:path path="rect">
              <a:fillToRect l="50000" t="50000" r="50000" b="50000"/>
            </a:path>
          </a:gradFill>
          <a:ln w="9525">
            <a:noFill/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</p:spPr>
        <p:txBody>
          <a:bodyPr wrap="none" anchor="ctr"/>
          <a:lstStyle/>
          <a:p>
            <a:pPr algn="ctr"/>
            <a:r>
              <a:rPr lang="fr-FR" sz="2800" dirty="0" smtClean="0">
                <a:latin typeface="Arial Rounded MT Bold" pitchFamily="34" charset="0"/>
              </a:rPr>
              <a:t>T</a:t>
            </a:r>
            <a:endParaRPr lang="fr-FR" sz="2800" dirty="0">
              <a:latin typeface="Arial Rounded MT Bold" pitchFamily="34" charset="0"/>
            </a:endParaRPr>
          </a:p>
        </p:txBody>
      </p:sp>
      <p:sp>
        <p:nvSpPr>
          <p:cNvPr id="44044" name="AutoShape 12">
            <a:hlinkClick r:id="" action="ppaction://noaction" highlightClick="1"/>
          </p:cNvPr>
          <p:cNvSpPr>
            <a:spLocks noChangeArrowheads="1"/>
          </p:cNvSpPr>
          <p:nvPr/>
        </p:nvSpPr>
        <p:spPr bwMode="auto">
          <a:xfrm>
            <a:off x="3440097" y="434934"/>
            <a:ext cx="466725" cy="468312"/>
          </a:xfrm>
          <a:prstGeom prst="actionButtonBlank">
            <a:avLst/>
          </a:prstGeom>
          <a:gradFill rotWithShape="1">
            <a:gsLst>
              <a:gs pos="0">
                <a:srgbClr val="FFC000"/>
              </a:gs>
              <a:gs pos="100000">
                <a:srgbClr val="D09502"/>
              </a:gs>
            </a:gsLst>
            <a:path path="rect">
              <a:fillToRect l="50000" t="50000" r="50000" b="50000"/>
            </a:path>
          </a:gradFill>
          <a:ln w="9525">
            <a:noFill/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</p:spPr>
        <p:txBody>
          <a:bodyPr wrap="none" anchor="ctr"/>
          <a:lstStyle/>
          <a:p>
            <a:pPr algn="ctr"/>
            <a:r>
              <a:rPr lang="fr-FR" sz="2800" dirty="0" smtClean="0">
                <a:latin typeface="Arial Rounded MT Bold" pitchFamily="34" charset="0"/>
              </a:rPr>
              <a:t>R</a:t>
            </a:r>
            <a:endParaRPr lang="fr-FR" sz="2800" dirty="0">
              <a:latin typeface="Arial Rounded MT Bold" pitchFamily="34" charset="0"/>
            </a:endParaRPr>
          </a:p>
        </p:txBody>
      </p:sp>
      <p:sp>
        <p:nvSpPr>
          <p:cNvPr id="44045" name="AutoShape 13">
            <a:hlinkClick r:id="" action="ppaction://noaction" highlightClick="1"/>
          </p:cNvPr>
          <p:cNvSpPr>
            <a:spLocks noChangeArrowheads="1"/>
          </p:cNvSpPr>
          <p:nvPr/>
        </p:nvSpPr>
        <p:spPr bwMode="auto">
          <a:xfrm>
            <a:off x="3906822" y="434934"/>
            <a:ext cx="466725" cy="468312"/>
          </a:xfrm>
          <a:prstGeom prst="actionButtonBlank">
            <a:avLst/>
          </a:prstGeom>
          <a:gradFill rotWithShape="1">
            <a:gsLst>
              <a:gs pos="0">
                <a:srgbClr val="FFC000"/>
              </a:gs>
              <a:gs pos="100000">
                <a:srgbClr val="D09502"/>
              </a:gs>
            </a:gsLst>
            <a:path path="rect">
              <a:fillToRect l="50000" t="50000" r="50000" b="50000"/>
            </a:path>
          </a:gradFill>
          <a:ln w="9525">
            <a:noFill/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</p:spPr>
        <p:txBody>
          <a:bodyPr wrap="none" anchor="ctr"/>
          <a:lstStyle/>
          <a:p>
            <a:pPr algn="ctr"/>
            <a:r>
              <a:rPr lang="fr-FR" sz="2800" dirty="0" smtClean="0">
                <a:latin typeface="Arial Rounded MT Bold" pitchFamily="34" charset="0"/>
              </a:rPr>
              <a:t>A</a:t>
            </a:r>
            <a:endParaRPr lang="fr-FR" sz="2800" dirty="0">
              <a:latin typeface="Arial Rounded MT Bold" pitchFamily="34" charset="0"/>
            </a:endParaRPr>
          </a:p>
        </p:txBody>
      </p:sp>
      <p:sp>
        <p:nvSpPr>
          <p:cNvPr id="44046" name="AutoShape 14">
            <a:hlinkClick r:id="" action="ppaction://noaction" highlightClick="1"/>
          </p:cNvPr>
          <p:cNvSpPr>
            <a:spLocks noChangeArrowheads="1"/>
          </p:cNvSpPr>
          <p:nvPr/>
        </p:nvSpPr>
        <p:spPr bwMode="auto">
          <a:xfrm>
            <a:off x="4373547" y="434934"/>
            <a:ext cx="466725" cy="468312"/>
          </a:xfrm>
          <a:prstGeom prst="actionButtonBlank">
            <a:avLst/>
          </a:prstGeom>
          <a:gradFill rotWithShape="1">
            <a:gsLst>
              <a:gs pos="0">
                <a:srgbClr val="FFC000"/>
              </a:gs>
              <a:gs pos="100000">
                <a:srgbClr val="D09502"/>
              </a:gs>
            </a:gsLst>
            <a:path path="rect">
              <a:fillToRect l="50000" t="50000" r="50000" b="50000"/>
            </a:path>
          </a:gradFill>
          <a:ln w="9525">
            <a:noFill/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</p:spPr>
        <p:txBody>
          <a:bodyPr wrap="none" anchor="ctr"/>
          <a:lstStyle/>
          <a:p>
            <a:pPr algn="ctr"/>
            <a:r>
              <a:rPr lang="fr-FR" sz="2800" dirty="0" smtClean="0">
                <a:latin typeface="Arial Rounded MT Bold" pitchFamily="34" charset="0"/>
              </a:rPr>
              <a:t>M</a:t>
            </a:r>
            <a:endParaRPr lang="fr-FR" sz="2800" dirty="0">
              <a:latin typeface="Arial Rounded MT Bold" pitchFamily="34" charset="0"/>
            </a:endParaRPr>
          </a:p>
        </p:txBody>
      </p:sp>
      <p:sp>
        <p:nvSpPr>
          <p:cNvPr id="44047" name="AutoShape 15">
            <a:hlinkClick r:id="" action="ppaction://noaction" highlightClick="1"/>
          </p:cNvPr>
          <p:cNvSpPr>
            <a:spLocks noChangeArrowheads="1"/>
          </p:cNvSpPr>
          <p:nvPr/>
        </p:nvSpPr>
        <p:spPr bwMode="auto">
          <a:xfrm>
            <a:off x="4840272" y="434934"/>
            <a:ext cx="466725" cy="468312"/>
          </a:xfrm>
          <a:prstGeom prst="actionButtonBlank">
            <a:avLst/>
          </a:prstGeom>
          <a:gradFill rotWithShape="1">
            <a:gsLst>
              <a:gs pos="0">
                <a:srgbClr val="FFC000"/>
              </a:gs>
              <a:gs pos="100000">
                <a:srgbClr val="D09502"/>
              </a:gs>
            </a:gsLst>
            <a:path path="rect">
              <a:fillToRect l="50000" t="50000" r="50000" b="50000"/>
            </a:path>
          </a:gradFill>
          <a:ln w="9525">
            <a:noFill/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</p:spPr>
        <p:txBody>
          <a:bodyPr wrap="none" anchor="ctr"/>
          <a:lstStyle/>
          <a:p>
            <a:pPr algn="ctr"/>
            <a:r>
              <a:rPr lang="fr-FR" sz="2800" dirty="0" smtClean="0">
                <a:latin typeface="Arial Rounded MT Bold" pitchFamily="34" charset="0"/>
              </a:rPr>
              <a:t>W</a:t>
            </a:r>
            <a:endParaRPr lang="fr-FR" sz="2800" dirty="0">
              <a:latin typeface="Arial Rounded MT Bold" pitchFamily="34" charset="0"/>
            </a:endParaRPr>
          </a:p>
        </p:txBody>
      </p:sp>
      <p:sp>
        <p:nvSpPr>
          <p:cNvPr id="44048" name="AutoShape 16">
            <a:hlinkClick r:id="" action="ppaction://noaction" highlightClick="1"/>
          </p:cNvPr>
          <p:cNvSpPr>
            <a:spLocks noChangeArrowheads="1"/>
          </p:cNvSpPr>
          <p:nvPr/>
        </p:nvSpPr>
        <p:spPr bwMode="auto">
          <a:xfrm>
            <a:off x="5291134" y="434934"/>
            <a:ext cx="466725" cy="468312"/>
          </a:xfrm>
          <a:prstGeom prst="actionButtonBlank">
            <a:avLst/>
          </a:prstGeom>
          <a:gradFill rotWithShape="1">
            <a:gsLst>
              <a:gs pos="0">
                <a:srgbClr val="FFC000"/>
              </a:gs>
              <a:gs pos="100000">
                <a:srgbClr val="D09502"/>
              </a:gs>
            </a:gsLst>
            <a:path path="rect">
              <a:fillToRect l="50000" t="50000" r="50000" b="50000"/>
            </a:path>
          </a:gradFill>
          <a:ln w="9525">
            <a:noFill/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</p:spPr>
        <p:txBody>
          <a:bodyPr wrap="none" anchor="ctr"/>
          <a:lstStyle/>
          <a:p>
            <a:pPr algn="ctr"/>
            <a:r>
              <a:rPr lang="fr-FR" sz="2800" dirty="0" smtClean="0">
                <a:latin typeface="Arial Rounded MT Bold" pitchFamily="34" charset="0"/>
              </a:rPr>
              <a:t>A</a:t>
            </a:r>
            <a:endParaRPr lang="fr-FR" sz="2800" dirty="0">
              <a:latin typeface="Arial Rounded MT Bold" pitchFamily="34" charset="0"/>
            </a:endParaRPr>
          </a:p>
        </p:txBody>
      </p:sp>
      <p:pic>
        <p:nvPicPr>
          <p:cNvPr id="44049" name="Picture 17" descr="ok5">
            <a:hlinkClick r:id="" action="ppaction://noaction">
              <a:snd r:embed="rId3" name="laser.wav" builtIn="1"/>
            </a:hlinkClick>
          </p:cNvPr>
          <p:cNvPicPr>
            <a:picLocks noChangeAspect="1" noChangeArrowheads="1" noCrop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>
            <a:off x="7383501" y="2443149"/>
            <a:ext cx="828675" cy="468313"/>
          </a:xfrm>
          <a:prstGeom prst="rect">
            <a:avLst/>
          </a:prstGeom>
          <a:noFill/>
        </p:spPr>
      </p:pic>
      <p:pic>
        <p:nvPicPr>
          <p:cNvPr id="44050" name="Picture 18" descr="fleche_58">
            <a:hlinkClick r:id="rId5" action="ppaction://hlinksldjump"/>
          </p:cNvPr>
          <p:cNvPicPr>
            <a:picLocks noChangeAspect="1" noChangeArrowheads="1" noCrop="1"/>
          </p:cNvPicPr>
          <p:nvPr/>
        </p:nvPicPr>
        <p:blipFill>
          <a:blip r:embed="rId6"/>
          <a:srcRect/>
          <a:stretch>
            <a:fillRect/>
          </a:stretch>
        </p:blipFill>
        <p:spPr bwMode="auto">
          <a:xfrm>
            <a:off x="8496300" y="3300413"/>
            <a:ext cx="447675" cy="257175"/>
          </a:xfrm>
          <a:prstGeom prst="rect">
            <a:avLst/>
          </a:prstGeom>
          <a:noFill/>
        </p:spPr>
      </p:pic>
      <p:sp>
        <p:nvSpPr>
          <p:cNvPr id="44051" name="Rectangle 19">
            <a:hlinkClick r:id="" action="ppaction://noaction">
              <a:snd r:embed="rId7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892402" y="2260584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A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44052" name="Rectangle 20">
            <a:hlinkClick r:id="" action="ppaction://noaction">
              <a:snd r:embed="rId7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892402" y="2727309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A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44053" name="Rectangle 21">
            <a:hlinkClick r:id="" action="ppaction://noaction">
              <a:snd r:embed="rId7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892402" y="3195622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M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44054" name="Rectangle 22">
            <a:hlinkClick r:id="" action="ppaction://noaction">
              <a:snd r:embed="rId7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892402" y="3663934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R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44055" name="Rectangle 23">
            <a:hlinkClick r:id="" action="ppaction://noaction">
              <a:snd r:embed="rId7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892402" y="4132247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T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44056" name="Rectangle 24">
            <a:hlinkClick r:id="" action="ppaction://noaction">
              <a:snd r:embed="rId7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892402" y="4600559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W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44057" name="Rectangle 25">
            <a:hlinkClick r:id="" action="ppaction://noaction">
              <a:snd r:embed="rId7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892402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A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44058" name="Rectangle 26">
            <a:hlinkClick r:id="" action="ppaction://noaction">
              <a:snd r:embed="rId7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892402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A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44059" name="Rectangle 27">
            <a:hlinkClick r:id="" action="ppaction://noaction">
              <a:snd r:embed="rId7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892402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M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44060" name="Rectangle 28">
            <a:hlinkClick r:id="" action="ppaction://noaction">
              <a:snd r:embed="rId7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892402" y="1238220"/>
            <a:ext cx="466725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R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44061" name="Rectangle 29">
            <a:hlinkClick r:id="" action="ppaction://noaction">
              <a:snd r:embed="rId7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892402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T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44062" name="Rectangle 30">
            <a:hlinkClick r:id="" action="ppaction://noaction">
              <a:snd r:embed="rId7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892402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W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32" name="AutoShape 16">
            <a:hlinkClick r:id="" action="ppaction://noaction" highlightClick="1"/>
          </p:cNvPr>
          <p:cNvSpPr>
            <a:spLocks noChangeArrowheads="1"/>
          </p:cNvSpPr>
          <p:nvPr/>
        </p:nvSpPr>
        <p:spPr bwMode="auto">
          <a:xfrm>
            <a:off x="5748360" y="434934"/>
            <a:ext cx="466725" cy="468312"/>
          </a:xfrm>
          <a:prstGeom prst="actionButtonBlank">
            <a:avLst/>
          </a:prstGeom>
          <a:gradFill rotWithShape="1">
            <a:gsLst>
              <a:gs pos="0">
                <a:srgbClr val="FFC000"/>
              </a:gs>
              <a:gs pos="100000">
                <a:srgbClr val="D09502"/>
              </a:gs>
            </a:gsLst>
            <a:path path="rect">
              <a:fillToRect l="50000" t="50000" r="50000" b="50000"/>
            </a:path>
          </a:gradFill>
          <a:ln w="9525">
            <a:noFill/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</p:spPr>
        <p:txBody>
          <a:bodyPr wrap="none" anchor="ctr"/>
          <a:lstStyle/>
          <a:p>
            <a:pPr algn="ctr"/>
            <a:r>
              <a:rPr lang="fr-FR" sz="2800" dirty="0" smtClean="0">
                <a:latin typeface="Arial Rounded MT Bold" pitchFamily="34" charset="0"/>
              </a:rPr>
              <a:t>Y</a:t>
            </a:r>
            <a:endParaRPr lang="fr-FR" sz="2800" dirty="0">
              <a:latin typeface="Arial Rounded MT Bold" pitchFamily="34" charset="0"/>
            </a:endParaRPr>
          </a:p>
        </p:txBody>
      </p:sp>
      <p:sp>
        <p:nvSpPr>
          <p:cNvPr id="42" name="Rectangle 24">
            <a:hlinkClick r:id="" action="ppaction://noaction">
              <a:snd r:embed="rId7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892402" y="5072085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Y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44" name="Rectangle 30">
            <a:hlinkClick r:id="" action="ppaction://noaction">
              <a:snd r:embed="rId7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892402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Y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pic>
        <p:nvPicPr>
          <p:cNvPr id="35" name="Image 34" descr="interrog01.gif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1358856" y="5838858"/>
            <a:ext cx="506409" cy="506409"/>
          </a:xfrm>
          <a:prstGeom prst="rect">
            <a:avLst/>
          </a:prstGeom>
        </p:spPr>
      </p:pic>
      <p:sp>
        <p:nvSpPr>
          <p:cNvPr id="36" name="ZoneTexte 35"/>
          <p:cNvSpPr txBox="1"/>
          <p:nvPr/>
        </p:nvSpPr>
        <p:spPr>
          <a:xfrm>
            <a:off x="0" y="6386553"/>
            <a:ext cx="3221020" cy="380480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</p:spPr>
        <p:txBody>
          <a:bodyPr wrap="square" lIns="36000" tIns="36000" rIns="36000" bIns="36000" rtlCol="0" anchor="ctr" anchorCtr="0">
            <a:spAutoFit/>
          </a:bodyPr>
          <a:lstStyle/>
          <a:p>
            <a:pPr algn="ctr"/>
            <a:r>
              <a:rPr lang="fr-FR" sz="2000" dirty="0" smtClean="0">
                <a:latin typeface="Arial Rounded MT Bold" pitchFamily="34" charset="0"/>
              </a:rPr>
              <a:t>moyen de transport</a:t>
            </a:r>
            <a:endParaRPr lang="fr-FR" sz="2000" dirty="0">
              <a:latin typeface="Arial Rounded MT Bold" pitchFamily="34" charset="0"/>
            </a:endParaRPr>
          </a:p>
        </p:txBody>
      </p:sp>
      <p:sp>
        <p:nvSpPr>
          <p:cNvPr id="30" name="Rectangle 19">
            <a:hlinkClick r:id="" action="ppaction://noaction">
              <a:snd r:embed="rId7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367071" y="2260584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A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31" name="Rectangle 20">
            <a:hlinkClick r:id="" action="ppaction://noaction">
              <a:snd r:embed="rId7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367071" y="2727309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A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33" name="Rectangle 21">
            <a:hlinkClick r:id="" action="ppaction://noaction">
              <a:snd r:embed="rId7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367071" y="3195622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M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34" name="Rectangle 22">
            <a:hlinkClick r:id="" action="ppaction://noaction">
              <a:snd r:embed="rId7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367071" y="3663934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R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37" name="Rectangle 23">
            <a:hlinkClick r:id="" action="ppaction://noaction">
              <a:snd r:embed="rId7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367071" y="4132247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T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38" name="Rectangle 24">
            <a:hlinkClick r:id="" action="ppaction://noaction">
              <a:snd r:embed="rId7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367071" y="4600559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W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39" name="Rectangle 25">
            <a:hlinkClick r:id="" action="ppaction://noaction">
              <a:snd r:embed="rId7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367071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A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40" name="Rectangle 26">
            <a:hlinkClick r:id="" action="ppaction://noaction">
              <a:snd r:embed="rId7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367071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A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41" name="Rectangle 27">
            <a:hlinkClick r:id="" action="ppaction://noaction">
              <a:snd r:embed="rId7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367071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M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43" name="Rectangle 28">
            <a:hlinkClick r:id="" action="ppaction://noaction">
              <a:snd r:embed="rId7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367071" y="1238220"/>
            <a:ext cx="466725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R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45" name="Rectangle 29">
            <a:hlinkClick r:id="" action="ppaction://noaction">
              <a:snd r:embed="rId7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367071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T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46" name="Rectangle 30">
            <a:hlinkClick r:id="" action="ppaction://noaction">
              <a:snd r:embed="rId7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367071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W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47" name="Rectangle 24">
            <a:hlinkClick r:id="" action="ppaction://noaction">
              <a:snd r:embed="rId7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367071" y="5072085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Y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48" name="Rectangle 30">
            <a:hlinkClick r:id="" action="ppaction://noaction">
              <a:snd r:embed="rId7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367071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Y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49" name="Rectangle 19">
            <a:hlinkClick r:id="" action="ppaction://noaction">
              <a:snd r:embed="rId7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841740" y="2260584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A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50" name="Rectangle 20">
            <a:hlinkClick r:id="" action="ppaction://noaction">
              <a:snd r:embed="rId7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841740" y="2727309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A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51" name="Rectangle 21">
            <a:hlinkClick r:id="" action="ppaction://noaction">
              <a:snd r:embed="rId7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841740" y="3195622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M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52" name="Rectangle 22">
            <a:hlinkClick r:id="" action="ppaction://noaction">
              <a:snd r:embed="rId7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841740" y="3663934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R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53" name="Rectangle 23">
            <a:hlinkClick r:id="" action="ppaction://noaction">
              <a:snd r:embed="rId7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841740" y="4132247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T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54" name="Rectangle 24">
            <a:hlinkClick r:id="" action="ppaction://noaction">
              <a:snd r:embed="rId7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841740" y="4600559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W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55" name="Rectangle 25">
            <a:hlinkClick r:id="" action="ppaction://noaction">
              <a:snd r:embed="rId7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841740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A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56" name="Rectangle 26">
            <a:hlinkClick r:id="" action="ppaction://noaction">
              <a:snd r:embed="rId7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841740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A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57" name="Rectangle 27">
            <a:hlinkClick r:id="" action="ppaction://noaction">
              <a:snd r:embed="rId7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841740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M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58" name="Rectangle 28">
            <a:hlinkClick r:id="" action="ppaction://noaction">
              <a:snd r:embed="rId7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841740" y="1238220"/>
            <a:ext cx="466725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R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59" name="Rectangle 29">
            <a:hlinkClick r:id="" action="ppaction://noaction">
              <a:snd r:embed="rId7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841740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T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60" name="Rectangle 30">
            <a:hlinkClick r:id="" action="ppaction://noaction">
              <a:snd r:embed="rId7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841740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W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61" name="Rectangle 24">
            <a:hlinkClick r:id="" action="ppaction://noaction">
              <a:snd r:embed="rId7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841740" y="5072085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Y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62" name="Rectangle 30">
            <a:hlinkClick r:id="" action="ppaction://noaction">
              <a:snd r:embed="rId7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841740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Y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63" name="Rectangle 19">
            <a:hlinkClick r:id="" action="ppaction://noaction">
              <a:snd r:embed="rId7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316409" y="2260584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A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64" name="Rectangle 20">
            <a:hlinkClick r:id="" action="ppaction://noaction">
              <a:snd r:embed="rId7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316409" y="2727309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A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65" name="Rectangle 21">
            <a:hlinkClick r:id="" action="ppaction://noaction">
              <a:snd r:embed="rId7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316409" y="3195622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M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66" name="Rectangle 22">
            <a:hlinkClick r:id="" action="ppaction://noaction">
              <a:snd r:embed="rId7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316409" y="3663934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R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67" name="Rectangle 23">
            <a:hlinkClick r:id="" action="ppaction://noaction">
              <a:snd r:embed="rId7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316409" y="4132247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T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68" name="Rectangle 24">
            <a:hlinkClick r:id="" action="ppaction://noaction">
              <a:snd r:embed="rId7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316409" y="4600559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W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69" name="Rectangle 25">
            <a:hlinkClick r:id="" action="ppaction://noaction">
              <a:snd r:embed="rId7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316409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A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70" name="Rectangle 26">
            <a:hlinkClick r:id="" action="ppaction://noaction">
              <a:snd r:embed="rId7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316409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A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71" name="Rectangle 27">
            <a:hlinkClick r:id="" action="ppaction://noaction">
              <a:snd r:embed="rId7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316409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M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72" name="Rectangle 28">
            <a:hlinkClick r:id="" action="ppaction://noaction">
              <a:snd r:embed="rId7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316409" y="1238220"/>
            <a:ext cx="466725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R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73" name="Rectangle 29">
            <a:hlinkClick r:id="" action="ppaction://noaction">
              <a:snd r:embed="rId7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316409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T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74" name="Rectangle 30">
            <a:hlinkClick r:id="" action="ppaction://noaction">
              <a:snd r:embed="rId7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316409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W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75" name="Rectangle 24">
            <a:hlinkClick r:id="" action="ppaction://noaction">
              <a:snd r:embed="rId7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316409" y="5072085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Y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76" name="Rectangle 30">
            <a:hlinkClick r:id="" action="ppaction://noaction">
              <a:snd r:embed="rId7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316409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Y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77" name="Rectangle 19">
            <a:hlinkClick r:id="" action="ppaction://noaction">
              <a:snd r:embed="rId7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791078" y="2260584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A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78" name="Rectangle 20">
            <a:hlinkClick r:id="" action="ppaction://noaction">
              <a:snd r:embed="rId7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791078" y="2727309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A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79" name="Rectangle 21">
            <a:hlinkClick r:id="" action="ppaction://noaction">
              <a:snd r:embed="rId7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791078" y="3195622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M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80" name="Rectangle 22">
            <a:hlinkClick r:id="" action="ppaction://noaction">
              <a:snd r:embed="rId7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791078" y="3663934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R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81" name="Rectangle 23">
            <a:hlinkClick r:id="" action="ppaction://noaction">
              <a:snd r:embed="rId7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791078" y="4132247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T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82" name="Rectangle 24">
            <a:hlinkClick r:id="" action="ppaction://noaction">
              <a:snd r:embed="rId7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791078" y="4600559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W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83" name="Rectangle 25">
            <a:hlinkClick r:id="" action="ppaction://noaction">
              <a:snd r:embed="rId7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791078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A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84" name="Rectangle 26">
            <a:hlinkClick r:id="" action="ppaction://noaction">
              <a:snd r:embed="rId7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791078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A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85" name="Rectangle 27">
            <a:hlinkClick r:id="" action="ppaction://noaction">
              <a:snd r:embed="rId7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791078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M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86" name="Rectangle 28">
            <a:hlinkClick r:id="" action="ppaction://noaction">
              <a:snd r:embed="rId7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791078" y="1238220"/>
            <a:ext cx="466725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R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87" name="Rectangle 29">
            <a:hlinkClick r:id="" action="ppaction://noaction">
              <a:snd r:embed="rId7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791078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T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88" name="Rectangle 30">
            <a:hlinkClick r:id="" action="ppaction://noaction">
              <a:snd r:embed="rId7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791078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W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89" name="Rectangle 24">
            <a:hlinkClick r:id="" action="ppaction://noaction">
              <a:snd r:embed="rId7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791078" y="5072085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Y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90" name="Rectangle 30">
            <a:hlinkClick r:id="" action="ppaction://noaction">
              <a:snd r:embed="rId7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791078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Y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91" name="Rectangle 19">
            <a:hlinkClick r:id="" action="ppaction://noaction">
              <a:snd r:embed="rId7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265747" y="2260584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A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92" name="Rectangle 20">
            <a:hlinkClick r:id="" action="ppaction://noaction">
              <a:snd r:embed="rId7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265747" y="2727309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A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93" name="Rectangle 21">
            <a:hlinkClick r:id="" action="ppaction://noaction">
              <a:snd r:embed="rId7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265747" y="3195622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M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94" name="Rectangle 22">
            <a:hlinkClick r:id="" action="ppaction://noaction">
              <a:snd r:embed="rId7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265747" y="3663934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R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95" name="Rectangle 23">
            <a:hlinkClick r:id="" action="ppaction://noaction">
              <a:snd r:embed="rId7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265747" y="4132247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T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96" name="Rectangle 24">
            <a:hlinkClick r:id="" action="ppaction://noaction">
              <a:snd r:embed="rId7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265747" y="4600559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W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97" name="Rectangle 25">
            <a:hlinkClick r:id="" action="ppaction://noaction">
              <a:snd r:embed="rId7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265747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A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98" name="Rectangle 26">
            <a:hlinkClick r:id="" action="ppaction://noaction">
              <a:snd r:embed="rId7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265747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A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99" name="Rectangle 27">
            <a:hlinkClick r:id="" action="ppaction://noaction">
              <a:snd r:embed="rId7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265747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M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00" name="Rectangle 28">
            <a:hlinkClick r:id="" action="ppaction://noaction">
              <a:snd r:embed="rId7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265747" y="1238220"/>
            <a:ext cx="466725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R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01" name="Rectangle 29">
            <a:hlinkClick r:id="" action="ppaction://noaction">
              <a:snd r:embed="rId7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265747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T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02" name="Rectangle 30">
            <a:hlinkClick r:id="" action="ppaction://noaction">
              <a:snd r:embed="rId7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265747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W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03" name="Rectangle 24">
            <a:hlinkClick r:id="" action="ppaction://noaction">
              <a:snd r:embed="rId7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265747" y="5072085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Y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04" name="Rectangle 30">
            <a:hlinkClick r:id="" action="ppaction://noaction">
              <a:snd r:embed="rId7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265747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Y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05" name="Rectangle 19">
            <a:hlinkClick r:id="" action="ppaction://noaction">
              <a:snd r:embed="rId7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740416" y="2260584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A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06" name="Rectangle 20">
            <a:hlinkClick r:id="" action="ppaction://noaction">
              <a:snd r:embed="rId7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740416" y="2727309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A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07" name="Rectangle 21">
            <a:hlinkClick r:id="" action="ppaction://noaction">
              <a:snd r:embed="rId7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740416" y="3195622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M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08" name="Rectangle 22">
            <a:hlinkClick r:id="" action="ppaction://noaction">
              <a:snd r:embed="rId7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740416" y="3663934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R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09" name="Rectangle 23">
            <a:hlinkClick r:id="" action="ppaction://noaction">
              <a:snd r:embed="rId7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740416" y="4132247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T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10" name="Rectangle 24">
            <a:hlinkClick r:id="" action="ppaction://noaction">
              <a:snd r:embed="rId7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740416" y="4600559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W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11" name="Rectangle 25">
            <a:hlinkClick r:id="" action="ppaction://noaction">
              <a:snd r:embed="rId7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740416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A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12" name="Rectangle 26">
            <a:hlinkClick r:id="" action="ppaction://noaction">
              <a:snd r:embed="rId7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740416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A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13" name="Rectangle 27">
            <a:hlinkClick r:id="" action="ppaction://noaction">
              <a:snd r:embed="rId7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740416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M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14" name="Rectangle 28">
            <a:hlinkClick r:id="" action="ppaction://noaction">
              <a:snd r:embed="rId7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740416" y="1238220"/>
            <a:ext cx="466725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R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15" name="Rectangle 29">
            <a:hlinkClick r:id="" action="ppaction://noaction">
              <a:snd r:embed="rId7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740416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T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16" name="Rectangle 30">
            <a:hlinkClick r:id="" action="ppaction://noaction">
              <a:snd r:embed="rId7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740416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W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17" name="Rectangle 24">
            <a:hlinkClick r:id="" action="ppaction://noaction">
              <a:snd r:embed="rId7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740416" y="5072085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Y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18" name="Rectangle 30">
            <a:hlinkClick r:id="" action="ppaction://noaction">
              <a:snd r:embed="rId7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740416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Y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20" name="Rectangle 31">
            <a:hlinkClick r:id="" action="ppaction://noaction">
              <a:snd r:embed="rId9" name="arrow.wav" builtIn="1"/>
            </a:hlinkClick>
          </p:cNvPr>
          <p:cNvSpPr>
            <a:spLocks noChangeArrowheads="1"/>
          </p:cNvSpPr>
          <p:nvPr/>
        </p:nvSpPr>
        <p:spPr bwMode="auto">
          <a:xfrm>
            <a:off x="2910658" y="1238220"/>
            <a:ext cx="3322683" cy="468312"/>
          </a:xfrm>
          <a:prstGeom prst="rect">
            <a:avLst/>
          </a:prstGeom>
          <a:solidFill>
            <a:schemeClr val="accent1">
              <a:alpha val="0"/>
            </a:schemeClr>
          </a:solidFill>
          <a:ln w="12700">
            <a:solidFill>
              <a:srgbClr val="FFCC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fr-FR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4405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3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4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5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6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7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8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9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20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4" dur="500"/>
                                        <p:tgtEl>
                                          <p:spTgt spid="4405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500"/>
                                        <p:tgtEl>
                                          <p:spTgt spid="440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" decel="100000"/>
                                        <p:tgtEl>
                                          <p:spTgt spid="440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4051"/>
                  </p:tgtEl>
                </p:cond>
              </p:nextCondLst>
            </p:seq>
            <p:seq concurrent="1" nextAc="seek">
              <p:cTn id="29" restart="whenNotActive" fill="hold" evtFilter="cancelBubble" nodeType="interactiveSeq">
                <p:stCondLst>
                  <p:cond evt="onClick" delay="0">
                    <p:tgtEl>
                      <p:spTgt spid="4405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0" fill="hold">
                      <p:stCondLst>
                        <p:cond delay="0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4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5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40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41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2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43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4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45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6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47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1" dur="500"/>
                                        <p:tgtEl>
                                          <p:spTgt spid="4405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2" dur="500"/>
                                        <p:tgtEl>
                                          <p:spTgt spid="440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50" decel="100000"/>
                                        <p:tgtEl>
                                          <p:spTgt spid="440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4052"/>
                  </p:tgtEl>
                </p:cond>
              </p:nextCondLst>
            </p:seq>
            <p:seq concurrent="1" nextAc="seek">
              <p:cTn id="56" restart="whenNotActive" fill="hold" evtFilter="cancelBubble" nodeType="interactiveSeq">
                <p:stCondLst>
                  <p:cond evt="onClick" delay="0">
                    <p:tgtEl>
                      <p:spTgt spid="4405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7" fill="hold">
                      <p:stCondLst>
                        <p:cond delay="0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1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2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67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68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9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70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1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72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3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74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>
                      <p:stCondLst>
                        <p:cond delay="indefinite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8" dur="500"/>
                                        <p:tgtEl>
                                          <p:spTgt spid="4405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9" dur="500"/>
                                        <p:tgtEl>
                                          <p:spTgt spid="440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50" decel="100000"/>
                                        <p:tgtEl>
                                          <p:spTgt spid="440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4053"/>
                  </p:tgtEl>
                </p:cond>
              </p:nextCondLst>
            </p:seq>
            <p:seq concurrent="1" nextAc="seek">
              <p:cTn id="83" restart="whenNotActive" fill="hold" evtFilter="cancelBubble" nodeType="interactiveSeq">
                <p:stCondLst>
                  <p:cond evt="onClick" delay="0">
                    <p:tgtEl>
                      <p:spTgt spid="4405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4" fill="hold">
                      <p:stCondLst>
                        <p:cond delay="0"/>
                      </p:stCondLst>
                      <p:childTnLst>
                        <p:par>
                          <p:cTn id="85" fill="hold">
                            <p:stCondLst>
                              <p:cond delay="0"/>
                            </p:stCondLst>
                            <p:childTnLst>
                              <p:par>
                                <p:cTn id="86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8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9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94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95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6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97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8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99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00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01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2" fill="hold">
                      <p:stCondLst>
                        <p:cond delay="indefinite"/>
                      </p:stCondLst>
                      <p:childTnLst>
                        <p:par>
                          <p:cTn id="103" fill="hold">
                            <p:stCondLst>
                              <p:cond delay="0"/>
                            </p:stCondLst>
                            <p:childTnLst>
                              <p:par>
                                <p:cTn id="104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5" dur="500"/>
                                        <p:tgtEl>
                                          <p:spTgt spid="4406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500"/>
                                        <p:tgtEl>
                                          <p:spTgt spid="440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50" decel="100000"/>
                                        <p:tgtEl>
                                          <p:spTgt spid="440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4054"/>
                  </p:tgtEl>
                </p:cond>
              </p:nextCondLst>
            </p:seq>
            <p:seq concurrent="1" nextAc="seek">
              <p:cTn id="110" restart="whenNotActive" fill="hold" evtFilter="cancelBubble" nodeType="interactiveSeq">
                <p:stCondLst>
                  <p:cond evt="onClick" delay="0">
                    <p:tgtEl>
                      <p:spTgt spid="4405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1" fill="hold">
                      <p:stCondLst>
                        <p:cond delay="0"/>
                      </p:stCondLst>
                      <p:childTnLst>
                        <p:par>
                          <p:cTn id="112" fill="hold">
                            <p:stCondLst>
                              <p:cond delay="0"/>
                            </p:stCondLst>
                            <p:childTnLst>
                              <p:par>
                                <p:cTn id="113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5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6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7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8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9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0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21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22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3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24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5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26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7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28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9" fill="hold">
                      <p:stCondLst>
                        <p:cond delay="indefinite"/>
                      </p:stCondLst>
                      <p:childTnLst>
                        <p:par>
                          <p:cTn id="130" fill="hold">
                            <p:stCondLst>
                              <p:cond delay="0"/>
                            </p:stCondLst>
                            <p:childTnLst>
                              <p:par>
                                <p:cTn id="131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2" dur="500"/>
                                        <p:tgtEl>
                                          <p:spTgt spid="4406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3" dur="500"/>
                                        <p:tgtEl>
                                          <p:spTgt spid="440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4" dur="50" decel="100000"/>
                                        <p:tgtEl>
                                          <p:spTgt spid="440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5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4055"/>
                  </p:tgtEl>
                </p:cond>
              </p:nextCondLst>
            </p:seq>
            <p:seq concurrent="1" nextAc="seek">
              <p:cTn id="137" restart="whenNotActive" fill="hold" evtFilter="cancelBubble" nodeType="interactiveSeq">
                <p:stCondLst>
                  <p:cond evt="onClick" delay="0">
                    <p:tgtEl>
                      <p:spTgt spid="4404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8" fill="hold">
                      <p:stCondLst>
                        <p:cond delay="0"/>
                      </p:stCondLst>
                      <p:childTnLst>
                        <p:par>
                          <p:cTn id="139" fill="hold">
                            <p:stCondLst>
                              <p:cond delay="0"/>
                            </p:stCondLst>
                            <p:childTnLst>
                              <p:par>
                                <p:cTn id="140" presetID="56" presetClass="entr" presetSubtype="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by="(-#ppt_w*2)" calcmode="lin" valueType="num">
                                      <p:cBhvr rctx="PPT">
                                        <p:cTn id="142" dur="25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</p:anim>
                                    <p:anim by="(#ppt_w*0.50)" calcmode="lin" valueType="num">
                                      <p:cBhvr>
                                        <p:cTn id="143" dur="25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(-#ppt_h/2)" to="(#ppt_y)" calcmode="lin" valueType="num">
                                      <p:cBhvr>
                                        <p:cTn id="144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</p:anim>
                                    <p:animRot by="21600000">
                                      <p:cBhvr>
                                        <p:cTn id="145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6" fill="hold">
                            <p:stCondLst>
                              <p:cond delay="500"/>
                            </p:stCondLst>
                            <p:childTnLst>
                              <p:par>
                                <p:cTn id="147" presetID="56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by="(-#ppt_w*2)" calcmode="lin" valueType="num">
                                      <p:cBhvr rctx="PPT">
                                        <p:cTn id="149" dur="25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</p:anim>
                                    <p:anim by="(#ppt_w*0.50)" calcmode="lin" valueType="num">
                                      <p:cBhvr>
                                        <p:cTn id="150" dur="25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(-#ppt_h/2)" to="(#ppt_y)" calcmode="lin" valueType="num">
                                      <p:cBhvr>
                                        <p:cTn id="151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</p:anim>
                                    <p:animRot by="21600000">
                                      <p:cBhvr>
                                        <p:cTn id="152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3" fill="hold">
                            <p:stCondLst>
                              <p:cond delay="1000"/>
                            </p:stCondLst>
                            <p:childTnLst>
                              <p:par>
                                <p:cTn id="154" presetID="56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by="(-#ppt_w*2)" calcmode="lin" valueType="num">
                                      <p:cBhvr rctx="PPT">
                                        <p:cTn id="156" dur="25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</p:anim>
                                    <p:anim by="(#ppt_w*0.50)" calcmode="lin" valueType="num">
                                      <p:cBhvr>
                                        <p:cTn id="157" dur="25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(-#ppt_h/2)" to="(#ppt_y)" calcmode="lin" valueType="num">
                                      <p:cBhvr>
                                        <p:cTn id="158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</p:anim>
                                    <p:animRot by="21600000">
                                      <p:cBhvr>
                                        <p:cTn id="159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0" fill="hold">
                            <p:stCondLst>
                              <p:cond delay="1500"/>
                            </p:stCondLst>
                            <p:childTnLst>
                              <p:par>
                                <p:cTn id="161" presetID="56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by="(-#ppt_w*2)" calcmode="lin" valueType="num">
                                      <p:cBhvr rctx="PPT">
                                        <p:cTn id="163" dur="25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</p:anim>
                                    <p:anim by="(#ppt_w*0.50)" calcmode="lin" valueType="num">
                                      <p:cBhvr>
                                        <p:cTn id="164" dur="25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(-#ppt_h/2)" to="(#ppt_y)" calcmode="lin" valueType="num">
                                      <p:cBhvr>
                                        <p:cTn id="165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</p:anim>
                                    <p:animRot by="21600000">
                                      <p:cBhvr>
                                        <p:cTn id="166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7" fill="hold">
                            <p:stCondLst>
                              <p:cond delay="2000"/>
                            </p:stCondLst>
                            <p:childTnLst>
                              <p:par>
                                <p:cTn id="168" presetID="56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by="(-#ppt_w*2)" calcmode="lin" valueType="num">
                                      <p:cBhvr rctx="PPT">
                                        <p:cTn id="170" dur="25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</p:anim>
                                    <p:anim by="(#ppt_w*0.50)" calcmode="lin" valueType="num">
                                      <p:cBhvr>
                                        <p:cTn id="171" dur="25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(-#ppt_h/2)" to="(#ppt_y)" calcmode="lin" valueType="num">
                                      <p:cBhvr>
                                        <p:cTn id="172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</p:anim>
                                    <p:animRot by="21600000">
                                      <p:cBhvr>
                                        <p:cTn id="173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4" fill="hold">
                            <p:stCondLst>
                              <p:cond delay="2500"/>
                            </p:stCondLst>
                            <p:childTnLst>
                              <p:par>
                                <p:cTn id="175" presetID="56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by="(-#ppt_w*2)" calcmode="lin" valueType="num">
                                      <p:cBhvr rctx="PPT">
                                        <p:cTn id="177" dur="25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</p:anim>
                                    <p:anim by="(#ppt_w*0.50)" calcmode="lin" valueType="num">
                                      <p:cBhvr>
                                        <p:cTn id="178" dur="25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(-#ppt_h/2)" to="(#ppt_y)" calcmode="lin" valueType="num">
                                      <p:cBhvr>
                                        <p:cTn id="179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</p:anim>
                                    <p:animRot by="21600000">
                                      <p:cBhvr>
                                        <p:cTn id="180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1" fill="hold">
                            <p:stCondLst>
                              <p:cond delay="3000"/>
                            </p:stCondLst>
                            <p:childTnLst>
                              <p:par>
                                <p:cTn id="182" presetID="56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by="(-#ppt_w*2)" calcmode="lin" valueType="num">
                                      <p:cBhvr rctx="PPT">
                                        <p:cTn id="184" dur="25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</p:anim>
                                    <p:anim by="(#ppt_w*0.50)" calcmode="lin" valueType="num">
                                      <p:cBhvr>
                                        <p:cTn id="185" dur="25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(-#ppt_h/2)" to="(#ppt_y)" calcmode="lin" valueType="num">
                                      <p:cBhvr>
                                        <p:cTn id="186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</p:anim>
                                    <p:animRot by="21600000">
                                      <p:cBhvr>
                                        <p:cTn id="187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8" fill="hold">
                            <p:stCondLst>
                              <p:cond delay="3500"/>
                            </p:stCondLst>
                            <p:childTnLst>
                              <p:par>
                                <p:cTn id="189" presetID="34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from="(-#ppt_w/2)" to="(#ppt_x)" calcmode="lin" valueType="num">
                                      <p:cBhvr>
                                        <p:cTn id="191" dur="6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0" to="-1.0" calcmode="lin" valueType="num">
                                      <p:cBhvr>
                                        <p:cTn id="192" dur="200" decel="5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44050"/>
                                        </p:tgtEl>
                                        <p:attrNameLst>
                                          <p:attrName>xshear</p:attrName>
                                        </p:attrNameLst>
                                      </p:cBhvr>
                                    </p:anim>
                                    <p:animScale>
                                      <p:cBhvr>
                                        <p:cTn id="193" dur="200" decel="10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44050"/>
                                        </p:tgtEl>
                                      </p:cBhvr>
                                      <p:from x="100000" y="100000"/>
                                      <p:to x="80000" y="100000"/>
                                    </p:animScale>
                                    <p:anim by="(#ppt_h/3+#ppt_w*0.1)" calcmode="lin" valueType="num">
                                      <p:cBhvr additive="sum">
                                        <p:cTn id="194" dur="200" decel="10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440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4049"/>
                  </p:tgtEl>
                </p:cond>
              </p:nextCondLst>
            </p:seq>
            <p:seq concurrent="1" nextAc="seek">
              <p:cTn id="195" restart="whenNotActive" fill="hold" evtFilter="cancelBubble" nodeType="interactiveSeq">
                <p:stCondLst>
                  <p:cond evt="onClick" delay="0">
                    <p:tgtEl>
                      <p:spTgt spid="4405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96" fill="hold">
                      <p:stCondLst>
                        <p:cond delay="0"/>
                      </p:stCondLst>
                      <p:childTnLst>
                        <p:par>
                          <p:cTn id="197" fill="hold">
                            <p:stCondLst>
                              <p:cond delay="0"/>
                            </p:stCondLst>
                            <p:childTnLst>
                              <p:par>
                                <p:cTn id="198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00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1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2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3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4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5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206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207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08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209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10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211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12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213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4" fill="hold">
                      <p:stCondLst>
                        <p:cond delay="indefinite"/>
                      </p:stCondLst>
                      <p:childTnLst>
                        <p:par>
                          <p:cTn id="215" fill="hold">
                            <p:stCondLst>
                              <p:cond delay="0"/>
                            </p:stCondLst>
                            <p:childTnLst>
                              <p:par>
                                <p:cTn id="216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17" dur="500"/>
                                        <p:tgtEl>
                                          <p:spTgt spid="4406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18" dur="500"/>
                                        <p:tgtEl>
                                          <p:spTgt spid="440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9" dur="50" decel="100000"/>
                                        <p:tgtEl>
                                          <p:spTgt spid="440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0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2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4056"/>
                  </p:tgtEl>
                </p:cond>
              </p:nextCondLst>
            </p:seq>
            <p:seq concurrent="1" nextAc="seek">
              <p:cTn id="222" restart="whenNotActive" fill="hold" evtFilter="cancelBubble" nodeType="interactiveSeq">
                <p:stCondLst>
                  <p:cond evt="onClick" delay="0">
                    <p:tgtEl>
                      <p:spTgt spid="4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23" fill="hold">
                      <p:stCondLst>
                        <p:cond delay="0"/>
                      </p:stCondLst>
                      <p:childTnLst>
                        <p:par>
                          <p:cTn id="224" fill="hold">
                            <p:stCondLst>
                              <p:cond delay="0"/>
                            </p:stCondLst>
                            <p:childTnLst>
                              <p:par>
                                <p:cTn id="225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7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8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9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0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1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2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233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234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35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236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37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238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39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240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1" fill="hold">
                      <p:stCondLst>
                        <p:cond delay="indefinite"/>
                      </p:stCondLst>
                      <p:childTnLst>
                        <p:par>
                          <p:cTn id="242" fill="hold">
                            <p:stCondLst>
                              <p:cond delay="0"/>
                            </p:stCondLst>
                            <p:childTnLst>
                              <p:par>
                                <p:cTn id="243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44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5" dur="500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6" dur="50" decel="100000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7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4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2"/>
                  </p:tgtEl>
                </p:cond>
              </p:nextCondLst>
            </p:seq>
            <p:seq concurrent="1" nextAc="seek">
              <p:cTn id="249" restart="whenNotActive" fill="hold" evtFilter="cancelBubble" nodeType="interactiveSeq">
                <p:stCondLst>
                  <p:cond evt="onClick" delay="0">
                    <p:tgtEl>
                      <p:spTgt spid="3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50" fill="hold">
                      <p:stCondLst>
                        <p:cond delay="0"/>
                      </p:stCondLst>
                      <p:childTnLst>
                        <p:par>
                          <p:cTn id="251" fill="hold">
                            <p:stCondLst>
                              <p:cond delay="0"/>
                            </p:stCondLst>
                            <p:childTnLst>
                              <p:par>
                                <p:cTn id="252" presetID="27" presetClass="entr" presetSubtype="0" fill="hold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2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254" dur="100"/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255" dur="100"/>
                                        <p:tgtEl>
                                          <p:spTgt spid="3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56" dur="100"/>
                                        <p:tgtEl>
                                          <p:spTgt spid="3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7" fill="hold">
                      <p:stCondLst>
                        <p:cond delay="indefinite"/>
                      </p:stCondLst>
                      <p:childTnLst>
                        <p:par>
                          <p:cTn id="258" fill="hold">
                            <p:stCondLst>
                              <p:cond delay="0"/>
                            </p:stCondLst>
                            <p:childTnLst>
                              <p:par>
                                <p:cTn id="259" presetID="26" presetClass="entr" presetSubtype="0" fill="hold" grpId="2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61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2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3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4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5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6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267" dur="7">
                                          <p:stCondLst>
                                            <p:cond delay="163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268" dur="42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69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270" dur="42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71" dur="7">
                                          <p:stCondLst>
                                            <p:cond delay="411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272" dur="42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73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274" dur="42" decel="50000">
                                          <p:stCondLst>
                                            <p:cond delay="459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5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oin.wav" builtIn="1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5"/>
                  </p:tgtEl>
                </p:cond>
              </p:nextCondLst>
            </p:seq>
            <p:seq concurrent="1" nextAc="seek">
              <p:cTn id="275" restart="whenNotActive" fill="hold" evtFilter="cancelBubble" nodeType="interactiveSeq">
                <p:stCondLst>
                  <p:cond evt="onClick" delay="0">
                    <p:tgtEl>
                      <p:spTgt spid="3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76" fill="hold">
                      <p:stCondLst>
                        <p:cond delay="0"/>
                      </p:stCondLst>
                      <p:childTnLst>
                        <p:par>
                          <p:cTn id="277" fill="hold">
                            <p:stCondLst>
                              <p:cond delay="0"/>
                            </p:stCondLst>
                            <p:childTnLst>
                              <p:par>
                                <p:cTn id="278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80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1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2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3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4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5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286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287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88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289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90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291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92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293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4" fill="hold">
                      <p:stCondLst>
                        <p:cond delay="indefinite"/>
                      </p:stCondLst>
                      <p:childTnLst>
                        <p:par>
                          <p:cTn id="295" fill="hold">
                            <p:stCondLst>
                              <p:cond delay="0"/>
                            </p:stCondLst>
                            <p:childTnLst>
                              <p:par>
                                <p:cTn id="296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97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8" dur="500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9" dur="50" decel="100000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0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0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0"/>
                  </p:tgtEl>
                </p:cond>
              </p:nextCondLst>
            </p:seq>
            <p:seq concurrent="1" nextAc="seek">
              <p:cTn id="302" restart="whenNotActive" fill="hold" evtFilter="cancelBubble" nodeType="interactiveSeq">
                <p:stCondLst>
                  <p:cond evt="onClick" delay="0">
                    <p:tgtEl>
                      <p:spTgt spid="3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03" fill="hold">
                      <p:stCondLst>
                        <p:cond delay="0"/>
                      </p:stCondLst>
                      <p:childTnLst>
                        <p:par>
                          <p:cTn id="304" fill="hold">
                            <p:stCondLst>
                              <p:cond delay="0"/>
                            </p:stCondLst>
                            <p:childTnLst>
                              <p:par>
                                <p:cTn id="305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07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08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9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0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1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2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313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314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15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316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17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318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19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320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1" fill="hold">
                      <p:stCondLst>
                        <p:cond delay="indefinite"/>
                      </p:stCondLst>
                      <p:childTnLst>
                        <p:par>
                          <p:cTn id="322" fill="hold">
                            <p:stCondLst>
                              <p:cond delay="0"/>
                            </p:stCondLst>
                            <p:childTnLst>
                              <p:par>
                                <p:cTn id="323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24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25" dur="500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6" dur="50" decel="100000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7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2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1"/>
                  </p:tgtEl>
                </p:cond>
              </p:nextCondLst>
            </p:seq>
            <p:seq concurrent="1" nextAc="seek">
              <p:cTn id="329" restart="whenNotActive" fill="hold" evtFilter="cancelBubble" nodeType="interactiveSeq">
                <p:stCondLst>
                  <p:cond evt="onClick" delay="0">
                    <p:tgtEl>
                      <p:spTgt spid="3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30" fill="hold">
                      <p:stCondLst>
                        <p:cond delay="0"/>
                      </p:stCondLst>
                      <p:childTnLst>
                        <p:par>
                          <p:cTn id="331" fill="hold">
                            <p:stCondLst>
                              <p:cond delay="0"/>
                            </p:stCondLst>
                            <p:childTnLst>
                              <p:par>
                                <p:cTn id="332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34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5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6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7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8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9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340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341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42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343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44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345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46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347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8" fill="hold">
                      <p:stCondLst>
                        <p:cond delay="indefinite"/>
                      </p:stCondLst>
                      <p:childTnLst>
                        <p:par>
                          <p:cTn id="349" fill="hold">
                            <p:stCondLst>
                              <p:cond delay="0"/>
                            </p:stCondLst>
                            <p:childTnLst>
                              <p:par>
                                <p:cTn id="350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51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52" dur="500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3" dur="50" decel="100000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4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5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3"/>
                  </p:tgtEl>
                </p:cond>
              </p:nextCondLst>
            </p:seq>
            <p:seq concurrent="1" nextAc="seek">
              <p:cTn id="356" restart="whenNotActive" fill="hold" evtFilter="cancelBubble" nodeType="interactiveSeq">
                <p:stCondLst>
                  <p:cond evt="onClick" delay="0">
                    <p:tgtEl>
                      <p:spTgt spid="3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57" fill="hold">
                      <p:stCondLst>
                        <p:cond delay="0"/>
                      </p:stCondLst>
                      <p:childTnLst>
                        <p:par>
                          <p:cTn id="358" fill="hold">
                            <p:stCondLst>
                              <p:cond delay="0"/>
                            </p:stCondLst>
                            <p:childTnLst>
                              <p:par>
                                <p:cTn id="359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61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62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3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4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5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6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367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368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69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370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71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372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73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374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5" fill="hold">
                      <p:stCondLst>
                        <p:cond delay="indefinite"/>
                      </p:stCondLst>
                      <p:childTnLst>
                        <p:par>
                          <p:cTn id="376" fill="hold">
                            <p:stCondLst>
                              <p:cond delay="0"/>
                            </p:stCondLst>
                            <p:childTnLst>
                              <p:par>
                                <p:cTn id="377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78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79" dur="500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0" dur="50" decel="100000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1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8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4"/>
                  </p:tgtEl>
                </p:cond>
              </p:nextCondLst>
            </p:seq>
            <p:seq concurrent="1" nextAc="seek">
              <p:cTn id="383" restart="whenNotActive" fill="hold" evtFilter="cancelBubble" nodeType="interactiveSeq">
                <p:stCondLst>
                  <p:cond evt="onClick" delay="0">
                    <p:tgtEl>
                      <p:spTgt spid="3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84" fill="hold">
                      <p:stCondLst>
                        <p:cond delay="0"/>
                      </p:stCondLst>
                      <p:childTnLst>
                        <p:par>
                          <p:cTn id="385" fill="hold">
                            <p:stCondLst>
                              <p:cond delay="0"/>
                            </p:stCondLst>
                            <p:childTnLst>
                              <p:par>
                                <p:cTn id="386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88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89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0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1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2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3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394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395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96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397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98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399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00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401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2" fill="hold">
                      <p:stCondLst>
                        <p:cond delay="indefinite"/>
                      </p:stCondLst>
                      <p:childTnLst>
                        <p:par>
                          <p:cTn id="403" fill="hold">
                            <p:stCondLst>
                              <p:cond delay="0"/>
                            </p:stCondLst>
                            <p:childTnLst>
                              <p:par>
                                <p:cTn id="404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05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06" dur="500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7" dur="50" decel="100000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8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40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7"/>
                  </p:tgtEl>
                </p:cond>
              </p:nextCondLst>
            </p:seq>
            <p:seq concurrent="1" nextAc="seek">
              <p:cTn id="410" restart="whenNotActive" fill="hold" evtFilter="cancelBubble" nodeType="interactiveSeq">
                <p:stCondLst>
                  <p:cond evt="onClick" delay="0">
                    <p:tgtEl>
                      <p:spTgt spid="3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11" fill="hold">
                      <p:stCondLst>
                        <p:cond delay="0"/>
                      </p:stCondLst>
                      <p:childTnLst>
                        <p:par>
                          <p:cTn id="412" fill="hold">
                            <p:stCondLst>
                              <p:cond delay="0"/>
                            </p:stCondLst>
                            <p:childTnLst>
                              <p:par>
                                <p:cTn id="413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15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16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7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8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9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0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421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422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23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424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25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426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27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428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9" fill="hold">
                      <p:stCondLst>
                        <p:cond delay="indefinite"/>
                      </p:stCondLst>
                      <p:childTnLst>
                        <p:par>
                          <p:cTn id="430" fill="hold">
                            <p:stCondLst>
                              <p:cond delay="0"/>
                            </p:stCondLst>
                            <p:childTnLst>
                              <p:par>
                                <p:cTn id="431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32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33" dur="500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4" dur="50" decel="100000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5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43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8"/>
                  </p:tgtEl>
                </p:cond>
              </p:nextCondLst>
            </p:seq>
            <p:seq concurrent="1" nextAc="seek">
              <p:cTn id="437" restart="whenNotActive" fill="hold" evtFilter="cancelBubble" nodeType="interactiveSeq">
                <p:stCondLst>
                  <p:cond evt="onClick" delay="0">
                    <p:tgtEl>
                      <p:spTgt spid="4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38" fill="hold">
                      <p:stCondLst>
                        <p:cond delay="0"/>
                      </p:stCondLst>
                      <p:childTnLst>
                        <p:par>
                          <p:cTn id="439" fill="hold">
                            <p:stCondLst>
                              <p:cond delay="0"/>
                            </p:stCondLst>
                            <p:childTnLst>
                              <p:par>
                                <p:cTn id="440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42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43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4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5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6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7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448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449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50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451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52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453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54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455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6" fill="hold">
                      <p:stCondLst>
                        <p:cond delay="indefinite"/>
                      </p:stCondLst>
                      <p:childTnLst>
                        <p:par>
                          <p:cTn id="457" fill="hold">
                            <p:stCondLst>
                              <p:cond delay="0"/>
                            </p:stCondLst>
                            <p:childTnLst>
                              <p:par>
                                <p:cTn id="458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59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60" dur="500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1" dur="50" decel="100000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46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7"/>
                  </p:tgtEl>
                </p:cond>
              </p:nextCondLst>
            </p:seq>
            <p:seq concurrent="1" nextAc="seek">
              <p:cTn id="464" restart="whenNotActive" fill="hold" evtFilter="cancelBubble" nodeType="interactiveSeq">
                <p:stCondLst>
                  <p:cond evt="onClick" delay="0">
                    <p:tgtEl>
                      <p:spTgt spid="4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65" fill="hold">
                      <p:stCondLst>
                        <p:cond delay="0"/>
                      </p:stCondLst>
                      <p:childTnLst>
                        <p:par>
                          <p:cTn id="466" fill="hold">
                            <p:stCondLst>
                              <p:cond delay="0"/>
                            </p:stCondLst>
                            <p:childTnLst>
                              <p:par>
                                <p:cTn id="467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69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70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1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2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3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4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475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476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77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478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79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480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81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482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3" fill="hold">
                      <p:stCondLst>
                        <p:cond delay="indefinite"/>
                      </p:stCondLst>
                      <p:childTnLst>
                        <p:par>
                          <p:cTn id="484" fill="hold">
                            <p:stCondLst>
                              <p:cond delay="0"/>
                            </p:stCondLst>
                            <p:childTnLst>
                              <p:par>
                                <p:cTn id="485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86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87" dur="500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8" dur="50" decel="100000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9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49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9"/>
                  </p:tgtEl>
                </p:cond>
              </p:nextCondLst>
            </p:seq>
            <p:seq concurrent="1" nextAc="seek">
              <p:cTn id="491" restart="whenNotActive" fill="hold" evtFilter="cancelBubble" nodeType="interactiveSeq">
                <p:stCondLst>
                  <p:cond evt="onClick" delay="0">
                    <p:tgtEl>
                      <p:spTgt spid="5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92" fill="hold">
                      <p:stCondLst>
                        <p:cond delay="0"/>
                      </p:stCondLst>
                      <p:childTnLst>
                        <p:par>
                          <p:cTn id="493" fill="hold">
                            <p:stCondLst>
                              <p:cond delay="0"/>
                            </p:stCondLst>
                            <p:childTnLst>
                              <p:par>
                                <p:cTn id="494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96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97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8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9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0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1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502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503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04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505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06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507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08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509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0" fill="hold">
                      <p:stCondLst>
                        <p:cond delay="indefinite"/>
                      </p:stCondLst>
                      <p:childTnLst>
                        <p:par>
                          <p:cTn id="511" fill="hold">
                            <p:stCondLst>
                              <p:cond delay="0"/>
                            </p:stCondLst>
                            <p:childTnLst>
                              <p:par>
                                <p:cTn id="512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13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14" dur="500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5" dur="50" decel="100000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6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51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0"/>
                  </p:tgtEl>
                </p:cond>
              </p:nextCondLst>
            </p:seq>
            <p:seq concurrent="1" nextAc="seek">
              <p:cTn id="518" restart="whenNotActive" fill="hold" evtFilter="cancelBubble" nodeType="interactiveSeq">
                <p:stCondLst>
                  <p:cond evt="onClick" delay="0">
                    <p:tgtEl>
                      <p:spTgt spid="5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19" fill="hold">
                      <p:stCondLst>
                        <p:cond delay="0"/>
                      </p:stCondLst>
                      <p:childTnLst>
                        <p:par>
                          <p:cTn id="520" fill="hold">
                            <p:stCondLst>
                              <p:cond delay="0"/>
                            </p:stCondLst>
                            <p:childTnLst>
                              <p:par>
                                <p:cTn id="521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23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24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5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6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7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8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529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530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31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532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33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534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35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536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7" fill="hold">
                      <p:stCondLst>
                        <p:cond delay="indefinite"/>
                      </p:stCondLst>
                      <p:childTnLst>
                        <p:par>
                          <p:cTn id="538" fill="hold">
                            <p:stCondLst>
                              <p:cond delay="0"/>
                            </p:stCondLst>
                            <p:childTnLst>
                              <p:par>
                                <p:cTn id="539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40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41" dur="500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2" dur="50" decel="100000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3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54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1"/>
                  </p:tgtEl>
                </p:cond>
              </p:nextCondLst>
            </p:seq>
            <p:seq concurrent="1" nextAc="seek">
              <p:cTn id="545" restart="whenNotActive" fill="hold" evtFilter="cancelBubble" nodeType="interactiveSeq">
                <p:stCondLst>
                  <p:cond evt="onClick" delay="0">
                    <p:tgtEl>
                      <p:spTgt spid="5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46" fill="hold">
                      <p:stCondLst>
                        <p:cond delay="0"/>
                      </p:stCondLst>
                      <p:childTnLst>
                        <p:par>
                          <p:cTn id="547" fill="hold">
                            <p:stCondLst>
                              <p:cond delay="0"/>
                            </p:stCondLst>
                            <p:childTnLst>
                              <p:par>
                                <p:cTn id="548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50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51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2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3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4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5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556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557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58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559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60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561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62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563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4" fill="hold">
                      <p:stCondLst>
                        <p:cond delay="indefinite"/>
                      </p:stCondLst>
                      <p:childTnLst>
                        <p:par>
                          <p:cTn id="565" fill="hold">
                            <p:stCondLst>
                              <p:cond delay="0"/>
                            </p:stCondLst>
                            <p:childTnLst>
                              <p:par>
                                <p:cTn id="566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67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68" dur="500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9" dur="50" decel="100000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0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57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2"/>
                  </p:tgtEl>
                </p:cond>
              </p:nextCondLst>
            </p:seq>
            <p:seq concurrent="1" nextAc="seek">
              <p:cTn id="572" restart="whenNotActive" fill="hold" evtFilter="cancelBubble" nodeType="interactiveSeq">
                <p:stCondLst>
                  <p:cond evt="onClick" delay="0">
                    <p:tgtEl>
                      <p:spTgt spid="5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73" fill="hold">
                      <p:stCondLst>
                        <p:cond delay="0"/>
                      </p:stCondLst>
                      <p:childTnLst>
                        <p:par>
                          <p:cTn id="574" fill="hold">
                            <p:stCondLst>
                              <p:cond delay="0"/>
                            </p:stCondLst>
                            <p:childTnLst>
                              <p:par>
                                <p:cTn id="575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77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78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9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0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1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2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583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584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85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586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87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588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89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590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1" fill="hold">
                      <p:stCondLst>
                        <p:cond delay="indefinite"/>
                      </p:stCondLst>
                      <p:childTnLst>
                        <p:par>
                          <p:cTn id="592" fill="hold">
                            <p:stCondLst>
                              <p:cond delay="0"/>
                            </p:stCondLst>
                            <p:childTnLst>
                              <p:par>
                                <p:cTn id="593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94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95" dur="500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6" dur="50" decel="100000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7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59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3"/>
                  </p:tgtEl>
                </p:cond>
              </p:nextCondLst>
            </p:seq>
            <p:seq concurrent="1" nextAc="seek">
              <p:cTn id="599" restart="whenNotActive" fill="hold" evtFilter="cancelBubble" nodeType="interactiveSeq">
                <p:stCondLst>
                  <p:cond evt="onClick" delay="0">
                    <p:tgtEl>
                      <p:spTgt spid="5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00" fill="hold">
                      <p:stCondLst>
                        <p:cond delay="0"/>
                      </p:stCondLst>
                      <p:childTnLst>
                        <p:par>
                          <p:cTn id="601" fill="hold">
                            <p:stCondLst>
                              <p:cond delay="0"/>
                            </p:stCondLst>
                            <p:childTnLst>
                              <p:par>
                                <p:cTn id="602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04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05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6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7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8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9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610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611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12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613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14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615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16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617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8" fill="hold">
                      <p:stCondLst>
                        <p:cond delay="indefinite"/>
                      </p:stCondLst>
                      <p:childTnLst>
                        <p:par>
                          <p:cTn id="619" fill="hold">
                            <p:stCondLst>
                              <p:cond delay="0"/>
                            </p:stCondLst>
                            <p:childTnLst>
                              <p:par>
                                <p:cTn id="620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21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22" dur="500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3" dur="50" decel="100000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4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62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4"/>
                  </p:tgtEl>
                </p:cond>
              </p:nextCondLst>
            </p:seq>
            <p:seq concurrent="1" nextAc="seek">
              <p:cTn id="626" restart="whenNotActive" fill="hold" evtFilter="cancelBubble" nodeType="interactiveSeq">
                <p:stCondLst>
                  <p:cond evt="onClick" delay="0">
                    <p:tgtEl>
                      <p:spTgt spid="6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27" fill="hold">
                      <p:stCondLst>
                        <p:cond delay="0"/>
                      </p:stCondLst>
                      <p:childTnLst>
                        <p:par>
                          <p:cTn id="628" fill="hold">
                            <p:stCondLst>
                              <p:cond delay="0"/>
                            </p:stCondLst>
                            <p:childTnLst>
                              <p:par>
                                <p:cTn id="629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31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32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3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4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5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6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637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638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39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640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41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642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43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644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45" fill="hold">
                      <p:stCondLst>
                        <p:cond delay="indefinite"/>
                      </p:stCondLst>
                      <p:childTnLst>
                        <p:par>
                          <p:cTn id="646" fill="hold">
                            <p:stCondLst>
                              <p:cond delay="0"/>
                            </p:stCondLst>
                            <p:childTnLst>
                              <p:par>
                                <p:cTn id="647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48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49" dur="500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0" dur="50" decel="100000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1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65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1"/>
                  </p:tgtEl>
                </p:cond>
              </p:nextCondLst>
            </p:seq>
            <p:seq concurrent="1" nextAc="seek">
              <p:cTn id="653" restart="whenNotActive" fill="hold" evtFilter="cancelBubble" nodeType="interactiveSeq">
                <p:stCondLst>
                  <p:cond evt="onClick" delay="0">
                    <p:tgtEl>
                      <p:spTgt spid="6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54" fill="hold">
                      <p:stCondLst>
                        <p:cond delay="0"/>
                      </p:stCondLst>
                      <p:childTnLst>
                        <p:par>
                          <p:cTn id="655" fill="hold">
                            <p:stCondLst>
                              <p:cond delay="0"/>
                            </p:stCondLst>
                            <p:childTnLst>
                              <p:par>
                                <p:cTn id="656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58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59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0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1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2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3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664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665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66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667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68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669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70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671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2" fill="hold">
                      <p:stCondLst>
                        <p:cond delay="indefinite"/>
                      </p:stCondLst>
                      <p:childTnLst>
                        <p:par>
                          <p:cTn id="673" fill="hold">
                            <p:stCondLst>
                              <p:cond delay="0"/>
                            </p:stCondLst>
                            <p:childTnLst>
                              <p:par>
                                <p:cTn id="674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75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76" dur="500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7" dur="50" decel="100000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8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67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3"/>
                  </p:tgtEl>
                </p:cond>
              </p:nextCondLst>
            </p:seq>
            <p:seq concurrent="1" nextAc="seek">
              <p:cTn id="680" restart="whenNotActive" fill="hold" evtFilter="cancelBubble" nodeType="interactiveSeq">
                <p:stCondLst>
                  <p:cond evt="onClick" delay="0">
                    <p:tgtEl>
                      <p:spTgt spid="6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81" fill="hold">
                      <p:stCondLst>
                        <p:cond delay="0"/>
                      </p:stCondLst>
                      <p:childTnLst>
                        <p:par>
                          <p:cTn id="682" fill="hold">
                            <p:stCondLst>
                              <p:cond delay="0"/>
                            </p:stCondLst>
                            <p:childTnLst>
                              <p:par>
                                <p:cTn id="683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85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86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7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8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9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0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691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692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93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694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95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696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97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698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9" fill="hold">
                      <p:stCondLst>
                        <p:cond delay="indefinite"/>
                      </p:stCondLst>
                      <p:childTnLst>
                        <p:par>
                          <p:cTn id="700" fill="hold">
                            <p:stCondLst>
                              <p:cond delay="0"/>
                            </p:stCondLst>
                            <p:childTnLst>
                              <p:par>
                                <p:cTn id="701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02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03" dur="500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4" dur="50" decel="100000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5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70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4"/>
                  </p:tgtEl>
                </p:cond>
              </p:nextCondLst>
            </p:seq>
            <p:seq concurrent="1" nextAc="seek">
              <p:cTn id="707" restart="whenNotActive" fill="hold" evtFilter="cancelBubble" nodeType="interactiveSeq">
                <p:stCondLst>
                  <p:cond evt="onClick" delay="0">
                    <p:tgtEl>
                      <p:spTgt spid="6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08" fill="hold">
                      <p:stCondLst>
                        <p:cond delay="0"/>
                      </p:stCondLst>
                      <p:childTnLst>
                        <p:par>
                          <p:cTn id="709" fill="hold">
                            <p:stCondLst>
                              <p:cond delay="0"/>
                            </p:stCondLst>
                            <p:childTnLst>
                              <p:par>
                                <p:cTn id="710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12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13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4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5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6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7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718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719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20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721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22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723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24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725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6" fill="hold">
                      <p:stCondLst>
                        <p:cond delay="indefinite"/>
                      </p:stCondLst>
                      <p:childTnLst>
                        <p:par>
                          <p:cTn id="727" fill="hold">
                            <p:stCondLst>
                              <p:cond delay="0"/>
                            </p:stCondLst>
                            <p:childTnLst>
                              <p:par>
                                <p:cTn id="728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29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30" dur="500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1" dur="50" decel="100000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73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5"/>
                  </p:tgtEl>
                </p:cond>
              </p:nextCondLst>
            </p:seq>
            <p:seq concurrent="1" nextAc="seek">
              <p:cTn id="734" restart="whenNotActive" fill="hold" evtFilter="cancelBubble" nodeType="interactiveSeq">
                <p:stCondLst>
                  <p:cond evt="onClick" delay="0">
                    <p:tgtEl>
                      <p:spTgt spid="6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35" fill="hold">
                      <p:stCondLst>
                        <p:cond delay="0"/>
                      </p:stCondLst>
                      <p:childTnLst>
                        <p:par>
                          <p:cTn id="736" fill="hold">
                            <p:stCondLst>
                              <p:cond delay="0"/>
                            </p:stCondLst>
                            <p:childTnLst>
                              <p:par>
                                <p:cTn id="737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39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40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1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2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3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4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745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746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47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748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49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750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51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752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3" fill="hold">
                      <p:stCondLst>
                        <p:cond delay="indefinite"/>
                      </p:stCondLst>
                      <p:childTnLst>
                        <p:par>
                          <p:cTn id="754" fill="hold">
                            <p:stCondLst>
                              <p:cond delay="0"/>
                            </p:stCondLst>
                            <p:childTnLst>
                              <p:par>
                                <p:cTn id="755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56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57" dur="500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8" dur="50" decel="100000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9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76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6"/>
                  </p:tgtEl>
                </p:cond>
              </p:nextCondLst>
            </p:seq>
            <p:seq concurrent="1" nextAc="seek">
              <p:cTn id="761" restart="whenNotActive" fill="hold" evtFilter="cancelBubble" nodeType="interactiveSeq">
                <p:stCondLst>
                  <p:cond evt="onClick" delay="0">
                    <p:tgtEl>
                      <p:spTgt spid="6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62" fill="hold">
                      <p:stCondLst>
                        <p:cond delay="0"/>
                      </p:stCondLst>
                      <p:childTnLst>
                        <p:par>
                          <p:cTn id="763" fill="hold">
                            <p:stCondLst>
                              <p:cond delay="0"/>
                            </p:stCondLst>
                            <p:childTnLst>
                              <p:par>
                                <p:cTn id="764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66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67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8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9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0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1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772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773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74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775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76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777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78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779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80" fill="hold">
                      <p:stCondLst>
                        <p:cond delay="indefinite"/>
                      </p:stCondLst>
                      <p:childTnLst>
                        <p:par>
                          <p:cTn id="781" fill="hold">
                            <p:stCondLst>
                              <p:cond delay="0"/>
                            </p:stCondLst>
                            <p:childTnLst>
                              <p:par>
                                <p:cTn id="782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83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84" dur="500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5" dur="50" decel="100000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6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78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7"/>
                  </p:tgtEl>
                </p:cond>
              </p:nextCondLst>
            </p:seq>
            <p:seq concurrent="1" nextAc="seek">
              <p:cTn id="788" restart="whenNotActive" fill="hold" evtFilter="cancelBubble" nodeType="interactiveSeq">
                <p:stCondLst>
                  <p:cond evt="onClick" delay="0">
                    <p:tgtEl>
                      <p:spTgt spid="6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89" fill="hold">
                      <p:stCondLst>
                        <p:cond delay="0"/>
                      </p:stCondLst>
                      <p:childTnLst>
                        <p:par>
                          <p:cTn id="790" fill="hold">
                            <p:stCondLst>
                              <p:cond delay="0"/>
                            </p:stCondLst>
                            <p:childTnLst>
                              <p:par>
                                <p:cTn id="791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93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94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5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6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7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8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799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800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01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802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03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804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05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806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7" fill="hold">
                      <p:stCondLst>
                        <p:cond delay="indefinite"/>
                      </p:stCondLst>
                      <p:childTnLst>
                        <p:par>
                          <p:cTn id="808" fill="hold">
                            <p:stCondLst>
                              <p:cond delay="0"/>
                            </p:stCondLst>
                            <p:childTnLst>
                              <p:par>
                                <p:cTn id="809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10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11" dur="500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2" dur="50" decel="100000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3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81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8"/>
                  </p:tgtEl>
                </p:cond>
              </p:nextCondLst>
            </p:seq>
            <p:seq concurrent="1" nextAc="seek">
              <p:cTn id="815" restart="whenNotActive" fill="hold" evtFilter="cancelBubble" nodeType="interactiveSeq">
                <p:stCondLst>
                  <p:cond evt="onClick" delay="0">
                    <p:tgtEl>
                      <p:spTgt spid="7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16" fill="hold">
                      <p:stCondLst>
                        <p:cond delay="0"/>
                      </p:stCondLst>
                      <p:childTnLst>
                        <p:par>
                          <p:cTn id="817" fill="hold">
                            <p:stCondLst>
                              <p:cond delay="0"/>
                            </p:stCondLst>
                            <p:childTnLst>
                              <p:par>
                                <p:cTn id="818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20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21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2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3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4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5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826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827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28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829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30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831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32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833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4" fill="hold">
                      <p:stCondLst>
                        <p:cond delay="indefinite"/>
                      </p:stCondLst>
                      <p:childTnLst>
                        <p:par>
                          <p:cTn id="835" fill="hold">
                            <p:stCondLst>
                              <p:cond delay="0"/>
                            </p:stCondLst>
                            <p:childTnLst>
                              <p:par>
                                <p:cTn id="836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37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38" dur="500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9" dur="50" decel="100000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0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84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5"/>
                  </p:tgtEl>
                </p:cond>
              </p:nextCondLst>
            </p:seq>
            <p:seq concurrent="1" nextAc="seek">
              <p:cTn id="842" restart="whenNotActive" fill="hold" evtFilter="cancelBubble" nodeType="interactiveSeq">
                <p:stCondLst>
                  <p:cond evt="onClick" delay="0">
                    <p:tgtEl>
                      <p:spTgt spid="7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43" fill="hold">
                      <p:stCondLst>
                        <p:cond delay="0"/>
                      </p:stCondLst>
                      <p:childTnLst>
                        <p:par>
                          <p:cTn id="844" fill="hold">
                            <p:stCondLst>
                              <p:cond delay="0"/>
                            </p:stCondLst>
                            <p:childTnLst>
                              <p:par>
                                <p:cTn id="845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47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48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9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0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1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2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853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854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55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856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57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858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59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860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61" fill="hold">
                      <p:stCondLst>
                        <p:cond delay="indefinite"/>
                      </p:stCondLst>
                      <p:childTnLst>
                        <p:par>
                          <p:cTn id="862" fill="hold">
                            <p:stCondLst>
                              <p:cond delay="0"/>
                            </p:stCondLst>
                            <p:childTnLst>
                              <p:par>
                                <p:cTn id="863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64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65" dur="500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6" dur="50" decel="100000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7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86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7"/>
                  </p:tgtEl>
                </p:cond>
              </p:nextCondLst>
            </p:seq>
            <p:seq concurrent="1" nextAc="seek">
              <p:cTn id="869" restart="whenNotActive" fill="hold" evtFilter="cancelBubble" nodeType="interactiveSeq">
                <p:stCondLst>
                  <p:cond evt="onClick" delay="0">
                    <p:tgtEl>
                      <p:spTgt spid="7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70" fill="hold">
                      <p:stCondLst>
                        <p:cond delay="0"/>
                      </p:stCondLst>
                      <p:childTnLst>
                        <p:par>
                          <p:cTn id="871" fill="hold">
                            <p:stCondLst>
                              <p:cond delay="0"/>
                            </p:stCondLst>
                            <p:childTnLst>
                              <p:par>
                                <p:cTn id="872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74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75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6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7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8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9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880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881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82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883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84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885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86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887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88" fill="hold">
                      <p:stCondLst>
                        <p:cond delay="indefinite"/>
                      </p:stCondLst>
                      <p:childTnLst>
                        <p:par>
                          <p:cTn id="889" fill="hold">
                            <p:stCondLst>
                              <p:cond delay="0"/>
                            </p:stCondLst>
                            <p:childTnLst>
                              <p:par>
                                <p:cTn id="890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91" dur="50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92" dur="500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3" dur="50" decel="100000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4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89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8"/>
                  </p:tgtEl>
                </p:cond>
              </p:nextCondLst>
            </p:seq>
            <p:seq concurrent="1" nextAc="seek">
              <p:cTn id="896" restart="whenNotActive" fill="hold" evtFilter="cancelBubble" nodeType="interactiveSeq">
                <p:stCondLst>
                  <p:cond evt="onClick" delay="0">
                    <p:tgtEl>
                      <p:spTgt spid="7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97" fill="hold">
                      <p:stCondLst>
                        <p:cond delay="0"/>
                      </p:stCondLst>
                      <p:childTnLst>
                        <p:par>
                          <p:cTn id="898" fill="hold">
                            <p:stCondLst>
                              <p:cond delay="0"/>
                            </p:stCondLst>
                            <p:childTnLst>
                              <p:par>
                                <p:cTn id="899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01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02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3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4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5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6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907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908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09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910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11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912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13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914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15" fill="hold">
                      <p:stCondLst>
                        <p:cond delay="indefinite"/>
                      </p:stCondLst>
                      <p:childTnLst>
                        <p:par>
                          <p:cTn id="916" fill="hold">
                            <p:stCondLst>
                              <p:cond delay="0"/>
                            </p:stCondLst>
                            <p:childTnLst>
                              <p:par>
                                <p:cTn id="917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18" dur="5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19" dur="500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0" dur="50" decel="100000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1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92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9"/>
                  </p:tgtEl>
                </p:cond>
              </p:nextCondLst>
            </p:seq>
            <p:seq concurrent="1" nextAc="seek">
              <p:cTn id="923" restart="whenNotActive" fill="hold" evtFilter="cancelBubble" nodeType="interactiveSeq">
                <p:stCondLst>
                  <p:cond evt="onClick" delay="0">
                    <p:tgtEl>
                      <p:spTgt spid="8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24" fill="hold">
                      <p:stCondLst>
                        <p:cond delay="0"/>
                      </p:stCondLst>
                      <p:childTnLst>
                        <p:par>
                          <p:cTn id="925" fill="hold">
                            <p:stCondLst>
                              <p:cond delay="0"/>
                            </p:stCondLst>
                            <p:childTnLst>
                              <p:par>
                                <p:cTn id="926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28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29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0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1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2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3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934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935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36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937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38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939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40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941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42" fill="hold">
                      <p:stCondLst>
                        <p:cond delay="indefinite"/>
                      </p:stCondLst>
                      <p:childTnLst>
                        <p:par>
                          <p:cTn id="943" fill="hold">
                            <p:stCondLst>
                              <p:cond delay="0"/>
                            </p:stCondLst>
                            <p:childTnLst>
                              <p:par>
                                <p:cTn id="944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45" dur="5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46" dur="500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47" dur="50" decel="100000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48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94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0"/>
                  </p:tgtEl>
                </p:cond>
              </p:nextCondLst>
            </p:seq>
            <p:seq concurrent="1" nextAc="seek">
              <p:cTn id="950" restart="whenNotActive" fill="hold" evtFilter="cancelBubble" nodeType="interactiveSeq">
                <p:stCondLst>
                  <p:cond evt="onClick" delay="0">
                    <p:tgtEl>
                      <p:spTgt spid="8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51" fill="hold">
                      <p:stCondLst>
                        <p:cond delay="0"/>
                      </p:stCondLst>
                      <p:childTnLst>
                        <p:par>
                          <p:cTn id="952" fill="hold">
                            <p:stCondLst>
                              <p:cond delay="0"/>
                            </p:stCondLst>
                            <p:childTnLst>
                              <p:par>
                                <p:cTn id="953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55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56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57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58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59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60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961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962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63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964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65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966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67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968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69" fill="hold">
                      <p:stCondLst>
                        <p:cond delay="indefinite"/>
                      </p:stCondLst>
                      <p:childTnLst>
                        <p:par>
                          <p:cTn id="970" fill="hold">
                            <p:stCondLst>
                              <p:cond delay="0"/>
                            </p:stCondLst>
                            <p:childTnLst>
                              <p:par>
                                <p:cTn id="971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72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73" dur="500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74" dur="50" decel="100000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75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97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1"/>
                  </p:tgtEl>
                </p:cond>
              </p:nextCondLst>
            </p:seq>
            <p:seq concurrent="1" nextAc="seek">
              <p:cTn id="977" restart="whenNotActive" fill="hold" evtFilter="cancelBubble" nodeType="interactiveSeq">
                <p:stCondLst>
                  <p:cond evt="onClick" delay="0">
                    <p:tgtEl>
                      <p:spTgt spid="8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78" fill="hold">
                      <p:stCondLst>
                        <p:cond delay="0"/>
                      </p:stCondLst>
                      <p:childTnLst>
                        <p:par>
                          <p:cTn id="979" fill="hold">
                            <p:stCondLst>
                              <p:cond delay="0"/>
                            </p:stCondLst>
                            <p:childTnLst>
                              <p:par>
                                <p:cTn id="980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82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83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4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5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6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7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988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989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90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991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92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993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94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995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96" fill="hold">
                      <p:stCondLst>
                        <p:cond delay="indefinite"/>
                      </p:stCondLst>
                      <p:childTnLst>
                        <p:par>
                          <p:cTn id="997" fill="hold">
                            <p:stCondLst>
                              <p:cond delay="0"/>
                            </p:stCondLst>
                            <p:childTnLst>
                              <p:par>
                                <p:cTn id="998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99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00" dur="500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1" dur="50" decel="100000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00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2"/>
                  </p:tgtEl>
                </p:cond>
              </p:nextCondLst>
            </p:seq>
            <p:seq concurrent="1" nextAc="seek">
              <p:cTn id="1004" restart="whenNotActive" fill="hold" evtFilter="cancelBubble" nodeType="interactiveSeq">
                <p:stCondLst>
                  <p:cond evt="onClick" delay="0">
                    <p:tgtEl>
                      <p:spTgt spid="8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005" fill="hold">
                      <p:stCondLst>
                        <p:cond delay="0"/>
                      </p:stCondLst>
                      <p:childTnLst>
                        <p:par>
                          <p:cTn id="1006" fill="hold">
                            <p:stCondLst>
                              <p:cond delay="0"/>
                            </p:stCondLst>
                            <p:childTnLst>
                              <p:par>
                                <p:cTn id="1007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09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10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1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2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3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4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015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016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017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018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019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020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021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022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23" fill="hold">
                      <p:stCondLst>
                        <p:cond delay="indefinite"/>
                      </p:stCondLst>
                      <p:childTnLst>
                        <p:par>
                          <p:cTn id="1024" fill="hold">
                            <p:stCondLst>
                              <p:cond delay="0"/>
                            </p:stCondLst>
                            <p:childTnLst>
                              <p:par>
                                <p:cTn id="1025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26" dur="5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27" dur="500"/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28" dur="50" decel="100000"/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29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03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9"/>
                  </p:tgtEl>
                </p:cond>
              </p:nextCondLst>
            </p:seq>
            <p:seq concurrent="1" nextAc="seek">
              <p:cTn id="1031" restart="whenNotActive" fill="hold" evtFilter="cancelBubble" nodeType="interactiveSeq">
                <p:stCondLst>
                  <p:cond evt="onClick" delay="0">
                    <p:tgtEl>
                      <p:spTgt spid="9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032" fill="hold">
                      <p:stCondLst>
                        <p:cond delay="0"/>
                      </p:stCondLst>
                      <p:childTnLst>
                        <p:par>
                          <p:cTn id="1033" fill="hold">
                            <p:stCondLst>
                              <p:cond delay="0"/>
                            </p:stCondLst>
                            <p:childTnLst>
                              <p:par>
                                <p:cTn id="1034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36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37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38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39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40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41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042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043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044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045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046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047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048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049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50" fill="hold">
                      <p:stCondLst>
                        <p:cond delay="indefinite"/>
                      </p:stCondLst>
                      <p:childTnLst>
                        <p:par>
                          <p:cTn id="1051" fill="hold">
                            <p:stCondLst>
                              <p:cond delay="0"/>
                            </p:stCondLst>
                            <p:childTnLst>
                              <p:par>
                                <p:cTn id="1052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53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54" dur="500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55" dur="50" decel="100000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56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05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1"/>
                  </p:tgtEl>
                </p:cond>
              </p:nextCondLst>
            </p:seq>
            <p:seq concurrent="1" nextAc="seek">
              <p:cTn id="1058" restart="whenNotActive" fill="hold" evtFilter="cancelBubble" nodeType="interactiveSeq">
                <p:stCondLst>
                  <p:cond evt="onClick" delay="0">
                    <p:tgtEl>
                      <p:spTgt spid="9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059" fill="hold">
                      <p:stCondLst>
                        <p:cond delay="0"/>
                      </p:stCondLst>
                      <p:childTnLst>
                        <p:par>
                          <p:cTn id="1060" fill="hold">
                            <p:stCondLst>
                              <p:cond delay="0"/>
                            </p:stCondLst>
                            <p:childTnLst>
                              <p:par>
                                <p:cTn id="1061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63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4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65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66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67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68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069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070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071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072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073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074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075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076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77" fill="hold">
                      <p:stCondLst>
                        <p:cond delay="indefinite"/>
                      </p:stCondLst>
                      <p:childTnLst>
                        <p:par>
                          <p:cTn id="1078" fill="hold">
                            <p:stCondLst>
                              <p:cond delay="0"/>
                            </p:stCondLst>
                            <p:childTnLst>
                              <p:par>
                                <p:cTn id="1079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80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81" dur="500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2" dur="50" decel="100000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3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08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2"/>
                  </p:tgtEl>
                </p:cond>
              </p:nextCondLst>
            </p:seq>
            <p:seq concurrent="1" nextAc="seek">
              <p:cTn id="1085" restart="whenNotActive" fill="hold" evtFilter="cancelBubble" nodeType="interactiveSeq">
                <p:stCondLst>
                  <p:cond evt="onClick" delay="0">
                    <p:tgtEl>
                      <p:spTgt spid="9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086" fill="hold">
                      <p:stCondLst>
                        <p:cond delay="0"/>
                      </p:stCondLst>
                      <p:childTnLst>
                        <p:par>
                          <p:cTn id="1087" fill="hold">
                            <p:stCondLst>
                              <p:cond delay="0"/>
                            </p:stCondLst>
                            <p:childTnLst>
                              <p:par>
                                <p:cTn id="1088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90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91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92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93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94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95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096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097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098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099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100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101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102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103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04" fill="hold">
                      <p:stCondLst>
                        <p:cond delay="indefinite"/>
                      </p:stCondLst>
                      <p:childTnLst>
                        <p:par>
                          <p:cTn id="1105" fill="hold">
                            <p:stCondLst>
                              <p:cond delay="0"/>
                            </p:stCondLst>
                            <p:childTnLst>
                              <p:par>
                                <p:cTn id="1106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07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08" dur="500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09" dur="50" decel="100000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10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11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3"/>
                  </p:tgtEl>
                </p:cond>
              </p:nextCondLst>
            </p:seq>
            <p:seq concurrent="1" nextAc="seek">
              <p:cTn id="1112" restart="whenNotActive" fill="hold" evtFilter="cancelBubble" nodeType="interactiveSeq">
                <p:stCondLst>
                  <p:cond evt="onClick" delay="0">
                    <p:tgtEl>
                      <p:spTgt spid="9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13" fill="hold">
                      <p:stCondLst>
                        <p:cond delay="0"/>
                      </p:stCondLst>
                      <p:childTnLst>
                        <p:par>
                          <p:cTn id="1114" fill="hold">
                            <p:stCondLst>
                              <p:cond delay="0"/>
                            </p:stCondLst>
                            <p:childTnLst>
                              <p:par>
                                <p:cTn id="1115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17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18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19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20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21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22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123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124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125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126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127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128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129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130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31" fill="hold">
                      <p:stCondLst>
                        <p:cond delay="indefinite"/>
                      </p:stCondLst>
                      <p:childTnLst>
                        <p:par>
                          <p:cTn id="1132" fill="hold">
                            <p:stCondLst>
                              <p:cond delay="0"/>
                            </p:stCondLst>
                            <p:childTnLst>
                              <p:par>
                                <p:cTn id="1133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34" dur="50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35" dur="500"/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36" dur="50" decel="100000"/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37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13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4"/>
                  </p:tgtEl>
                </p:cond>
              </p:nextCondLst>
            </p:seq>
            <p:seq concurrent="1" nextAc="seek">
              <p:cTn id="1139" restart="whenNotActive" fill="hold" evtFilter="cancelBubble" nodeType="interactiveSeq">
                <p:stCondLst>
                  <p:cond evt="onClick" delay="0">
                    <p:tgtEl>
                      <p:spTgt spid="9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40" fill="hold">
                      <p:stCondLst>
                        <p:cond delay="0"/>
                      </p:stCondLst>
                      <p:childTnLst>
                        <p:par>
                          <p:cTn id="1141" fill="hold">
                            <p:stCondLst>
                              <p:cond delay="0"/>
                            </p:stCondLst>
                            <p:childTnLst>
                              <p:par>
                                <p:cTn id="1142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44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45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46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47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48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49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150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151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152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153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154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155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156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157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58" fill="hold">
                      <p:stCondLst>
                        <p:cond delay="indefinite"/>
                      </p:stCondLst>
                      <p:childTnLst>
                        <p:par>
                          <p:cTn id="1159" fill="hold">
                            <p:stCondLst>
                              <p:cond delay="0"/>
                            </p:stCondLst>
                            <p:childTnLst>
                              <p:par>
                                <p:cTn id="1160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61" dur="50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62" dur="500"/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63" dur="50" decel="100000"/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64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16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5"/>
                  </p:tgtEl>
                </p:cond>
              </p:nextCondLst>
            </p:seq>
            <p:seq concurrent="1" nextAc="seek">
              <p:cTn id="1166" restart="whenNotActive" fill="hold" evtFilter="cancelBubble" nodeType="interactiveSeq">
                <p:stCondLst>
                  <p:cond evt="onClick" delay="0">
                    <p:tgtEl>
                      <p:spTgt spid="9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67" fill="hold">
                      <p:stCondLst>
                        <p:cond delay="0"/>
                      </p:stCondLst>
                      <p:childTnLst>
                        <p:par>
                          <p:cTn id="1168" fill="hold">
                            <p:stCondLst>
                              <p:cond delay="0"/>
                            </p:stCondLst>
                            <p:childTnLst>
                              <p:par>
                                <p:cTn id="1169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71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72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73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74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75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76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177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178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179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180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181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182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183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184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85" fill="hold">
                      <p:stCondLst>
                        <p:cond delay="indefinite"/>
                      </p:stCondLst>
                      <p:childTnLst>
                        <p:par>
                          <p:cTn id="1186" fill="hold">
                            <p:stCondLst>
                              <p:cond delay="0"/>
                            </p:stCondLst>
                            <p:childTnLst>
                              <p:par>
                                <p:cTn id="1187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88" dur="5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89" dur="500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90" dur="50" decel="100000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91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19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6"/>
                  </p:tgtEl>
                </p:cond>
              </p:nextCondLst>
            </p:seq>
            <p:seq concurrent="1" nextAc="seek">
              <p:cTn id="1193" restart="whenNotActive" fill="hold" evtFilter="cancelBubble" nodeType="interactiveSeq">
                <p:stCondLst>
                  <p:cond evt="onClick" delay="0">
                    <p:tgtEl>
                      <p:spTgt spid="10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94" fill="hold">
                      <p:stCondLst>
                        <p:cond delay="0"/>
                      </p:stCondLst>
                      <p:childTnLst>
                        <p:par>
                          <p:cTn id="1195" fill="hold">
                            <p:stCondLst>
                              <p:cond delay="0"/>
                            </p:stCondLst>
                            <p:childTnLst>
                              <p:par>
                                <p:cTn id="1196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98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99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00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01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02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03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204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205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06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207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08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209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10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211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12" fill="hold">
                      <p:stCondLst>
                        <p:cond delay="indefinite"/>
                      </p:stCondLst>
                      <p:childTnLst>
                        <p:par>
                          <p:cTn id="1213" fill="hold">
                            <p:stCondLst>
                              <p:cond delay="0"/>
                            </p:stCondLst>
                            <p:childTnLst>
                              <p:par>
                                <p:cTn id="1214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15" dur="50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16" dur="500"/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17" dur="50" decel="100000"/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18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21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3"/>
                  </p:tgtEl>
                </p:cond>
              </p:nextCondLst>
            </p:seq>
            <p:seq concurrent="1" nextAc="seek">
              <p:cTn id="1220" restart="whenNotActive" fill="hold" evtFilter="cancelBubble" nodeType="interactiveSeq">
                <p:stCondLst>
                  <p:cond evt="onClick" delay="0">
                    <p:tgtEl>
                      <p:spTgt spid="10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221" fill="hold">
                      <p:stCondLst>
                        <p:cond delay="0"/>
                      </p:stCondLst>
                      <p:childTnLst>
                        <p:par>
                          <p:cTn id="1222" fill="hold">
                            <p:stCondLst>
                              <p:cond delay="0"/>
                            </p:stCondLst>
                            <p:childTnLst>
                              <p:par>
                                <p:cTn id="1223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25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26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27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28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29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30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231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232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33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234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35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236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37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238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39" fill="hold">
                      <p:stCondLst>
                        <p:cond delay="indefinite"/>
                      </p:stCondLst>
                      <p:childTnLst>
                        <p:par>
                          <p:cTn id="1240" fill="hold">
                            <p:stCondLst>
                              <p:cond delay="0"/>
                            </p:stCondLst>
                            <p:childTnLst>
                              <p:par>
                                <p:cTn id="1241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42" dur="5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43" dur="500"/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44" dur="50" decel="100000"/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45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24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5"/>
                  </p:tgtEl>
                </p:cond>
              </p:nextCondLst>
            </p:seq>
            <p:seq concurrent="1" nextAc="seek">
              <p:cTn id="1247" restart="whenNotActive" fill="hold" evtFilter="cancelBubble" nodeType="interactiveSeq">
                <p:stCondLst>
                  <p:cond evt="onClick" delay="0">
                    <p:tgtEl>
                      <p:spTgt spid="10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248" fill="hold">
                      <p:stCondLst>
                        <p:cond delay="0"/>
                      </p:stCondLst>
                      <p:childTnLst>
                        <p:par>
                          <p:cTn id="1249" fill="hold">
                            <p:stCondLst>
                              <p:cond delay="0"/>
                            </p:stCondLst>
                            <p:childTnLst>
                              <p:par>
                                <p:cTn id="1250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52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53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54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55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56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57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258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259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60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261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62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263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64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265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66" fill="hold">
                      <p:stCondLst>
                        <p:cond delay="indefinite"/>
                      </p:stCondLst>
                      <p:childTnLst>
                        <p:par>
                          <p:cTn id="1267" fill="hold">
                            <p:stCondLst>
                              <p:cond delay="0"/>
                            </p:stCondLst>
                            <p:childTnLst>
                              <p:par>
                                <p:cTn id="1268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69" dur="500"/>
                                        <p:tgtEl>
                                          <p:spTgt spid="1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70" dur="500"/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71" dur="50" decel="100000"/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7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27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6"/>
                  </p:tgtEl>
                </p:cond>
              </p:nextCondLst>
            </p:seq>
            <p:seq concurrent="1" nextAc="seek">
              <p:cTn id="1274" restart="whenNotActive" fill="hold" evtFilter="cancelBubble" nodeType="interactiveSeq">
                <p:stCondLst>
                  <p:cond evt="onClick" delay="0">
                    <p:tgtEl>
                      <p:spTgt spid="10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275" fill="hold">
                      <p:stCondLst>
                        <p:cond delay="0"/>
                      </p:stCondLst>
                      <p:childTnLst>
                        <p:par>
                          <p:cTn id="1276" fill="hold">
                            <p:stCondLst>
                              <p:cond delay="0"/>
                            </p:stCondLst>
                            <p:childTnLst>
                              <p:par>
                                <p:cTn id="1277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79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80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81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82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83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84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285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286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87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288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89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290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91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292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93" fill="hold">
                      <p:stCondLst>
                        <p:cond delay="indefinite"/>
                      </p:stCondLst>
                      <p:childTnLst>
                        <p:par>
                          <p:cTn id="1294" fill="hold">
                            <p:stCondLst>
                              <p:cond delay="0"/>
                            </p:stCondLst>
                            <p:childTnLst>
                              <p:par>
                                <p:cTn id="1295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96" dur="500"/>
                                        <p:tgtEl>
                                          <p:spTgt spid="1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97" dur="500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98" dur="50" decel="100000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99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0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7"/>
                  </p:tgtEl>
                </p:cond>
              </p:nextCondLst>
            </p:seq>
            <p:seq concurrent="1" nextAc="seek">
              <p:cTn id="1301" restart="whenNotActive" fill="hold" evtFilter="cancelBubble" nodeType="interactiveSeq">
                <p:stCondLst>
                  <p:cond evt="onClick" delay="0">
                    <p:tgtEl>
                      <p:spTgt spid="10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02" fill="hold">
                      <p:stCondLst>
                        <p:cond delay="0"/>
                      </p:stCondLst>
                      <p:childTnLst>
                        <p:par>
                          <p:cTn id="1303" fill="hold">
                            <p:stCondLst>
                              <p:cond delay="0"/>
                            </p:stCondLst>
                            <p:childTnLst>
                              <p:par>
                                <p:cTn id="1304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06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07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08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09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10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11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312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313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314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315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316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317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318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319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20" fill="hold">
                      <p:stCondLst>
                        <p:cond delay="indefinite"/>
                      </p:stCondLst>
                      <p:childTnLst>
                        <p:par>
                          <p:cTn id="1321" fill="hold">
                            <p:stCondLst>
                              <p:cond delay="0"/>
                            </p:stCondLst>
                            <p:childTnLst>
                              <p:par>
                                <p:cTn id="1322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23" dur="500"/>
                                        <p:tgtEl>
                                          <p:spTgt spid="1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24" dur="500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25" dur="50" decel="100000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26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2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8"/>
                  </p:tgtEl>
                </p:cond>
              </p:nextCondLst>
            </p:seq>
            <p:seq concurrent="1" nextAc="seek">
              <p:cTn id="1328" restart="whenNotActive" fill="hold" evtFilter="cancelBubble" nodeType="interactiveSeq">
                <p:stCondLst>
                  <p:cond evt="onClick" delay="0">
                    <p:tgtEl>
                      <p:spTgt spid="10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29" fill="hold">
                      <p:stCondLst>
                        <p:cond delay="0"/>
                      </p:stCondLst>
                      <p:childTnLst>
                        <p:par>
                          <p:cTn id="1330" fill="hold">
                            <p:stCondLst>
                              <p:cond delay="0"/>
                            </p:stCondLst>
                            <p:childTnLst>
                              <p:par>
                                <p:cTn id="1331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33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34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35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36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37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38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339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340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341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342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343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344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345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346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47" fill="hold">
                      <p:stCondLst>
                        <p:cond delay="indefinite"/>
                      </p:stCondLst>
                      <p:childTnLst>
                        <p:par>
                          <p:cTn id="1348" fill="hold">
                            <p:stCondLst>
                              <p:cond delay="0"/>
                            </p:stCondLst>
                            <p:childTnLst>
                              <p:par>
                                <p:cTn id="1349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50" dur="500"/>
                                        <p:tgtEl>
                                          <p:spTgt spid="1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51" dur="500"/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52" dur="50" decel="100000"/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53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5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9"/>
                  </p:tgtEl>
                </p:cond>
              </p:nextCondLst>
            </p:seq>
            <p:seq concurrent="1" nextAc="seek">
              <p:cTn id="1355" restart="whenNotActive" fill="hold" evtFilter="cancelBubble" nodeType="interactiveSeq">
                <p:stCondLst>
                  <p:cond evt="onClick" delay="0">
                    <p:tgtEl>
                      <p:spTgt spid="11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56" fill="hold">
                      <p:stCondLst>
                        <p:cond delay="0"/>
                      </p:stCondLst>
                      <p:childTnLst>
                        <p:par>
                          <p:cTn id="1357" fill="hold">
                            <p:stCondLst>
                              <p:cond delay="0"/>
                            </p:stCondLst>
                            <p:childTnLst>
                              <p:par>
                                <p:cTn id="1358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60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61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62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63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64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65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366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367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368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369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370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371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372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373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74" fill="hold">
                      <p:stCondLst>
                        <p:cond delay="indefinite"/>
                      </p:stCondLst>
                      <p:childTnLst>
                        <p:par>
                          <p:cTn id="1375" fill="hold">
                            <p:stCondLst>
                              <p:cond delay="0"/>
                            </p:stCondLst>
                            <p:childTnLst>
                              <p:par>
                                <p:cTn id="1376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77" dur="500"/>
                                        <p:tgtEl>
                                          <p:spTgt spid="1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78" dur="500"/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79" dur="50" decel="100000"/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80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8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10"/>
                  </p:tgtEl>
                </p:cond>
              </p:nextCondLst>
            </p:seq>
            <p:seq concurrent="1" nextAc="seek">
              <p:cTn id="1382" restart="whenNotActive" fill="hold" evtFilter="cancelBubble" nodeType="interactiveSeq">
                <p:stCondLst>
                  <p:cond evt="onClick" delay="0">
                    <p:tgtEl>
                      <p:spTgt spid="11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83" fill="hold">
                      <p:stCondLst>
                        <p:cond delay="0"/>
                      </p:stCondLst>
                      <p:childTnLst>
                        <p:par>
                          <p:cTn id="1384" fill="hold">
                            <p:stCondLst>
                              <p:cond delay="0"/>
                            </p:stCondLst>
                            <p:childTnLst>
                              <p:par>
                                <p:cTn id="1385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87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88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89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90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91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92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393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394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395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396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397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398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399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400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01" fill="hold">
                      <p:stCondLst>
                        <p:cond delay="indefinite"/>
                      </p:stCondLst>
                      <p:childTnLst>
                        <p:par>
                          <p:cTn id="1402" fill="hold">
                            <p:stCondLst>
                              <p:cond delay="0"/>
                            </p:stCondLst>
                            <p:childTnLst>
                              <p:par>
                                <p:cTn id="1403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404" dur="500"/>
                                        <p:tgtEl>
                                          <p:spTgt spid="1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05" dur="500"/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06" dur="50" decel="100000"/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07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40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17"/>
                  </p:tgtEl>
                </p:cond>
              </p:nextCondLst>
            </p:seq>
          </p:childTnLst>
        </p:cTn>
      </p:par>
    </p:tnLst>
    <p:bldLst>
      <p:bldP spid="44043" grpId="0" animBg="1"/>
      <p:bldP spid="44044" grpId="0" animBg="1"/>
      <p:bldP spid="44045" grpId="0" animBg="1"/>
      <p:bldP spid="44046" grpId="0" animBg="1"/>
      <p:bldP spid="44047" grpId="0" animBg="1"/>
      <p:bldP spid="44048" grpId="0" animBg="1"/>
      <p:bldP spid="44057" grpId="0" animBg="1"/>
      <p:bldP spid="44057" grpId="1" animBg="1"/>
      <p:bldP spid="44058" grpId="0" animBg="1"/>
      <p:bldP spid="44058" grpId="1" animBg="1"/>
      <p:bldP spid="44059" grpId="0" animBg="1"/>
      <p:bldP spid="44059" grpId="1" animBg="1"/>
      <p:bldP spid="44060" grpId="0" animBg="1"/>
      <p:bldP spid="44060" grpId="1" animBg="1"/>
      <p:bldP spid="44061" grpId="0" animBg="1"/>
      <p:bldP spid="44061" grpId="1" animBg="1"/>
      <p:bldP spid="44061" grpId="2" animBg="1"/>
      <p:bldP spid="44062" grpId="0" animBg="1"/>
      <p:bldP spid="44062" grpId="1" animBg="1"/>
      <p:bldP spid="32" grpId="0" animBg="1"/>
      <p:bldP spid="44" grpId="0" animBg="1"/>
      <p:bldP spid="44" grpId="1" animBg="1"/>
      <p:bldP spid="39" grpId="0" animBg="1"/>
      <p:bldP spid="39" grpId="1" animBg="1"/>
      <p:bldP spid="40" grpId="0" animBg="1"/>
      <p:bldP spid="40" grpId="1" animBg="1"/>
      <p:bldP spid="41" grpId="0" animBg="1"/>
      <p:bldP spid="41" grpId="1" animBg="1"/>
      <p:bldP spid="43" grpId="0" animBg="1"/>
      <p:bldP spid="43" grpId="1" animBg="1"/>
      <p:bldP spid="45" grpId="0" animBg="1"/>
      <p:bldP spid="45" grpId="1" animBg="1"/>
      <p:bldP spid="46" grpId="0" animBg="1"/>
      <p:bldP spid="46" grpId="1" animBg="1"/>
      <p:bldP spid="48" grpId="0" animBg="1"/>
      <p:bldP spid="48" grpId="1" animBg="1"/>
      <p:bldP spid="55" grpId="0" animBg="1"/>
      <p:bldP spid="55" grpId="1" animBg="1"/>
      <p:bldP spid="56" grpId="0" animBg="1"/>
      <p:bldP spid="56" grpId="1" animBg="1"/>
      <p:bldP spid="57" grpId="0" animBg="1"/>
      <p:bldP spid="57" grpId="1" animBg="1"/>
      <p:bldP spid="58" grpId="0" animBg="1"/>
      <p:bldP spid="58" grpId="1" animBg="1"/>
      <p:bldP spid="59" grpId="0" animBg="1"/>
      <p:bldP spid="59" grpId="1" animBg="1"/>
      <p:bldP spid="60" grpId="0" animBg="1"/>
      <p:bldP spid="60" grpId="1" animBg="1"/>
      <p:bldP spid="62" grpId="0" animBg="1"/>
      <p:bldP spid="62" grpId="1" animBg="1"/>
      <p:bldP spid="69" grpId="0" animBg="1"/>
      <p:bldP spid="69" grpId="1" animBg="1"/>
      <p:bldP spid="70" grpId="0" animBg="1"/>
      <p:bldP spid="70" grpId="1" animBg="1"/>
      <p:bldP spid="71" grpId="0" animBg="1"/>
      <p:bldP spid="71" grpId="1" animBg="1"/>
      <p:bldP spid="72" grpId="0" animBg="1"/>
      <p:bldP spid="72" grpId="1" animBg="1"/>
      <p:bldP spid="73" grpId="0" animBg="1"/>
      <p:bldP spid="73" grpId="1" animBg="1"/>
      <p:bldP spid="74" grpId="0" animBg="1"/>
      <p:bldP spid="74" grpId="1" animBg="1"/>
      <p:bldP spid="76" grpId="0" animBg="1"/>
      <p:bldP spid="76" grpId="1" animBg="1"/>
      <p:bldP spid="83" grpId="0" animBg="1"/>
      <p:bldP spid="83" grpId="1" animBg="1"/>
      <p:bldP spid="84" grpId="0" animBg="1"/>
      <p:bldP spid="84" grpId="1" animBg="1"/>
      <p:bldP spid="85" grpId="0" animBg="1"/>
      <p:bldP spid="85" grpId="1" animBg="1"/>
      <p:bldP spid="86" grpId="0" animBg="1"/>
      <p:bldP spid="86" grpId="1" animBg="1"/>
      <p:bldP spid="87" grpId="0" animBg="1"/>
      <p:bldP spid="87" grpId="1" animBg="1"/>
      <p:bldP spid="88" grpId="0" animBg="1"/>
      <p:bldP spid="88" grpId="1" animBg="1"/>
      <p:bldP spid="90" grpId="0" animBg="1"/>
      <p:bldP spid="90" grpId="1" animBg="1"/>
      <p:bldP spid="97" grpId="0" animBg="1"/>
      <p:bldP spid="97" grpId="1" animBg="1"/>
      <p:bldP spid="98" grpId="0" animBg="1"/>
      <p:bldP spid="98" grpId="1" animBg="1"/>
      <p:bldP spid="99" grpId="0" animBg="1"/>
      <p:bldP spid="99" grpId="1" animBg="1"/>
      <p:bldP spid="100" grpId="0" animBg="1"/>
      <p:bldP spid="100" grpId="1" animBg="1"/>
      <p:bldP spid="101" grpId="0" animBg="1"/>
      <p:bldP spid="101" grpId="1" animBg="1"/>
      <p:bldP spid="102" grpId="0" animBg="1"/>
      <p:bldP spid="102" grpId="1" animBg="1"/>
      <p:bldP spid="104" grpId="0" animBg="1"/>
      <p:bldP spid="104" grpId="1" animBg="1"/>
      <p:bldP spid="111" grpId="0" animBg="1"/>
      <p:bldP spid="111" grpId="1" animBg="1"/>
      <p:bldP spid="112" grpId="0" animBg="1"/>
      <p:bldP spid="112" grpId="1" animBg="1"/>
      <p:bldP spid="113" grpId="0" animBg="1"/>
      <p:bldP spid="113" grpId="1" animBg="1"/>
      <p:bldP spid="114" grpId="0" animBg="1"/>
      <p:bldP spid="114" grpId="1" animBg="1"/>
      <p:bldP spid="115" grpId="0" animBg="1"/>
      <p:bldP spid="115" grpId="1" animBg="1"/>
      <p:bldP spid="116" grpId="0" animBg="1"/>
      <p:bldP spid="116" grpId="1" animBg="1"/>
      <p:bldP spid="118" grpId="0" animBg="1"/>
      <p:bldP spid="118" grpId="1" animBg="1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03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fr-FR" dirty="0" smtClean="0"/>
              <a:t>8</a:t>
            </a:r>
            <a:endParaRPr lang="fr-FR" dirty="0"/>
          </a:p>
        </p:txBody>
      </p:sp>
      <p:sp>
        <p:nvSpPr>
          <p:cNvPr id="44035" name="AutoShape 3">
            <a:hlinkClick r:id="" action="ppaction://noaction" highlightClick="1"/>
          </p:cNvPr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actionButtonBlank">
            <a:avLst/>
          </a:prstGeom>
          <a:gradFill rotWithShape="1"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fr-FR"/>
          </a:p>
        </p:txBody>
      </p:sp>
      <p:sp>
        <p:nvSpPr>
          <p:cNvPr id="44043" name="AutoShape 11">
            <a:hlinkClick r:id="" action="ppaction://noaction" highlightClick="1"/>
          </p:cNvPr>
          <p:cNvSpPr>
            <a:spLocks noChangeArrowheads="1"/>
          </p:cNvSpPr>
          <p:nvPr/>
        </p:nvSpPr>
        <p:spPr bwMode="auto">
          <a:xfrm>
            <a:off x="2733669" y="258726"/>
            <a:ext cx="466725" cy="468312"/>
          </a:xfrm>
          <a:prstGeom prst="actionButtonBlank">
            <a:avLst/>
          </a:prstGeom>
          <a:gradFill rotWithShape="1">
            <a:gsLst>
              <a:gs pos="0">
                <a:srgbClr val="FFC000"/>
              </a:gs>
              <a:gs pos="100000">
                <a:srgbClr val="D09502"/>
              </a:gs>
            </a:gsLst>
            <a:path path="rect">
              <a:fillToRect l="50000" t="50000" r="50000" b="50000"/>
            </a:path>
          </a:gradFill>
          <a:ln w="9525">
            <a:noFill/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</p:spPr>
        <p:txBody>
          <a:bodyPr wrap="none" anchor="ctr"/>
          <a:lstStyle/>
          <a:p>
            <a:pPr algn="ctr"/>
            <a:r>
              <a:rPr lang="fr-FR" sz="2800" dirty="0" smtClean="0">
                <a:latin typeface="Arial Rounded MT Bold" pitchFamily="34" charset="0"/>
              </a:rPr>
              <a:t>D</a:t>
            </a:r>
            <a:endParaRPr lang="fr-FR" sz="2800" dirty="0">
              <a:latin typeface="Arial Rounded MT Bold" pitchFamily="34" charset="0"/>
            </a:endParaRPr>
          </a:p>
        </p:txBody>
      </p:sp>
      <p:sp>
        <p:nvSpPr>
          <p:cNvPr id="44044" name="AutoShape 12">
            <a:hlinkClick r:id="" action="ppaction://noaction" highlightClick="1"/>
          </p:cNvPr>
          <p:cNvSpPr>
            <a:spLocks noChangeArrowheads="1"/>
          </p:cNvSpPr>
          <p:nvPr/>
        </p:nvSpPr>
        <p:spPr bwMode="auto">
          <a:xfrm>
            <a:off x="3200394" y="258726"/>
            <a:ext cx="466725" cy="468312"/>
          </a:xfrm>
          <a:prstGeom prst="actionButtonBlank">
            <a:avLst/>
          </a:prstGeom>
          <a:gradFill rotWithShape="1">
            <a:gsLst>
              <a:gs pos="0">
                <a:srgbClr val="FFC000"/>
              </a:gs>
              <a:gs pos="100000">
                <a:srgbClr val="D09502"/>
              </a:gs>
            </a:gsLst>
            <a:path path="rect">
              <a:fillToRect l="50000" t="50000" r="50000" b="50000"/>
            </a:path>
          </a:gradFill>
          <a:ln w="9525">
            <a:noFill/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</p:spPr>
        <p:txBody>
          <a:bodyPr wrap="none" anchor="ctr"/>
          <a:lstStyle/>
          <a:p>
            <a:pPr algn="ctr"/>
            <a:r>
              <a:rPr lang="fr-FR" sz="2800" dirty="0" smtClean="0">
                <a:latin typeface="Arial Rounded MT Bold" pitchFamily="34" charset="0"/>
              </a:rPr>
              <a:t>E</a:t>
            </a:r>
            <a:endParaRPr lang="fr-FR" sz="2800" dirty="0">
              <a:latin typeface="Arial Rounded MT Bold" pitchFamily="34" charset="0"/>
            </a:endParaRPr>
          </a:p>
        </p:txBody>
      </p:sp>
      <p:sp>
        <p:nvSpPr>
          <p:cNvPr id="44045" name="AutoShape 13">
            <a:hlinkClick r:id="" action="ppaction://noaction" highlightClick="1"/>
          </p:cNvPr>
          <p:cNvSpPr>
            <a:spLocks noChangeArrowheads="1"/>
          </p:cNvSpPr>
          <p:nvPr/>
        </p:nvSpPr>
        <p:spPr bwMode="auto">
          <a:xfrm>
            <a:off x="3667119" y="258726"/>
            <a:ext cx="466725" cy="468312"/>
          </a:xfrm>
          <a:prstGeom prst="actionButtonBlank">
            <a:avLst/>
          </a:prstGeom>
          <a:gradFill rotWithShape="1">
            <a:gsLst>
              <a:gs pos="0">
                <a:srgbClr val="FFC000"/>
              </a:gs>
              <a:gs pos="100000">
                <a:srgbClr val="D09502"/>
              </a:gs>
            </a:gsLst>
            <a:path path="rect">
              <a:fillToRect l="50000" t="50000" r="50000" b="50000"/>
            </a:path>
          </a:gradFill>
          <a:ln w="9525">
            <a:noFill/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</p:spPr>
        <p:txBody>
          <a:bodyPr wrap="none" anchor="ctr"/>
          <a:lstStyle/>
          <a:p>
            <a:pPr algn="ctr"/>
            <a:r>
              <a:rPr lang="fr-FR" sz="2800" dirty="0" smtClean="0">
                <a:latin typeface="Arial Rounded MT Bold" pitchFamily="34" charset="0"/>
              </a:rPr>
              <a:t>U</a:t>
            </a:r>
            <a:endParaRPr lang="fr-FR" sz="2800" dirty="0">
              <a:latin typeface="Arial Rounded MT Bold" pitchFamily="34" charset="0"/>
            </a:endParaRPr>
          </a:p>
        </p:txBody>
      </p:sp>
      <p:sp>
        <p:nvSpPr>
          <p:cNvPr id="44046" name="AutoShape 14">
            <a:hlinkClick r:id="" action="ppaction://noaction" highlightClick="1"/>
          </p:cNvPr>
          <p:cNvSpPr>
            <a:spLocks noChangeArrowheads="1"/>
          </p:cNvSpPr>
          <p:nvPr/>
        </p:nvSpPr>
        <p:spPr bwMode="auto">
          <a:xfrm>
            <a:off x="4133844" y="258726"/>
            <a:ext cx="466725" cy="468312"/>
          </a:xfrm>
          <a:prstGeom prst="actionButtonBlank">
            <a:avLst/>
          </a:prstGeom>
          <a:gradFill rotWithShape="1">
            <a:gsLst>
              <a:gs pos="0">
                <a:srgbClr val="FFC000"/>
              </a:gs>
              <a:gs pos="100000">
                <a:srgbClr val="D09502"/>
              </a:gs>
            </a:gsLst>
            <a:path path="rect">
              <a:fillToRect l="50000" t="50000" r="50000" b="50000"/>
            </a:path>
          </a:gradFill>
          <a:ln w="9525">
            <a:noFill/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</p:spPr>
        <p:txBody>
          <a:bodyPr wrap="none" anchor="ctr"/>
          <a:lstStyle/>
          <a:p>
            <a:pPr algn="ctr"/>
            <a:r>
              <a:rPr lang="fr-FR" sz="2800" dirty="0" smtClean="0">
                <a:latin typeface="Arial Rounded MT Bold" pitchFamily="34" charset="0"/>
              </a:rPr>
              <a:t>X</a:t>
            </a:r>
            <a:endParaRPr lang="fr-FR" sz="2800" dirty="0">
              <a:latin typeface="Arial Rounded MT Bold" pitchFamily="34" charset="0"/>
            </a:endParaRPr>
          </a:p>
        </p:txBody>
      </p:sp>
      <p:sp>
        <p:nvSpPr>
          <p:cNvPr id="44047" name="AutoShape 15">
            <a:hlinkClick r:id="" action="ppaction://noaction" highlightClick="1"/>
          </p:cNvPr>
          <p:cNvSpPr>
            <a:spLocks noChangeArrowheads="1"/>
          </p:cNvSpPr>
          <p:nvPr/>
        </p:nvSpPr>
        <p:spPr bwMode="auto">
          <a:xfrm>
            <a:off x="4600569" y="258726"/>
            <a:ext cx="466725" cy="468312"/>
          </a:xfrm>
          <a:prstGeom prst="actionButtonBlank">
            <a:avLst/>
          </a:prstGeom>
          <a:gradFill rotWithShape="1">
            <a:gsLst>
              <a:gs pos="0">
                <a:srgbClr val="FFC000"/>
              </a:gs>
              <a:gs pos="100000">
                <a:srgbClr val="D09502"/>
              </a:gs>
            </a:gsLst>
            <a:path path="rect">
              <a:fillToRect l="50000" t="50000" r="50000" b="50000"/>
            </a:path>
          </a:gradFill>
          <a:ln w="9525">
            <a:noFill/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</p:spPr>
        <p:txBody>
          <a:bodyPr wrap="none" anchor="ctr"/>
          <a:lstStyle/>
          <a:p>
            <a:pPr algn="ctr"/>
            <a:r>
              <a:rPr lang="fr-FR" sz="2800" dirty="0" smtClean="0">
                <a:latin typeface="Arial Rounded MT Bold" pitchFamily="34" charset="0"/>
              </a:rPr>
              <a:t>I</a:t>
            </a:r>
            <a:endParaRPr lang="fr-FR" sz="2800" dirty="0">
              <a:latin typeface="Arial Rounded MT Bold" pitchFamily="34" charset="0"/>
            </a:endParaRPr>
          </a:p>
        </p:txBody>
      </p:sp>
      <p:sp>
        <p:nvSpPr>
          <p:cNvPr id="44048" name="AutoShape 16">
            <a:hlinkClick r:id="" action="ppaction://noaction" highlightClick="1"/>
          </p:cNvPr>
          <p:cNvSpPr>
            <a:spLocks noChangeArrowheads="1"/>
          </p:cNvSpPr>
          <p:nvPr/>
        </p:nvSpPr>
        <p:spPr bwMode="auto">
          <a:xfrm>
            <a:off x="5051431" y="258726"/>
            <a:ext cx="466725" cy="468312"/>
          </a:xfrm>
          <a:prstGeom prst="actionButtonBlank">
            <a:avLst/>
          </a:prstGeom>
          <a:gradFill rotWithShape="1">
            <a:gsLst>
              <a:gs pos="0">
                <a:srgbClr val="FFC000"/>
              </a:gs>
              <a:gs pos="100000">
                <a:srgbClr val="D09502"/>
              </a:gs>
            </a:gsLst>
            <a:path path="rect">
              <a:fillToRect l="50000" t="50000" r="50000" b="50000"/>
            </a:path>
          </a:gradFill>
          <a:ln w="9525">
            <a:noFill/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</p:spPr>
        <p:txBody>
          <a:bodyPr wrap="none" anchor="ctr"/>
          <a:lstStyle/>
          <a:p>
            <a:pPr algn="ctr"/>
            <a:r>
              <a:rPr lang="fr-FR" sz="2800" dirty="0" smtClean="0">
                <a:latin typeface="Arial Rounded MT Bold" pitchFamily="34" charset="0"/>
              </a:rPr>
              <a:t>E</a:t>
            </a:r>
            <a:endParaRPr lang="fr-FR" sz="2800" dirty="0">
              <a:latin typeface="Arial Rounded MT Bold" pitchFamily="34" charset="0"/>
            </a:endParaRPr>
          </a:p>
        </p:txBody>
      </p:sp>
      <p:pic>
        <p:nvPicPr>
          <p:cNvPr id="44049" name="Picture 17" descr="ok5">
            <a:hlinkClick r:id="" action="ppaction://noaction">
              <a:snd r:embed="rId3" name="laser.wav" builtIn="1"/>
            </a:hlinkClick>
          </p:cNvPr>
          <p:cNvPicPr>
            <a:picLocks noChangeAspect="1" noChangeArrowheads="1" noCrop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>
            <a:off x="7383501" y="2443149"/>
            <a:ext cx="828675" cy="468313"/>
          </a:xfrm>
          <a:prstGeom prst="rect">
            <a:avLst/>
          </a:prstGeom>
          <a:noFill/>
        </p:spPr>
      </p:pic>
      <p:pic>
        <p:nvPicPr>
          <p:cNvPr id="44050" name="Picture 18" descr="fleche_58"/>
          <p:cNvPicPr>
            <a:picLocks noChangeAspect="1" noChangeArrowheads="1" noCrop="1"/>
          </p:cNvPicPr>
          <p:nvPr/>
        </p:nvPicPr>
        <p:blipFill>
          <a:blip r:embed="rId5"/>
          <a:srcRect/>
          <a:stretch>
            <a:fillRect/>
          </a:stretch>
        </p:blipFill>
        <p:spPr bwMode="auto">
          <a:xfrm>
            <a:off x="8496300" y="3300413"/>
            <a:ext cx="447675" cy="257175"/>
          </a:xfrm>
          <a:prstGeom prst="rect">
            <a:avLst/>
          </a:prstGeom>
          <a:noFill/>
        </p:spPr>
      </p:pic>
      <p:sp>
        <p:nvSpPr>
          <p:cNvPr id="44051" name="Rectangle 19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673324" y="1968480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44052" name="Rectangle 2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673324" y="2435205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44053" name="Rectangle 21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673324" y="2903518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44054" name="Rectangle 22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673324" y="3371830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I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44055" name="Rectangle 23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673324" y="3840143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U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44056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673324" y="4308455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D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44057" name="Rectangle 25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673324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44058" name="Rectangle 26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673324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44059" name="Rectangle 27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673324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44060" name="Rectangle 28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673324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I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44061" name="Rectangle 29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673324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U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44062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673324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D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32" name="AutoShape 16">
            <a:hlinkClick r:id="" action="ppaction://noaction" highlightClick="1"/>
          </p:cNvPr>
          <p:cNvSpPr>
            <a:spLocks noChangeArrowheads="1"/>
          </p:cNvSpPr>
          <p:nvPr/>
        </p:nvSpPr>
        <p:spPr bwMode="auto">
          <a:xfrm>
            <a:off x="5521338" y="258726"/>
            <a:ext cx="466725" cy="468312"/>
          </a:xfrm>
          <a:prstGeom prst="actionButtonBlank">
            <a:avLst/>
          </a:prstGeom>
          <a:gradFill rotWithShape="1">
            <a:gsLst>
              <a:gs pos="0">
                <a:srgbClr val="FFC000"/>
              </a:gs>
              <a:gs pos="100000">
                <a:srgbClr val="D09502"/>
              </a:gs>
            </a:gsLst>
            <a:path path="rect">
              <a:fillToRect l="50000" t="50000" r="50000" b="50000"/>
            </a:path>
          </a:gradFill>
          <a:ln w="9525">
            <a:noFill/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</p:spPr>
        <p:txBody>
          <a:bodyPr wrap="none" anchor="ctr"/>
          <a:lstStyle/>
          <a:p>
            <a:pPr algn="ctr"/>
            <a:r>
              <a:rPr lang="fr-FR" sz="2800" dirty="0" smtClean="0">
                <a:latin typeface="Arial Rounded MT Bold" pitchFamily="34" charset="0"/>
              </a:rPr>
              <a:t>M</a:t>
            </a:r>
            <a:endParaRPr lang="fr-FR" sz="2800" dirty="0">
              <a:latin typeface="Arial Rounded MT Bold" pitchFamily="34" charset="0"/>
            </a:endParaRPr>
          </a:p>
        </p:txBody>
      </p:sp>
      <p:sp>
        <p:nvSpPr>
          <p:cNvPr id="40" name="AutoShape 16">
            <a:hlinkClick r:id="" action="ppaction://noaction" highlightClick="1"/>
          </p:cNvPr>
          <p:cNvSpPr>
            <a:spLocks noChangeArrowheads="1"/>
          </p:cNvSpPr>
          <p:nvPr/>
        </p:nvSpPr>
        <p:spPr bwMode="auto">
          <a:xfrm>
            <a:off x="5967438" y="258726"/>
            <a:ext cx="466725" cy="468312"/>
          </a:xfrm>
          <a:prstGeom prst="actionButtonBlank">
            <a:avLst/>
          </a:prstGeom>
          <a:gradFill rotWithShape="1">
            <a:gsLst>
              <a:gs pos="0">
                <a:srgbClr val="FFC000"/>
              </a:gs>
              <a:gs pos="100000">
                <a:srgbClr val="D09502"/>
              </a:gs>
            </a:gsLst>
            <a:path path="rect">
              <a:fillToRect l="50000" t="50000" r="50000" b="50000"/>
            </a:path>
          </a:gradFill>
          <a:ln w="9525">
            <a:noFill/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</p:spPr>
        <p:txBody>
          <a:bodyPr wrap="none" anchor="ctr"/>
          <a:lstStyle/>
          <a:p>
            <a:pPr algn="ctr"/>
            <a:r>
              <a:rPr lang="fr-FR" sz="2800" dirty="0" smtClean="0">
                <a:latin typeface="Arial Rounded MT Bold" pitchFamily="34" charset="0"/>
              </a:rPr>
              <a:t>E</a:t>
            </a:r>
            <a:endParaRPr lang="fr-FR" sz="2800" dirty="0">
              <a:latin typeface="Arial Rounded MT Bold" pitchFamily="34" charset="0"/>
            </a:endParaRPr>
          </a:p>
        </p:txBody>
      </p:sp>
      <p:sp>
        <p:nvSpPr>
          <p:cNvPr id="42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673324" y="4779981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M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43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673324" y="5251507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X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44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673324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M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45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673324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X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pic>
        <p:nvPicPr>
          <p:cNvPr id="39" name="Image 38" descr="interrog01.gif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1358856" y="5838858"/>
            <a:ext cx="506409" cy="506409"/>
          </a:xfrm>
          <a:prstGeom prst="rect">
            <a:avLst/>
          </a:prstGeom>
        </p:spPr>
      </p:pic>
      <p:sp>
        <p:nvSpPr>
          <p:cNvPr id="46" name="ZoneTexte 45"/>
          <p:cNvSpPr txBox="1"/>
          <p:nvPr/>
        </p:nvSpPr>
        <p:spPr>
          <a:xfrm>
            <a:off x="0" y="6386553"/>
            <a:ext cx="3221020" cy="380480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</p:spPr>
        <p:txBody>
          <a:bodyPr wrap="square" lIns="36000" tIns="36000" rIns="36000" bIns="36000" rtlCol="0" anchor="ctr" anchorCtr="0">
            <a:spAutoFit/>
          </a:bodyPr>
          <a:lstStyle/>
          <a:p>
            <a:pPr algn="ctr"/>
            <a:r>
              <a:rPr lang="fr-FR" sz="2000" dirty="0" smtClean="0">
                <a:latin typeface="Arial Rounded MT Bold" pitchFamily="34" charset="0"/>
              </a:rPr>
              <a:t>un rang ou une place</a:t>
            </a:r>
            <a:endParaRPr lang="fr-FR" sz="2000" dirty="0">
              <a:latin typeface="Arial Rounded MT Bold" pitchFamily="34" charset="0"/>
            </a:endParaRPr>
          </a:p>
        </p:txBody>
      </p:sp>
      <p:sp>
        <p:nvSpPr>
          <p:cNvPr id="33" name="Rectangle 19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147993" y="1968480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34" name="Rectangle 2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147993" y="2435205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35" name="Rectangle 21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147993" y="2903518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36" name="Rectangle 22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147993" y="3371830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I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37" name="Rectangle 23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147993" y="3840143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U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38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147993" y="4308455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D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41" name="Rectangle 25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147993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47" name="Rectangle 26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147993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48" name="Rectangle 27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147993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49" name="Rectangle 28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147993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I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50" name="Rectangle 29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147993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U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51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147993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D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52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147993" y="4779981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M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53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147993" y="5251507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X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54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147993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M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55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147993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X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56" name="Rectangle 19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622662" y="1968480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57" name="Rectangle 2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622662" y="2435205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58" name="Rectangle 21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622662" y="2903518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59" name="Rectangle 22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622662" y="3371830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I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60" name="Rectangle 23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622662" y="3840143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U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61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622662" y="4308455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D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62" name="Rectangle 25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622662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63" name="Rectangle 26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622662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64" name="Rectangle 27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622662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65" name="Rectangle 28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622662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I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66" name="Rectangle 29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622662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U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67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622662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D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68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622662" y="4779981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M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69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622662" y="5251507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X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70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622662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M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71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622662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X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72" name="Rectangle 19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097331" y="1968480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73" name="Rectangle 2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097331" y="2435205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74" name="Rectangle 21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097331" y="2903518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75" name="Rectangle 22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097331" y="3371830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I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76" name="Rectangle 23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097331" y="3840143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U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77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097331" y="4308455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D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78" name="Rectangle 25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097331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79" name="Rectangle 26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097331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80" name="Rectangle 27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097331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81" name="Rectangle 28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097331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I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82" name="Rectangle 29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097331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U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83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097331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D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84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097331" y="4779981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M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85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097331" y="5251507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X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86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097331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M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87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097331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X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88" name="Rectangle 19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572000" y="1968480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89" name="Rectangle 2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572000" y="2435205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90" name="Rectangle 21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572000" y="2903518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91" name="Rectangle 22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572000" y="3371830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I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92" name="Rectangle 23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572000" y="3840143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U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93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572000" y="4308455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D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94" name="Rectangle 25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572000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95" name="Rectangle 26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572000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96" name="Rectangle 27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572000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97" name="Rectangle 28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572000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I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98" name="Rectangle 29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572000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U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99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572000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D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00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572000" y="4779981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M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01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572000" y="5251507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X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02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572000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M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03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572000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X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04" name="Rectangle 19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046669" y="1968480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05" name="Rectangle 2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046669" y="2435205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06" name="Rectangle 21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046669" y="2903518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07" name="Rectangle 22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046669" y="3371830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I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08" name="Rectangle 23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046669" y="3840143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U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09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046669" y="4308455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D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10" name="Rectangle 25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046669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11" name="Rectangle 26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046669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12" name="Rectangle 27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046669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13" name="Rectangle 28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046669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I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14" name="Rectangle 29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046669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U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15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046669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D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16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046669" y="4779981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M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17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046669" y="5251507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X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18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046669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M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19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046669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X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20" name="Rectangle 19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521338" y="1968480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21" name="Rectangle 2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521338" y="2435205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22" name="Rectangle 21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521338" y="2903518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23" name="Rectangle 22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521338" y="3371830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I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24" name="Rectangle 23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521338" y="3840143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U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25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521338" y="4308455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D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26" name="Rectangle 25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521338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27" name="Rectangle 26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521338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28" name="Rectangle 27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521338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29" name="Rectangle 28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521338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I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30" name="Rectangle 29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521338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U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31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521338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D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32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521338" y="4779981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M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33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521338" y="5251507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X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34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521338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M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35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521338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X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36" name="Rectangle 19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996007" y="1968480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37" name="Rectangle 2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996007" y="2435205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38" name="Rectangle 21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996007" y="2903518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39" name="Rectangle 22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996007" y="3371830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I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40" name="Rectangle 23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996007" y="3840143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U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41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996007" y="4308455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D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42" name="Rectangle 25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996007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43" name="Rectangle 26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996007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44" name="Rectangle 27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996007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45" name="Rectangle 28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996007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I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46" name="Rectangle 29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996007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U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47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996007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D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48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996007" y="4779981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M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49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996007" y="5251507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X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50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996007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M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51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996007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X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52" name="Rectangle 31">
            <a:hlinkClick r:id="" action="ppaction://noaction">
              <a:snd r:embed="rId8" name="arrow.wav" builtIn="1"/>
            </a:hlinkClick>
          </p:cNvPr>
          <p:cNvSpPr>
            <a:spLocks noChangeArrowheads="1"/>
          </p:cNvSpPr>
          <p:nvPr/>
        </p:nvSpPr>
        <p:spPr bwMode="auto">
          <a:xfrm>
            <a:off x="2673324" y="982629"/>
            <a:ext cx="3797352" cy="468312"/>
          </a:xfrm>
          <a:prstGeom prst="rect">
            <a:avLst/>
          </a:prstGeom>
          <a:solidFill>
            <a:schemeClr val="accent1">
              <a:alpha val="0"/>
            </a:schemeClr>
          </a:solidFill>
          <a:ln w="12700">
            <a:solidFill>
              <a:srgbClr val="FFCC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fr-FR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4405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3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4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5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6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7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8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9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20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4" dur="500"/>
                                        <p:tgtEl>
                                          <p:spTgt spid="4405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500"/>
                                        <p:tgtEl>
                                          <p:spTgt spid="440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" decel="100000"/>
                                        <p:tgtEl>
                                          <p:spTgt spid="440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4051"/>
                  </p:tgtEl>
                </p:cond>
              </p:nextCondLst>
            </p:seq>
            <p:seq concurrent="1" nextAc="seek">
              <p:cTn id="29" restart="whenNotActive" fill="hold" evtFilter="cancelBubble" nodeType="interactiveSeq">
                <p:stCondLst>
                  <p:cond evt="onClick" delay="0">
                    <p:tgtEl>
                      <p:spTgt spid="4405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0" fill="hold">
                      <p:stCondLst>
                        <p:cond delay="0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4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5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40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41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2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43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4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45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6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47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1" dur="500"/>
                                        <p:tgtEl>
                                          <p:spTgt spid="4405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2" dur="500"/>
                                        <p:tgtEl>
                                          <p:spTgt spid="440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50" decel="100000"/>
                                        <p:tgtEl>
                                          <p:spTgt spid="440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4052"/>
                  </p:tgtEl>
                </p:cond>
              </p:nextCondLst>
            </p:seq>
            <p:seq concurrent="1" nextAc="seek">
              <p:cTn id="56" restart="whenNotActive" fill="hold" evtFilter="cancelBubble" nodeType="interactiveSeq">
                <p:stCondLst>
                  <p:cond evt="onClick" delay="0">
                    <p:tgtEl>
                      <p:spTgt spid="4405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7" fill="hold">
                      <p:stCondLst>
                        <p:cond delay="0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1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2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67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68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9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70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1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72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3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74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>
                      <p:stCondLst>
                        <p:cond delay="indefinite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8" dur="500"/>
                                        <p:tgtEl>
                                          <p:spTgt spid="4405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9" dur="500"/>
                                        <p:tgtEl>
                                          <p:spTgt spid="440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50" decel="100000"/>
                                        <p:tgtEl>
                                          <p:spTgt spid="440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4053"/>
                  </p:tgtEl>
                </p:cond>
              </p:nextCondLst>
            </p:seq>
            <p:seq concurrent="1" nextAc="seek">
              <p:cTn id="83" restart="whenNotActive" fill="hold" evtFilter="cancelBubble" nodeType="interactiveSeq">
                <p:stCondLst>
                  <p:cond evt="onClick" delay="0">
                    <p:tgtEl>
                      <p:spTgt spid="4405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4" fill="hold">
                      <p:stCondLst>
                        <p:cond delay="0"/>
                      </p:stCondLst>
                      <p:childTnLst>
                        <p:par>
                          <p:cTn id="85" fill="hold">
                            <p:stCondLst>
                              <p:cond delay="0"/>
                            </p:stCondLst>
                            <p:childTnLst>
                              <p:par>
                                <p:cTn id="86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8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9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94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95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6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97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8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99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00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01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2" fill="hold">
                      <p:stCondLst>
                        <p:cond delay="indefinite"/>
                      </p:stCondLst>
                      <p:childTnLst>
                        <p:par>
                          <p:cTn id="103" fill="hold">
                            <p:stCondLst>
                              <p:cond delay="0"/>
                            </p:stCondLst>
                            <p:childTnLst>
                              <p:par>
                                <p:cTn id="104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5" dur="500"/>
                                        <p:tgtEl>
                                          <p:spTgt spid="4406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500"/>
                                        <p:tgtEl>
                                          <p:spTgt spid="440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50" decel="100000"/>
                                        <p:tgtEl>
                                          <p:spTgt spid="440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4054"/>
                  </p:tgtEl>
                </p:cond>
              </p:nextCondLst>
            </p:seq>
            <p:seq concurrent="1" nextAc="seek">
              <p:cTn id="110" restart="whenNotActive" fill="hold" evtFilter="cancelBubble" nodeType="interactiveSeq">
                <p:stCondLst>
                  <p:cond evt="onClick" delay="0">
                    <p:tgtEl>
                      <p:spTgt spid="4405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1" fill="hold">
                      <p:stCondLst>
                        <p:cond delay="0"/>
                      </p:stCondLst>
                      <p:childTnLst>
                        <p:par>
                          <p:cTn id="112" fill="hold">
                            <p:stCondLst>
                              <p:cond delay="0"/>
                            </p:stCondLst>
                            <p:childTnLst>
                              <p:par>
                                <p:cTn id="113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5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6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7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8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9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0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21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22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3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24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5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26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7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28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9" fill="hold">
                      <p:stCondLst>
                        <p:cond delay="indefinite"/>
                      </p:stCondLst>
                      <p:childTnLst>
                        <p:par>
                          <p:cTn id="130" fill="hold">
                            <p:stCondLst>
                              <p:cond delay="0"/>
                            </p:stCondLst>
                            <p:childTnLst>
                              <p:par>
                                <p:cTn id="131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2" dur="500"/>
                                        <p:tgtEl>
                                          <p:spTgt spid="4406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3" dur="500"/>
                                        <p:tgtEl>
                                          <p:spTgt spid="440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4" dur="50" decel="100000"/>
                                        <p:tgtEl>
                                          <p:spTgt spid="440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5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4055"/>
                  </p:tgtEl>
                </p:cond>
              </p:nextCondLst>
            </p:seq>
            <p:seq concurrent="1" nextAc="seek">
              <p:cTn id="137" restart="whenNotActive" fill="hold" evtFilter="cancelBubble" nodeType="interactiveSeq">
                <p:stCondLst>
                  <p:cond evt="onClick" delay="0">
                    <p:tgtEl>
                      <p:spTgt spid="4404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8" fill="hold">
                      <p:stCondLst>
                        <p:cond delay="0"/>
                      </p:stCondLst>
                      <p:childTnLst>
                        <p:par>
                          <p:cTn id="139" fill="hold">
                            <p:stCondLst>
                              <p:cond delay="0"/>
                            </p:stCondLst>
                            <p:childTnLst>
                              <p:par>
                                <p:cTn id="140" presetID="56" presetClass="entr" presetSubtype="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by="(-#ppt_w*2)" calcmode="lin" valueType="num">
                                      <p:cBhvr rctx="PPT">
                                        <p:cTn id="142" dur="25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</p:anim>
                                    <p:anim by="(#ppt_w*0.50)" calcmode="lin" valueType="num">
                                      <p:cBhvr>
                                        <p:cTn id="143" dur="25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(-#ppt_h/2)" to="(#ppt_y)" calcmode="lin" valueType="num">
                                      <p:cBhvr>
                                        <p:cTn id="144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</p:anim>
                                    <p:animRot by="21600000">
                                      <p:cBhvr>
                                        <p:cTn id="145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6" fill="hold">
                            <p:stCondLst>
                              <p:cond delay="500"/>
                            </p:stCondLst>
                            <p:childTnLst>
                              <p:par>
                                <p:cTn id="147" presetID="56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by="(-#ppt_w*2)" calcmode="lin" valueType="num">
                                      <p:cBhvr rctx="PPT">
                                        <p:cTn id="149" dur="25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</p:anim>
                                    <p:anim by="(#ppt_w*0.50)" calcmode="lin" valueType="num">
                                      <p:cBhvr>
                                        <p:cTn id="150" dur="25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(-#ppt_h/2)" to="(#ppt_y)" calcmode="lin" valueType="num">
                                      <p:cBhvr>
                                        <p:cTn id="151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</p:anim>
                                    <p:animRot by="21600000">
                                      <p:cBhvr>
                                        <p:cTn id="152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3" fill="hold">
                            <p:stCondLst>
                              <p:cond delay="1000"/>
                            </p:stCondLst>
                            <p:childTnLst>
                              <p:par>
                                <p:cTn id="154" presetID="56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by="(-#ppt_w*2)" calcmode="lin" valueType="num">
                                      <p:cBhvr rctx="PPT">
                                        <p:cTn id="156" dur="25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</p:anim>
                                    <p:anim by="(#ppt_w*0.50)" calcmode="lin" valueType="num">
                                      <p:cBhvr>
                                        <p:cTn id="157" dur="25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(-#ppt_h/2)" to="(#ppt_y)" calcmode="lin" valueType="num">
                                      <p:cBhvr>
                                        <p:cTn id="158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</p:anim>
                                    <p:animRot by="21600000">
                                      <p:cBhvr>
                                        <p:cTn id="159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0" fill="hold">
                            <p:stCondLst>
                              <p:cond delay="1500"/>
                            </p:stCondLst>
                            <p:childTnLst>
                              <p:par>
                                <p:cTn id="161" presetID="56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by="(-#ppt_w*2)" calcmode="lin" valueType="num">
                                      <p:cBhvr rctx="PPT">
                                        <p:cTn id="163" dur="25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</p:anim>
                                    <p:anim by="(#ppt_w*0.50)" calcmode="lin" valueType="num">
                                      <p:cBhvr>
                                        <p:cTn id="164" dur="25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(-#ppt_h/2)" to="(#ppt_y)" calcmode="lin" valueType="num">
                                      <p:cBhvr>
                                        <p:cTn id="165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</p:anim>
                                    <p:animRot by="21600000">
                                      <p:cBhvr>
                                        <p:cTn id="166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7" fill="hold">
                            <p:stCondLst>
                              <p:cond delay="2000"/>
                            </p:stCondLst>
                            <p:childTnLst>
                              <p:par>
                                <p:cTn id="168" presetID="56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by="(-#ppt_w*2)" calcmode="lin" valueType="num">
                                      <p:cBhvr rctx="PPT">
                                        <p:cTn id="170" dur="25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</p:anim>
                                    <p:anim by="(#ppt_w*0.50)" calcmode="lin" valueType="num">
                                      <p:cBhvr>
                                        <p:cTn id="171" dur="25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(-#ppt_h/2)" to="(#ppt_y)" calcmode="lin" valueType="num">
                                      <p:cBhvr>
                                        <p:cTn id="172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</p:anim>
                                    <p:animRot by="21600000">
                                      <p:cBhvr>
                                        <p:cTn id="173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4" fill="hold">
                            <p:stCondLst>
                              <p:cond delay="2500"/>
                            </p:stCondLst>
                            <p:childTnLst>
                              <p:par>
                                <p:cTn id="175" presetID="56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by="(-#ppt_w*2)" calcmode="lin" valueType="num">
                                      <p:cBhvr rctx="PPT">
                                        <p:cTn id="177" dur="25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</p:anim>
                                    <p:anim by="(#ppt_w*0.50)" calcmode="lin" valueType="num">
                                      <p:cBhvr>
                                        <p:cTn id="178" dur="25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(-#ppt_h/2)" to="(#ppt_y)" calcmode="lin" valueType="num">
                                      <p:cBhvr>
                                        <p:cTn id="179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</p:anim>
                                    <p:animRot by="21600000">
                                      <p:cBhvr>
                                        <p:cTn id="180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1" fill="hold">
                            <p:stCondLst>
                              <p:cond delay="3000"/>
                            </p:stCondLst>
                            <p:childTnLst>
                              <p:par>
                                <p:cTn id="182" presetID="56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by="(-#ppt_w*2)" calcmode="lin" valueType="num">
                                      <p:cBhvr rctx="PPT">
                                        <p:cTn id="184" dur="25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</p:anim>
                                    <p:anim by="(#ppt_w*0.50)" calcmode="lin" valueType="num">
                                      <p:cBhvr>
                                        <p:cTn id="185" dur="25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(-#ppt_h/2)" to="(#ppt_y)" calcmode="lin" valueType="num">
                                      <p:cBhvr>
                                        <p:cTn id="186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</p:anim>
                                    <p:animRot by="21600000">
                                      <p:cBhvr>
                                        <p:cTn id="187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8" fill="hold">
                            <p:stCondLst>
                              <p:cond delay="3500"/>
                            </p:stCondLst>
                            <p:childTnLst>
                              <p:par>
                                <p:cTn id="189" presetID="56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by="(-#ppt_w*2)" calcmode="lin" valueType="num">
                                      <p:cBhvr rctx="PPT">
                                        <p:cTn id="191" dur="25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</p:anim>
                                    <p:anim by="(#ppt_w*0.50)" calcmode="lin" valueType="num">
                                      <p:cBhvr>
                                        <p:cTn id="192" dur="25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(-#ppt_h/2)" to="(#ppt_y)" calcmode="lin" valueType="num">
                                      <p:cBhvr>
                                        <p:cTn id="193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</p:anim>
                                    <p:animRot by="21600000">
                                      <p:cBhvr>
                                        <p:cTn id="194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5" fill="hold">
                            <p:stCondLst>
                              <p:cond delay="4000"/>
                            </p:stCondLst>
                            <p:childTnLst>
                              <p:par>
                                <p:cTn id="196" presetID="34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from="(-#ppt_w/2)" to="(#ppt_x)" calcmode="lin" valueType="num">
                                      <p:cBhvr>
                                        <p:cTn id="198" dur="6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0" to="-1.0" calcmode="lin" valueType="num">
                                      <p:cBhvr>
                                        <p:cTn id="199" dur="200" decel="5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44050"/>
                                        </p:tgtEl>
                                        <p:attrNameLst>
                                          <p:attrName>xshear</p:attrName>
                                        </p:attrNameLst>
                                      </p:cBhvr>
                                    </p:anim>
                                    <p:animScale>
                                      <p:cBhvr>
                                        <p:cTn id="200" dur="200" decel="10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44050"/>
                                        </p:tgtEl>
                                      </p:cBhvr>
                                      <p:from x="100000" y="100000"/>
                                      <p:to x="80000" y="100000"/>
                                    </p:animScale>
                                    <p:anim by="(#ppt_h/3+#ppt_w*0.1)" calcmode="lin" valueType="num">
                                      <p:cBhvr additive="sum">
                                        <p:cTn id="201" dur="200" decel="10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440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4049"/>
                  </p:tgtEl>
                </p:cond>
              </p:nextCondLst>
            </p:seq>
            <p:seq concurrent="1" nextAc="seek">
              <p:cTn id="202" restart="whenNotActive" fill="hold" evtFilter="cancelBubble" nodeType="interactiveSeq">
                <p:stCondLst>
                  <p:cond evt="onClick" delay="0">
                    <p:tgtEl>
                      <p:spTgt spid="4405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03" fill="hold">
                      <p:stCondLst>
                        <p:cond delay="0"/>
                      </p:stCondLst>
                      <p:childTnLst>
                        <p:par>
                          <p:cTn id="204" fill="hold">
                            <p:stCondLst>
                              <p:cond delay="0"/>
                            </p:stCondLst>
                            <p:childTnLst>
                              <p:par>
                                <p:cTn id="205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07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8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9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0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1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2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213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214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15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216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17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218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19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220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1" fill="hold">
                      <p:stCondLst>
                        <p:cond delay="indefinite"/>
                      </p:stCondLst>
                      <p:childTnLst>
                        <p:par>
                          <p:cTn id="222" fill="hold">
                            <p:stCondLst>
                              <p:cond delay="0"/>
                            </p:stCondLst>
                            <p:childTnLst>
                              <p:par>
                                <p:cTn id="223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24" dur="500"/>
                                        <p:tgtEl>
                                          <p:spTgt spid="4406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5" dur="500"/>
                                        <p:tgtEl>
                                          <p:spTgt spid="440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6" dur="50" decel="100000"/>
                                        <p:tgtEl>
                                          <p:spTgt spid="440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7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2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4056"/>
                  </p:tgtEl>
                </p:cond>
              </p:nextCondLst>
            </p:seq>
            <p:seq concurrent="1" nextAc="seek">
              <p:cTn id="229" restart="whenNotActive" fill="hold" evtFilter="cancelBubble" nodeType="interactiveSeq">
                <p:stCondLst>
                  <p:cond evt="onClick" delay="0">
                    <p:tgtEl>
                      <p:spTgt spid="4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30" fill="hold">
                      <p:stCondLst>
                        <p:cond delay="0"/>
                      </p:stCondLst>
                      <p:childTnLst>
                        <p:par>
                          <p:cTn id="231" fill="hold">
                            <p:stCondLst>
                              <p:cond delay="0"/>
                            </p:stCondLst>
                            <p:childTnLst>
                              <p:par>
                                <p:cTn id="232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34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5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6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7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8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9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240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241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42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243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44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245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46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247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8" fill="hold">
                      <p:stCondLst>
                        <p:cond delay="indefinite"/>
                      </p:stCondLst>
                      <p:childTnLst>
                        <p:par>
                          <p:cTn id="249" fill="hold">
                            <p:stCondLst>
                              <p:cond delay="0"/>
                            </p:stCondLst>
                            <p:childTnLst>
                              <p:par>
                                <p:cTn id="250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51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2" dur="500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3" dur="50" decel="100000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4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5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2"/>
                  </p:tgtEl>
                </p:cond>
              </p:nextCondLst>
            </p:seq>
            <p:seq concurrent="1" nextAc="seek">
              <p:cTn id="256" restart="whenNotActive" fill="hold" evtFilter="cancelBubble" nodeType="interactiveSeq">
                <p:stCondLst>
                  <p:cond evt="onClick" delay="0">
                    <p:tgtEl>
                      <p:spTgt spid="4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57" fill="hold">
                      <p:stCondLst>
                        <p:cond delay="0"/>
                      </p:stCondLst>
                      <p:childTnLst>
                        <p:par>
                          <p:cTn id="258" fill="hold">
                            <p:stCondLst>
                              <p:cond delay="0"/>
                            </p:stCondLst>
                            <p:childTnLst>
                              <p:par>
                                <p:cTn id="259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61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2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3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4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5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6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267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268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69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270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71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272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73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274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5" fill="hold">
                      <p:stCondLst>
                        <p:cond delay="indefinite"/>
                      </p:stCondLst>
                      <p:childTnLst>
                        <p:par>
                          <p:cTn id="276" fill="hold">
                            <p:stCondLst>
                              <p:cond delay="0"/>
                            </p:stCondLst>
                            <p:childTnLst>
                              <p:par>
                                <p:cTn id="277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78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9" dur="500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0" dur="50" decel="100000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1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8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3"/>
                  </p:tgtEl>
                </p:cond>
              </p:nextCondLst>
            </p:seq>
            <p:seq concurrent="1" nextAc="seek">
              <p:cTn id="283" restart="whenNotActive" fill="hold" evtFilter="cancelBubble" nodeType="interactiveSeq">
                <p:stCondLst>
                  <p:cond evt="onClick" delay="0">
                    <p:tgtEl>
                      <p:spTgt spid="3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84" fill="hold">
                      <p:stCondLst>
                        <p:cond delay="0"/>
                      </p:stCondLst>
                      <p:childTnLst>
                        <p:par>
                          <p:cTn id="285" fill="hold">
                            <p:stCondLst>
                              <p:cond delay="0"/>
                            </p:stCondLst>
                            <p:childTnLst>
                              <p:par>
                                <p:cTn id="286" presetID="27" presetClass="entr" presetSubtype="0" fill="hold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2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288" dur="100"/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289" dur="100"/>
                                        <p:tgtEl>
                                          <p:spTgt spid="4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90" dur="100"/>
                                        <p:tgtEl>
                                          <p:spTgt spid="4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1" fill="hold">
                      <p:stCondLst>
                        <p:cond delay="indefinite"/>
                      </p:stCondLst>
                      <p:childTnLst>
                        <p:par>
                          <p:cTn id="292" fill="hold">
                            <p:stCondLst>
                              <p:cond delay="0"/>
                            </p:stCondLst>
                            <p:childTnLst>
                              <p:par>
                                <p:cTn id="293" presetID="26" presetClass="entr" presetSubtype="0" fill="hold" grpId="2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95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6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7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8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9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0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301" dur="7">
                                          <p:stCondLst>
                                            <p:cond delay="163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302" dur="42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03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304" dur="42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05" dur="7">
                                          <p:stCondLst>
                                            <p:cond delay="411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306" dur="42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07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308" dur="42" decel="50000">
                                          <p:stCondLst>
                                            <p:cond delay="459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9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oin.wav" builtIn="1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9"/>
                  </p:tgtEl>
                </p:cond>
              </p:nextCondLst>
            </p:seq>
            <p:seq concurrent="1" nextAc="seek">
              <p:cTn id="309" restart="whenNotActive" fill="hold" evtFilter="cancelBubble" nodeType="interactiveSeq">
                <p:stCondLst>
                  <p:cond evt="onClick" delay="0">
                    <p:tgtEl>
                      <p:spTgt spid="3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10" fill="hold">
                      <p:stCondLst>
                        <p:cond delay="0"/>
                      </p:stCondLst>
                      <p:childTnLst>
                        <p:par>
                          <p:cTn id="311" fill="hold">
                            <p:stCondLst>
                              <p:cond delay="0"/>
                            </p:stCondLst>
                            <p:childTnLst>
                              <p:par>
                                <p:cTn id="312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14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15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6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7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8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9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320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321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22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323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24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325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26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327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8" fill="hold">
                      <p:stCondLst>
                        <p:cond delay="indefinite"/>
                      </p:stCondLst>
                      <p:childTnLst>
                        <p:par>
                          <p:cTn id="329" fill="hold">
                            <p:stCondLst>
                              <p:cond delay="0"/>
                            </p:stCondLst>
                            <p:childTnLst>
                              <p:par>
                                <p:cTn id="330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31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2" dur="500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3" dur="50" decel="100000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4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3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3"/>
                  </p:tgtEl>
                </p:cond>
              </p:nextCondLst>
            </p:seq>
            <p:seq concurrent="1" nextAc="seek">
              <p:cTn id="336" restart="whenNotActive" fill="hold" evtFilter="cancelBubble" nodeType="interactiveSeq">
                <p:stCondLst>
                  <p:cond evt="onClick" delay="0">
                    <p:tgtEl>
                      <p:spTgt spid="3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37" fill="hold">
                      <p:stCondLst>
                        <p:cond delay="0"/>
                      </p:stCondLst>
                      <p:childTnLst>
                        <p:par>
                          <p:cTn id="338" fill="hold">
                            <p:stCondLst>
                              <p:cond delay="0"/>
                            </p:stCondLst>
                            <p:childTnLst>
                              <p:par>
                                <p:cTn id="339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41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42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3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4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5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6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347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348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49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350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51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352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53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354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5" fill="hold">
                      <p:stCondLst>
                        <p:cond delay="indefinite"/>
                      </p:stCondLst>
                      <p:childTnLst>
                        <p:par>
                          <p:cTn id="356" fill="hold">
                            <p:stCondLst>
                              <p:cond delay="0"/>
                            </p:stCondLst>
                            <p:childTnLst>
                              <p:par>
                                <p:cTn id="357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58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59" dur="500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0" dur="50" decel="100000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1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6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4"/>
                  </p:tgtEl>
                </p:cond>
              </p:nextCondLst>
            </p:seq>
            <p:seq concurrent="1" nextAc="seek">
              <p:cTn id="363" restart="whenNotActive" fill="hold" evtFilter="cancelBubble" nodeType="interactiveSeq">
                <p:stCondLst>
                  <p:cond evt="onClick" delay="0">
                    <p:tgtEl>
                      <p:spTgt spid="3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64" fill="hold">
                      <p:stCondLst>
                        <p:cond delay="0"/>
                      </p:stCondLst>
                      <p:childTnLst>
                        <p:par>
                          <p:cTn id="365" fill="hold">
                            <p:stCondLst>
                              <p:cond delay="0"/>
                            </p:stCondLst>
                            <p:childTnLst>
                              <p:par>
                                <p:cTn id="366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68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69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0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1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2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3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374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375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76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377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78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379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80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381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2" fill="hold">
                      <p:stCondLst>
                        <p:cond delay="indefinite"/>
                      </p:stCondLst>
                      <p:childTnLst>
                        <p:par>
                          <p:cTn id="383" fill="hold">
                            <p:stCondLst>
                              <p:cond delay="0"/>
                            </p:stCondLst>
                            <p:childTnLst>
                              <p:par>
                                <p:cTn id="384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85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86" dur="500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7" dur="50" decel="100000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8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8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5"/>
                  </p:tgtEl>
                </p:cond>
              </p:nextCondLst>
            </p:seq>
            <p:seq concurrent="1" nextAc="seek">
              <p:cTn id="390" restart="whenNotActive" fill="hold" evtFilter="cancelBubble" nodeType="interactiveSeq">
                <p:stCondLst>
                  <p:cond evt="onClick" delay="0">
                    <p:tgtEl>
                      <p:spTgt spid="3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91" fill="hold">
                      <p:stCondLst>
                        <p:cond delay="0"/>
                      </p:stCondLst>
                      <p:childTnLst>
                        <p:par>
                          <p:cTn id="392" fill="hold">
                            <p:stCondLst>
                              <p:cond delay="0"/>
                            </p:stCondLst>
                            <p:childTnLst>
                              <p:par>
                                <p:cTn id="393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95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96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7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8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9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0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401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402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03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404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05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406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07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408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9" fill="hold">
                      <p:stCondLst>
                        <p:cond delay="indefinite"/>
                      </p:stCondLst>
                      <p:childTnLst>
                        <p:par>
                          <p:cTn id="410" fill="hold">
                            <p:stCondLst>
                              <p:cond delay="0"/>
                            </p:stCondLst>
                            <p:childTnLst>
                              <p:par>
                                <p:cTn id="411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12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13" dur="500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4" dur="50" decel="100000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5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41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6"/>
                  </p:tgtEl>
                </p:cond>
              </p:nextCondLst>
            </p:seq>
            <p:seq concurrent="1" nextAc="seek">
              <p:cTn id="417" restart="whenNotActive" fill="hold" evtFilter="cancelBubble" nodeType="interactiveSeq">
                <p:stCondLst>
                  <p:cond evt="onClick" delay="0">
                    <p:tgtEl>
                      <p:spTgt spid="3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18" fill="hold">
                      <p:stCondLst>
                        <p:cond delay="0"/>
                      </p:stCondLst>
                      <p:childTnLst>
                        <p:par>
                          <p:cTn id="419" fill="hold">
                            <p:stCondLst>
                              <p:cond delay="0"/>
                            </p:stCondLst>
                            <p:childTnLst>
                              <p:par>
                                <p:cTn id="420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22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23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4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5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6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7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428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429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30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431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32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433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34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435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6" fill="hold">
                      <p:stCondLst>
                        <p:cond delay="indefinite"/>
                      </p:stCondLst>
                      <p:childTnLst>
                        <p:par>
                          <p:cTn id="437" fill="hold">
                            <p:stCondLst>
                              <p:cond delay="0"/>
                            </p:stCondLst>
                            <p:childTnLst>
                              <p:par>
                                <p:cTn id="438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39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40" dur="500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1" dur="50" decel="100000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44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7"/>
                  </p:tgtEl>
                </p:cond>
              </p:nextCondLst>
            </p:seq>
            <p:seq concurrent="1" nextAc="seek">
              <p:cTn id="444" restart="whenNotActive" fill="hold" evtFilter="cancelBubble" nodeType="interactiveSeq">
                <p:stCondLst>
                  <p:cond evt="onClick" delay="0">
                    <p:tgtEl>
                      <p:spTgt spid="3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45" fill="hold">
                      <p:stCondLst>
                        <p:cond delay="0"/>
                      </p:stCondLst>
                      <p:childTnLst>
                        <p:par>
                          <p:cTn id="446" fill="hold">
                            <p:stCondLst>
                              <p:cond delay="0"/>
                            </p:stCondLst>
                            <p:childTnLst>
                              <p:par>
                                <p:cTn id="447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49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50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1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2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3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4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455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456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57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458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59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460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61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462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3" fill="hold">
                      <p:stCondLst>
                        <p:cond delay="indefinite"/>
                      </p:stCondLst>
                      <p:childTnLst>
                        <p:par>
                          <p:cTn id="464" fill="hold">
                            <p:stCondLst>
                              <p:cond delay="0"/>
                            </p:stCondLst>
                            <p:childTnLst>
                              <p:par>
                                <p:cTn id="465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66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67" dur="500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8" dur="50" decel="100000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9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47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8"/>
                  </p:tgtEl>
                </p:cond>
              </p:nextCondLst>
            </p:seq>
            <p:seq concurrent="1" nextAc="seek">
              <p:cTn id="471" restart="whenNotActive" fill="hold" evtFilter="cancelBubble" nodeType="interactiveSeq">
                <p:stCondLst>
                  <p:cond evt="onClick" delay="0">
                    <p:tgtEl>
                      <p:spTgt spid="5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72" fill="hold">
                      <p:stCondLst>
                        <p:cond delay="0"/>
                      </p:stCondLst>
                      <p:childTnLst>
                        <p:par>
                          <p:cTn id="473" fill="hold">
                            <p:stCondLst>
                              <p:cond delay="0"/>
                            </p:stCondLst>
                            <p:childTnLst>
                              <p:par>
                                <p:cTn id="474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76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77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8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9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0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1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482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483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84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485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86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487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88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489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0" fill="hold">
                      <p:stCondLst>
                        <p:cond delay="indefinite"/>
                      </p:stCondLst>
                      <p:childTnLst>
                        <p:par>
                          <p:cTn id="491" fill="hold">
                            <p:stCondLst>
                              <p:cond delay="0"/>
                            </p:stCondLst>
                            <p:childTnLst>
                              <p:par>
                                <p:cTn id="492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93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94" dur="500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5" dur="50" decel="100000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6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49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2"/>
                  </p:tgtEl>
                </p:cond>
              </p:nextCondLst>
            </p:seq>
            <p:seq concurrent="1" nextAc="seek">
              <p:cTn id="498" restart="whenNotActive" fill="hold" evtFilter="cancelBubble" nodeType="interactiveSeq">
                <p:stCondLst>
                  <p:cond evt="onClick" delay="0">
                    <p:tgtEl>
                      <p:spTgt spid="5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99" fill="hold">
                      <p:stCondLst>
                        <p:cond delay="0"/>
                      </p:stCondLst>
                      <p:childTnLst>
                        <p:par>
                          <p:cTn id="500" fill="hold">
                            <p:stCondLst>
                              <p:cond delay="0"/>
                            </p:stCondLst>
                            <p:childTnLst>
                              <p:par>
                                <p:cTn id="501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03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04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5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6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7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8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509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510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11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512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13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514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15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516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7" fill="hold">
                      <p:stCondLst>
                        <p:cond delay="indefinite"/>
                      </p:stCondLst>
                      <p:childTnLst>
                        <p:par>
                          <p:cTn id="518" fill="hold">
                            <p:stCondLst>
                              <p:cond delay="0"/>
                            </p:stCondLst>
                            <p:childTnLst>
                              <p:par>
                                <p:cTn id="519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20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21" dur="500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2" dur="50" decel="100000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3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52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3"/>
                  </p:tgtEl>
                </p:cond>
              </p:nextCondLst>
            </p:seq>
            <p:seq concurrent="1" nextAc="seek">
              <p:cTn id="525" restart="whenNotActive" fill="hold" evtFilter="cancelBubble" nodeType="interactiveSeq">
                <p:stCondLst>
                  <p:cond evt="onClick" delay="0">
                    <p:tgtEl>
                      <p:spTgt spid="5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26" fill="hold">
                      <p:stCondLst>
                        <p:cond delay="0"/>
                      </p:stCondLst>
                      <p:childTnLst>
                        <p:par>
                          <p:cTn id="527" fill="hold">
                            <p:stCondLst>
                              <p:cond delay="0"/>
                            </p:stCondLst>
                            <p:childTnLst>
                              <p:par>
                                <p:cTn id="528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30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31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2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3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4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5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536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537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38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539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40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541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42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543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4" fill="hold">
                      <p:stCondLst>
                        <p:cond delay="indefinite"/>
                      </p:stCondLst>
                      <p:childTnLst>
                        <p:par>
                          <p:cTn id="545" fill="hold">
                            <p:stCondLst>
                              <p:cond delay="0"/>
                            </p:stCondLst>
                            <p:childTnLst>
                              <p:par>
                                <p:cTn id="546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47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48" dur="500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9" dur="50" decel="100000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0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55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6"/>
                  </p:tgtEl>
                </p:cond>
              </p:nextCondLst>
            </p:seq>
            <p:seq concurrent="1" nextAc="seek">
              <p:cTn id="552" restart="whenNotActive" fill="hold" evtFilter="cancelBubble" nodeType="interactiveSeq">
                <p:stCondLst>
                  <p:cond evt="onClick" delay="0">
                    <p:tgtEl>
                      <p:spTgt spid="5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53" fill="hold">
                      <p:stCondLst>
                        <p:cond delay="0"/>
                      </p:stCondLst>
                      <p:childTnLst>
                        <p:par>
                          <p:cTn id="554" fill="hold">
                            <p:stCondLst>
                              <p:cond delay="0"/>
                            </p:stCondLst>
                            <p:childTnLst>
                              <p:par>
                                <p:cTn id="555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57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58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9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0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1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2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563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564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65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566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67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568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69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570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1" fill="hold">
                      <p:stCondLst>
                        <p:cond delay="indefinite"/>
                      </p:stCondLst>
                      <p:childTnLst>
                        <p:par>
                          <p:cTn id="572" fill="hold">
                            <p:stCondLst>
                              <p:cond delay="0"/>
                            </p:stCondLst>
                            <p:childTnLst>
                              <p:par>
                                <p:cTn id="573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74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75" dur="500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6" dur="50" decel="100000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7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57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7"/>
                  </p:tgtEl>
                </p:cond>
              </p:nextCondLst>
            </p:seq>
            <p:seq concurrent="1" nextAc="seek">
              <p:cTn id="579" restart="whenNotActive" fill="hold" evtFilter="cancelBubble" nodeType="interactiveSeq">
                <p:stCondLst>
                  <p:cond evt="onClick" delay="0">
                    <p:tgtEl>
                      <p:spTgt spid="5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80" fill="hold">
                      <p:stCondLst>
                        <p:cond delay="0"/>
                      </p:stCondLst>
                      <p:childTnLst>
                        <p:par>
                          <p:cTn id="581" fill="hold">
                            <p:stCondLst>
                              <p:cond delay="0"/>
                            </p:stCondLst>
                            <p:childTnLst>
                              <p:par>
                                <p:cTn id="582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84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85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6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7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8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9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590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591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92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593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94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595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96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597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8" fill="hold">
                      <p:stCondLst>
                        <p:cond delay="indefinite"/>
                      </p:stCondLst>
                      <p:childTnLst>
                        <p:par>
                          <p:cTn id="599" fill="hold">
                            <p:stCondLst>
                              <p:cond delay="0"/>
                            </p:stCondLst>
                            <p:childTnLst>
                              <p:par>
                                <p:cTn id="600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01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02" dur="500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3" dur="50" decel="100000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4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60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8"/>
                  </p:tgtEl>
                </p:cond>
              </p:nextCondLst>
            </p:seq>
            <p:seq concurrent="1" nextAc="seek">
              <p:cTn id="606" restart="whenNotActive" fill="hold" evtFilter="cancelBubble" nodeType="interactiveSeq">
                <p:stCondLst>
                  <p:cond evt="onClick" delay="0">
                    <p:tgtEl>
                      <p:spTgt spid="5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07" fill="hold">
                      <p:stCondLst>
                        <p:cond delay="0"/>
                      </p:stCondLst>
                      <p:childTnLst>
                        <p:par>
                          <p:cTn id="608" fill="hold">
                            <p:stCondLst>
                              <p:cond delay="0"/>
                            </p:stCondLst>
                            <p:childTnLst>
                              <p:par>
                                <p:cTn id="609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11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12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3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4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5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6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617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618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19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620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21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622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23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624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5" fill="hold">
                      <p:stCondLst>
                        <p:cond delay="indefinite"/>
                      </p:stCondLst>
                      <p:childTnLst>
                        <p:par>
                          <p:cTn id="626" fill="hold">
                            <p:stCondLst>
                              <p:cond delay="0"/>
                            </p:stCondLst>
                            <p:childTnLst>
                              <p:par>
                                <p:cTn id="627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28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29" dur="500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0" dur="50" decel="100000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1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63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9"/>
                  </p:tgtEl>
                </p:cond>
              </p:nextCondLst>
            </p:seq>
            <p:seq concurrent="1" nextAc="seek">
              <p:cTn id="633" restart="whenNotActive" fill="hold" evtFilter="cancelBubble" nodeType="interactiveSeq">
                <p:stCondLst>
                  <p:cond evt="onClick" delay="0">
                    <p:tgtEl>
                      <p:spTgt spid="6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34" fill="hold">
                      <p:stCondLst>
                        <p:cond delay="0"/>
                      </p:stCondLst>
                      <p:childTnLst>
                        <p:par>
                          <p:cTn id="635" fill="hold">
                            <p:stCondLst>
                              <p:cond delay="0"/>
                            </p:stCondLst>
                            <p:childTnLst>
                              <p:par>
                                <p:cTn id="636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38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39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0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1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2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3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644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645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46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647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48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649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50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651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2" fill="hold">
                      <p:stCondLst>
                        <p:cond delay="indefinite"/>
                      </p:stCondLst>
                      <p:childTnLst>
                        <p:par>
                          <p:cTn id="653" fill="hold">
                            <p:stCondLst>
                              <p:cond delay="0"/>
                            </p:stCondLst>
                            <p:childTnLst>
                              <p:par>
                                <p:cTn id="654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55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56" dur="500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7" dur="50" decel="100000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8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65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0"/>
                  </p:tgtEl>
                </p:cond>
              </p:nextCondLst>
            </p:seq>
            <p:seq concurrent="1" nextAc="seek">
              <p:cTn id="660" restart="whenNotActive" fill="hold" evtFilter="cancelBubble" nodeType="interactiveSeq">
                <p:stCondLst>
                  <p:cond evt="onClick" delay="0">
                    <p:tgtEl>
                      <p:spTgt spid="6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61" fill="hold">
                      <p:stCondLst>
                        <p:cond delay="0"/>
                      </p:stCondLst>
                      <p:childTnLst>
                        <p:par>
                          <p:cTn id="662" fill="hold">
                            <p:stCondLst>
                              <p:cond delay="0"/>
                            </p:stCondLst>
                            <p:childTnLst>
                              <p:par>
                                <p:cTn id="663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65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66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7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8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9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0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671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672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73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674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75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676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77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678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9" fill="hold">
                      <p:stCondLst>
                        <p:cond delay="indefinite"/>
                      </p:stCondLst>
                      <p:childTnLst>
                        <p:par>
                          <p:cTn id="680" fill="hold">
                            <p:stCondLst>
                              <p:cond delay="0"/>
                            </p:stCondLst>
                            <p:childTnLst>
                              <p:par>
                                <p:cTn id="681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82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83" dur="500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4" dur="50" decel="100000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5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68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1"/>
                  </p:tgtEl>
                </p:cond>
              </p:nextCondLst>
            </p:seq>
            <p:seq concurrent="1" nextAc="seek">
              <p:cTn id="687" restart="whenNotActive" fill="hold" evtFilter="cancelBubble" nodeType="interactiveSeq">
                <p:stCondLst>
                  <p:cond evt="onClick" delay="0">
                    <p:tgtEl>
                      <p:spTgt spid="6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88" fill="hold">
                      <p:stCondLst>
                        <p:cond delay="0"/>
                      </p:stCondLst>
                      <p:childTnLst>
                        <p:par>
                          <p:cTn id="689" fill="hold">
                            <p:stCondLst>
                              <p:cond delay="0"/>
                            </p:stCondLst>
                            <p:childTnLst>
                              <p:par>
                                <p:cTn id="690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92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93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4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5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6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7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698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699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00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701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02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703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04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705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06" fill="hold">
                      <p:stCondLst>
                        <p:cond delay="indefinite"/>
                      </p:stCondLst>
                      <p:childTnLst>
                        <p:par>
                          <p:cTn id="707" fill="hold">
                            <p:stCondLst>
                              <p:cond delay="0"/>
                            </p:stCondLst>
                            <p:childTnLst>
                              <p:par>
                                <p:cTn id="708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09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10" dur="500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1" dur="50" decel="100000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7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8"/>
                  </p:tgtEl>
                </p:cond>
              </p:nextCondLst>
            </p:seq>
            <p:seq concurrent="1" nextAc="seek">
              <p:cTn id="714" restart="whenNotActive" fill="hold" evtFilter="cancelBubble" nodeType="interactiveSeq">
                <p:stCondLst>
                  <p:cond evt="onClick" delay="0">
                    <p:tgtEl>
                      <p:spTgt spid="6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15" fill="hold">
                      <p:stCondLst>
                        <p:cond delay="0"/>
                      </p:stCondLst>
                      <p:childTnLst>
                        <p:par>
                          <p:cTn id="716" fill="hold">
                            <p:stCondLst>
                              <p:cond delay="0"/>
                            </p:stCondLst>
                            <p:childTnLst>
                              <p:par>
                                <p:cTn id="717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19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20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1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2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3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4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725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726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27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728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29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730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31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732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3" fill="hold">
                      <p:stCondLst>
                        <p:cond delay="indefinite"/>
                      </p:stCondLst>
                      <p:childTnLst>
                        <p:par>
                          <p:cTn id="734" fill="hold">
                            <p:stCondLst>
                              <p:cond delay="0"/>
                            </p:stCondLst>
                            <p:childTnLst>
                              <p:par>
                                <p:cTn id="735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36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37" dur="500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8" dur="50" decel="100000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9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74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9"/>
                  </p:tgtEl>
                </p:cond>
              </p:nextCondLst>
            </p:seq>
            <p:seq concurrent="1" nextAc="seek">
              <p:cTn id="741" restart="whenNotActive" fill="hold" evtFilter="cancelBubble" nodeType="interactiveSeq">
                <p:stCondLst>
                  <p:cond evt="onClick" delay="0">
                    <p:tgtEl>
                      <p:spTgt spid="7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42" fill="hold">
                      <p:stCondLst>
                        <p:cond delay="0"/>
                      </p:stCondLst>
                      <p:childTnLst>
                        <p:par>
                          <p:cTn id="743" fill="hold">
                            <p:stCondLst>
                              <p:cond delay="0"/>
                            </p:stCondLst>
                            <p:childTnLst>
                              <p:par>
                                <p:cTn id="744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46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47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8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9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0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1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752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753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54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755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56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757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58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759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60" fill="hold">
                      <p:stCondLst>
                        <p:cond delay="indefinite"/>
                      </p:stCondLst>
                      <p:childTnLst>
                        <p:par>
                          <p:cTn id="761" fill="hold">
                            <p:stCondLst>
                              <p:cond delay="0"/>
                            </p:stCondLst>
                            <p:childTnLst>
                              <p:par>
                                <p:cTn id="762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63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64" dur="500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5" dur="50" decel="100000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6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76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2"/>
                  </p:tgtEl>
                </p:cond>
              </p:nextCondLst>
            </p:seq>
            <p:seq concurrent="1" nextAc="seek">
              <p:cTn id="768" restart="whenNotActive" fill="hold" evtFilter="cancelBubble" nodeType="interactiveSeq">
                <p:stCondLst>
                  <p:cond evt="onClick" delay="0">
                    <p:tgtEl>
                      <p:spTgt spid="7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69" fill="hold">
                      <p:stCondLst>
                        <p:cond delay="0"/>
                      </p:stCondLst>
                      <p:childTnLst>
                        <p:par>
                          <p:cTn id="770" fill="hold">
                            <p:stCondLst>
                              <p:cond delay="0"/>
                            </p:stCondLst>
                            <p:childTnLst>
                              <p:par>
                                <p:cTn id="771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73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74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5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6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7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8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779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780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81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782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83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784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85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786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87" fill="hold">
                      <p:stCondLst>
                        <p:cond delay="indefinite"/>
                      </p:stCondLst>
                      <p:childTnLst>
                        <p:par>
                          <p:cTn id="788" fill="hold">
                            <p:stCondLst>
                              <p:cond delay="0"/>
                            </p:stCondLst>
                            <p:childTnLst>
                              <p:par>
                                <p:cTn id="789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90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91" dur="500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2" dur="50" decel="100000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3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79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3"/>
                  </p:tgtEl>
                </p:cond>
              </p:nextCondLst>
            </p:seq>
            <p:seq concurrent="1" nextAc="seek">
              <p:cTn id="795" restart="whenNotActive" fill="hold" evtFilter="cancelBubble" nodeType="interactiveSeq">
                <p:stCondLst>
                  <p:cond evt="onClick" delay="0">
                    <p:tgtEl>
                      <p:spTgt spid="7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96" fill="hold">
                      <p:stCondLst>
                        <p:cond delay="0"/>
                      </p:stCondLst>
                      <p:childTnLst>
                        <p:par>
                          <p:cTn id="797" fill="hold">
                            <p:stCondLst>
                              <p:cond delay="0"/>
                            </p:stCondLst>
                            <p:childTnLst>
                              <p:par>
                                <p:cTn id="798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00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01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2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3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4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5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806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807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08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809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10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811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12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813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14" fill="hold">
                      <p:stCondLst>
                        <p:cond delay="indefinite"/>
                      </p:stCondLst>
                      <p:childTnLst>
                        <p:par>
                          <p:cTn id="815" fill="hold">
                            <p:stCondLst>
                              <p:cond delay="0"/>
                            </p:stCondLst>
                            <p:childTnLst>
                              <p:par>
                                <p:cTn id="816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17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18" dur="500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9" dur="50" decel="100000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0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82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4"/>
                  </p:tgtEl>
                </p:cond>
              </p:nextCondLst>
            </p:seq>
            <p:seq concurrent="1" nextAc="seek">
              <p:cTn id="822" restart="whenNotActive" fill="hold" evtFilter="cancelBubble" nodeType="interactiveSeq">
                <p:stCondLst>
                  <p:cond evt="onClick" delay="0">
                    <p:tgtEl>
                      <p:spTgt spid="7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23" fill="hold">
                      <p:stCondLst>
                        <p:cond delay="0"/>
                      </p:stCondLst>
                      <p:childTnLst>
                        <p:par>
                          <p:cTn id="824" fill="hold">
                            <p:stCondLst>
                              <p:cond delay="0"/>
                            </p:stCondLst>
                            <p:childTnLst>
                              <p:par>
                                <p:cTn id="825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27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28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9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0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1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2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833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834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35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836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37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838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39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840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41" fill="hold">
                      <p:stCondLst>
                        <p:cond delay="indefinite"/>
                      </p:stCondLst>
                      <p:childTnLst>
                        <p:par>
                          <p:cTn id="842" fill="hold">
                            <p:stCondLst>
                              <p:cond delay="0"/>
                            </p:stCondLst>
                            <p:childTnLst>
                              <p:par>
                                <p:cTn id="843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44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45" dur="500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6" dur="50" decel="100000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7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84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5"/>
                  </p:tgtEl>
                </p:cond>
              </p:nextCondLst>
            </p:seq>
            <p:seq concurrent="1" nextAc="seek">
              <p:cTn id="849" restart="whenNotActive" fill="hold" evtFilter="cancelBubble" nodeType="interactiveSeq">
                <p:stCondLst>
                  <p:cond evt="onClick" delay="0">
                    <p:tgtEl>
                      <p:spTgt spid="7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50" fill="hold">
                      <p:stCondLst>
                        <p:cond delay="0"/>
                      </p:stCondLst>
                      <p:childTnLst>
                        <p:par>
                          <p:cTn id="851" fill="hold">
                            <p:stCondLst>
                              <p:cond delay="0"/>
                            </p:stCondLst>
                            <p:childTnLst>
                              <p:par>
                                <p:cTn id="852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54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55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6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7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8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9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860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861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62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863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64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865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66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867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68" fill="hold">
                      <p:stCondLst>
                        <p:cond delay="indefinite"/>
                      </p:stCondLst>
                      <p:childTnLst>
                        <p:par>
                          <p:cTn id="869" fill="hold">
                            <p:stCondLst>
                              <p:cond delay="0"/>
                            </p:stCondLst>
                            <p:childTnLst>
                              <p:par>
                                <p:cTn id="870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71" dur="5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72" dur="500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3" dur="50" decel="100000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4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87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6"/>
                  </p:tgtEl>
                </p:cond>
              </p:nextCondLst>
            </p:seq>
            <p:seq concurrent="1" nextAc="seek">
              <p:cTn id="876" restart="whenNotActive" fill="hold" evtFilter="cancelBubble" nodeType="interactiveSeq">
                <p:stCondLst>
                  <p:cond evt="onClick" delay="0">
                    <p:tgtEl>
                      <p:spTgt spid="7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77" fill="hold">
                      <p:stCondLst>
                        <p:cond delay="0"/>
                      </p:stCondLst>
                      <p:childTnLst>
                        <p:par>
                          <p:cTn id="878" fill="hold">
                            <p:stCondLst>
                              <p:cond delay="0"/>
                            </p:stCondLst>
                            <p:childTnLst>
                              <p:par>
                                <p:cTn id="879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81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82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3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4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5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6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887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888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89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890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91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892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93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894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95" fill="hold">
                      <p:stCondLst>
                        <p:cond delay="indefinite"/>
                      </p:stCondLst>
                      <p:childTnLst>
                        <p:par>
                          <p:cTn id="896" fill="hold">
                            <p:stCondLst>
                              <p:cond delay="0"/>
                            </p:stCondLst>
                            <p:childTnLst>
                              <p:par>
                                <p:cTn id="897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98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99" dur="500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0" dur="50" decel="100000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1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90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7"/>
                  </p:tgtEl>
                </p:cond>
              </p:nextCondLst>
            </p:seq>
            <p:seq concurrent="1" nextAc="seek">
              <p:cTn id="903" restart="whenNotActive" fill="hold" evtFilter="cancelBubble" nodeType="interactiveSeq">
                <p:stCondLst>
                  <p:cond evt="onClick" delay="0">
                    <p:tgtEl>
                      <p:spTgt spid="8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04" fill="hold">
                      <p:stCondLst>
                        <p:cond delay="0"/>
                      </p:stCondLst>
                      <p:childTnLst>
                        <p:par>
                          <p:cTn id="905" fill="hold">
                            <p:stCondLst>
                              <p:cond delay="0"/>
                            </p:stCondLst>
                            <p:childTnLst>
                              <p:par>
                                <p:cTn id="906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08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09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0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1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2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3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914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915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16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917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18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919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20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921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22" fill="hold">
                      <p:stCondLst>
                        <p:cond delay="indefinite"/>
                      </p:stCondLst>
                      <p:childTnLst>
                        <p:par>
                          <p:cTn id="923" fill="hold">
                            <p:stCondLst>
                              <p:cond delay="0"/>
                            </p:stCondLst>
                            <p:childTnLst>
                              <p:par>
                                <p:cTn id="924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25" dur="5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26" dur="500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7" dur="50" decel="100000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8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92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4"/>
                  </p:tgtEl>
                </p:cond>
              </p:nextCondLst>
            </p:seq>
            <p:seq concurrent="1" nextAc="seek">
              <p:cTn id="930" restart="whenNotActive" fill="hold" evtFilter="cancelBubble" nodeType="interactiveSeq">
                <p:stCondLst>
                  <p:cond evt="onClick" delay="0">
                    <p:tgtEl>
                      <p:spTgt spid="8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31" fill="hold">
                      <p:stCondLst>
                        <p:cond delay="0"/>
                      </p:stCondLst>
                      <p:childTnLst>
                        <p:par>
                          <p:cTn id="932" fill="hold">
                            <p:stCondLst>
                              <p:cond delay="0"/>
                            </p:stCondLst>
                            <p:childTnLst>
                              <p:par>
                                <p:cTn id="933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35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36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7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8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9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40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941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942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43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944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45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946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47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948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49" fill="hold">
                      <p:stCondLst>
                        <p:cond delay="indefinite"/>
                      </p:stCondLst>
                      <p:childTnLst>
                        <p:par>
                          <p:cTn id="950" fill="hold">
                            <p:stCondLst>
                              <p:cond delay="0"/>
                            </p:stCondLst>
                            <p:childTnLst>
                              <p:par>
                                <p:cTn id="951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52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53" dur="500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54" dur="50" decel="100000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55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95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5"/>
                  </p:tgtEl>
                </p:cond>
              </p:nextCondLst>
            </p:seq>
            <p:seq concurrent="1" nextAc="seek">
              <p:cTn id="957" restart="whenNotActive" fill="hold" evtFilter="cancelBubble" nodeType="interactiveSeq">
                <p:stCondLst>
                  <p:cond evt="onClick" delay="0">
                    <p:tgtEl>
                      <p:spTgt spid="8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58" fill="hold">
                      <p:stCondLst>
                        <p:cond delay="0"/>
                      </p:stCondLst>
                      <p:childTnLst>
                        <p:par>
                          <p:cTn id="959" fill="hold">
                            <p:stCondLst>
                              <p:cond delay="0"/>
                            </p:stCondLst>
                            <p:childTnLst>
                              <p:par>
                                <p:cTn id="960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62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63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64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65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66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67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968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969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70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971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72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973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74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975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76" fill="hold">
                      <p:stCondLst>
                        <p:cond delay="indefinite"/>
                      </p:stCondLst>
                      <p:childTnLst>
                        <p:par>
                          <p:cTn id="977" fill="hold">
                            <p:stCondLst>
                              <p:cond delay="0"/>
                            </p:stCondLst>
                            <p:childTnLst>
                              <p:par>
                                <p:cTn id="978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79" dur="500"/>
                                        <p:tgtEl>
                                          <p:spTgt spid="9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80" dur="500"/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1" dur="50" decel="100000"/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98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8"/>
                  </p:tgtEl>
                </p:cond>
              </p:nextCondLst>
            </p:seq>
            <p:seq concurrent="1" nextAc="seek">
              <p:cTn id="984" restart="whenNotActive" fill="hold" evtFilter="cancelBubble" nodeType="interactiveSeq">
                <p:stCondLst>
                  <p:cond evt="onClick" delay="0">
                    <p:tgtEl>
                      <p:spTgt spid="8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85" fill="hold">
                      <p:stCondLst>
                        <p:cond delay="0"/>
                      </p:stCondLst>
                      <p:childTnLst>
                        <p:par>
                          <p:cTn id="986" fill="hold">
                            <p:stCondLst>
                              <p:cond delay="0"/>
                            </p:stCondLst>
                            <p:childTnLst>
                              <p:par>
                                <p:cTn id="987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89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0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91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92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93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94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995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996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97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998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99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000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001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002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03" fill="hold">
                      <p:stCondLst>
                        <p:cond delay="indefinite"/>
                      </p:stCondLst>
                      <p:childTnLst>
                        <p:par>
                          <p:cTn id="1004" fill="hold">
                            <p:stCondLst>
                              <p:cond delay="0"/>
                            </p:stCondLst>
                            <p:childTnLst>
                              <p:par>
                                <p:cTn id="1005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06" dur="5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07" dur="500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8" dur="50" decel="100000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9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0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9"/>
                  </p:tgtEl>
                </p:cond>
              </p:nextCondLst>
            </p:seq>
            <p:seq concurrent="1" nextAc="seek">
              <p:cTn id="1011" restart="whenNotActive" fill="hold" evtFilter="cancelBubble" nodeType="interactiveSeq">
                <p:stCondLst>
                  <p:cond evt="onClick" delay="0">
                    <p:tgtEl>
                      <p:spTgt spid="9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012" fill="hold">
                      <p:stCondLst>
                        <p:cond delay="0"/>
                      </p:stCondLst>
                      <p:childTnLst>
                        <p:par>
                          <p:cTn id="1013" fill="hold">
                            <p:stCondLst>
                              <p:cond delay="0"/>
                            </p:stCondLst>
                            <p:childTnLst>
                              <p:par>
                                <p:cTn id="1014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16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17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8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9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20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21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022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023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024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025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026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027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028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029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30" fill="hold">
                      <p:stCondLst>
                        <p:cond delay="indefinite"/>
                      </p:stCondLst>
                      <p:childTnLst>
                        <p:par>
                          <p:cTn id="1031" fill="hold">
                            <p:stCondLst>
                              <p:cond delay="0"/>
                            </p:stCondLst>
                            <p:childTnLst>
                              <p:par>
                                <p:cTn id="1032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33" dur="5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34" dur="500"/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35" dur="50" decel="100000"/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36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03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0"/>
                  </p:tgtEl>
                </p:cond>
              </p:nextCondLst>
            </p:seq>
            <p:seq concurrent="1" nextAc="seek">
              <p:cTn id="1038" restart="whenNotActive" fill="hold" evtFilter="cancelBubble" nodeType="interactiveSeq">
                <p:stCondLst>
                  <p:cond evt="onClick" delay="0">
                    <p:tgtEl>
                      <p:spTgt spid="9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039" fill="hold">
                      <p:stCondLst>
                        <p:cond delay="0"/>
                      </p:stCondLst>
                      <p:childTnLst>
                        <p:par>
                          <p:cTn id="1040" fill="hold">
                            <p:stCondLst>
                              <p:cond delay="0"/>
                            </p:stCondLst>
                            <p:childTnLst>
                              <p:par>
                                <p:cTn id="1041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43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44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45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46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47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48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049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050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051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052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053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054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055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056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57" fill="hold">
                      <p:stCondLst>
                        <p:cond delay="indefinite"/>
                      </p:stCondLst>
                      <p:childTnLst>
                        <p:par>
                          <p:cTn id="1058" fill="hold">
                            <p:stCondLst>
                              <p:cond delay="0"/>
                            </p:stCondLst>
                            <p:childTnLst>
                              <p:par>
                                <p:cTn id="1059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60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1" dur="500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62" dur="50" decel="100000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63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06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1"/>
                  </p:tgtEl>
                </p:cond>
              </p:nextCondLst>
            </p:seq>
            <p:seq concurrent="1" nextAc="seek">
              <p:cTn id="1065" restart="whenNotActive" fill="hold" evtFilter="cancelBubble" nodeType="interactiveSeq">
                <p:stCondLst>
                  <p:cond evt="onClick" delay="0">
                    <p:tgtEl>
                      <p:spTgt spid="9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066" fill="hold">
                      <p:stCondLst>
                        <p:cond delay="0"/>
                      </p:stCondLst>
                      <p:childTnLst>
                        <p:par>
                          <p:cTn id="1067" fill="hold">
                            <p:stCondLst>
                              <p:cond delay="0"/>
                            </p:stCondLst>
                            <p:childTnLst>
                              <p:par>
                                <p:cTn id="1068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70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71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2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3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4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5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076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077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078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079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080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081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082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083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84" fill="hold">
                      <p:stCondLst>
                        <p:cond delay="indefinite"/>
                      </p:stCondLst>
                      <p:childTnLst>
                        <p:par>
                          <p:cTn id="1085" fill="hold">
                            <p:stCondLst>
                              <p:cond delay="0"/>
                            </p:stCondLst>
                            <p:childTnLst>
                              <p:par>
                                <p:cTn id="1086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87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88" dur="500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9" dur="50" decel="100000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90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09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2"/>
                  </p:tgtEl>
                </p:cond>
              </p:nextCondLst>
            </p:seq>
            <p:seq concurrent="1" nextAc="seek">
              <p:cTn id="1092" restart="whenNotActive" fill="hold" evtFilter="cancelBubble" nodeType="interactiveSeq">
                <p:stCondLst>
                  <p:cond evt="onClick" delay="0">
                    <p:tgtEl>
                      <p:spTgt spid="9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093" fill="hold">
                      <p:stCondLst>
                        <p:cond delay="0"/>
                      </p:stCondLst>
                      <p:childTnLst>
                        <p:par>
                          <p:cTn id="1094" fill="hold">
                            <p:stCondLst>
                              <p:cond delay="0"/>
                            </p:stCondLst>
                            <p:childTnLst>
                              <p:par>
                                <p:cTn id="1095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97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98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99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00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01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02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103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104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105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106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107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108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109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110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11" fill="hold">
                      <p:stCondLst>
                        <p:cond delay="indefinite"/>
                      </p:stCondLst>
                      <p:childTnLst>
                        <p:par>
                          <p:cTn id="1112" fill="hold">
                            <p:stCondLst>
                              <p:cond delay="0"/>
                            </p:stCondLst>
                            <p:childTnLst>
                              <p:par>
                                <p:cTn id="1113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14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15" dur="500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16" dur="50" decel="100000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17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11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3"/>
                  </p:tgtEl>
                </p:cond>
              </p:nextCondLst>
            </p:seq>
            <p:seq concurrent="1" nextAc="seek">
              <p:cTn id="1119" restart="whenNotActive" fill="hold" evtFilter="cancelBubble" nodeType="interactiveSeq">
                <p:stCondLst>
                  <p:cond evt="onClick" delay="0">
                    <p:tgtEl>
                      <p:spTgt spid="10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20" fill="hold">
                      <p:stCondLst>
                        <p:cond delay="0"/>
                      </p:stCondLst>
                      <p:childTnLst>
                        <p:par>
                          <p:cTn id="1121" fill="hold">
                            <p:stCondLst>
                              <p:cond delay="0"/>
                            </p:stCondLst>
                            <p:childTnLst>
                              <p:par>
                                <p:cTn id="1122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24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25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26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27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28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29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130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131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132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133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134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135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136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137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38" fill="hold">
                      <p:stCondLst>
                        <p:cond delay="indefinite"/>
                      </p:stCondLst>
                      <p:childTnLst>
                        <p:par>
                          <p:cTn id="1139" fill="hold">
                            <p:stCondLst>
                              <p:cond delay="0"/>
                            </p:stCondLst>
                            <p:childTnLst>
                              <p:par>
                                <p:cTn id="1140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41" dur="5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42" dur="500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43" dur="50" decel="100000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44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14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0"/>
                  </p:tgtEl>
                </p:cond>
              </p:nextCondLst>
            </p:seq>
            <p:seq concurrent="1" nextAc="seek">
              <p:cTn id="1146" restart="whenNotActive" fill="hold" evtFilter="cancelBubble" nodeType="interactiveSeq">
                <p:stCondLst>
                  <p:cond evt="onClick" delay="0">
                    <p:tgtEl>
                      <p:spTgt spid="10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47" fill="hold">
                      <p:stCondLst>
                        <p:cond delay="0"/>
                      </p:stCondLst>
                      <p:childTnLst>
                        <p:par>
                          <p:cTn id="1148" fill="hold">
                            <p:stCondLst>
                              <p:cond delay="0"/>
                            </p:stCondLst>
                            <p:childTnLst>
                              <p:par>
                                <p:cTn id="1149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51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52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53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54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55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56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157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158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159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160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161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162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163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164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65" fill="hold">
                      <p:stCondLst>
                        <p:cond delay="indefinite"/>
                      </p:stCondLst>
                      <p:childTnLst>
                        <p:par>
                          <p:cTn id="1166" fill="hold">
                            <p:stCondLst>
                              <p:cond delay="0"/>
                            </p:stCondLst>
                            <p:childTnLst>
                              <p:par>
                                <p:cTn id="1167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68" dur="500"/>
                                        <p:tgtEl>
                                          <p:spTgt spid="10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69" dur="500"/>
                                        <p:tgtEl>
                                          <p:spTgt spid="10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70" dur="50" decel="100000"/>
                                        <p:tgtEl>
                                          <p:spTgt spid="1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71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17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1"/>
                  </p:tgtEl>
                </p:cond>
              </p:nextCondLst>
            </p:seq>
            <p:seq concurrent="1" nextAc="seek">
              <p:cTn id="1173" restart="whenNotActive" fill="hold" evtFilter="cancelBubble" nodeType="interactiveSeq">
                <p:stCondLst>
                  <p:cond evt="onClick" delay="0">
                    <p:tgtEl>
                      <p:spTgt spid="10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74" fill="hold">
                      <p:stCondLst>
                        <p:cond delay="0"/>
                      </p:stCondLst>
                      <p:childTnLst>
                        <p:par>
                          <p:cTn id="1175" fill="hold">
                            <p:stCondLst>
                              <p:cond delay="0"/>
                            </p:stCondLst>
                            <p:childTnLst>
                              <p:par>
                                <p:cTn id="1176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78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79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80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81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82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83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184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185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186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187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188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189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190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191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92" fill="hold">
                      <p:stCondLst>
                        <p:cond delay="indefinite"/>
                      </p:stCondLst>
                      <p:childTnLst>
                        <p:par>
                          <p:cTn id="1193" fill="hold">
                            <p:stCondLst>
                              <p:cond delay="0"/>
                            </p:stCondLst>
                            <p:childTnLst>
                              <p:par>
                                <p:cTn id="1194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95" dur="500"/>
                                        <p:tgtEl>
                                          <p:spTgt spid="1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96" dur="500"/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97" dur="50" decel="100000"/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98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19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4"/>
                  </p:tgtEl>
                </p:cond>
              </p:nextCondLst>
            </p:seq>
            <p:seq concurrent="1" nextAc="seek">
              <p:cTn id="1200" restart="whenNotActive" fill="hold" evtFilter="cancelBubble" nodeType="interactiveSeq">
                <p:stCondLst>
                  <p:cond evt="onClick" delay="0">
                    <p:tgtEl>
                      <p:spTgt spid="10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201" fill="hold">
                      <p:stCondLst>
                        <p:cond delay="0"/>
                      </p:stCondLst>
                      <p:childTnLst>
                        <p:par>
                          <p:cTn id="1202" fill="hold">
                            <p:stCondLst>
                              <p:cond delay="0"/>
                            </p:stCondLst>
                            <p:childTnLst>
                              <p:par>
                                <p:cTn id="1203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05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06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07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08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09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10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211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212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13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214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15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216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17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218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19" fill="hold">
                      <p:stCondLst>
                        <p:cond delay="indefinite"/>
                      </p:stCondLst>
                      <p:childTnLst>
                        <p:par>
                          <p:cTn id="1220" fill="hold">
                            <p:stCondLst>
                              <p:cond delay="0"/>
                            </p:stCondLst>
                            <p:childTnLst>
                              <p:par>
                                <p:cTn id="1221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22" dur="5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23" dur="500"/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24" dur="50" decel="100000"/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25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22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5"/>
                  </p:tgtEl>
                </p:cond>
              </p:nextCondLst>
            </p:seq>
            <p:seq concurrent="1" nextAc="seek">
              <p:cTn id="1227" restart="whenNotActive" fill="hold" evtFilter="cancelBubble" nodeType="interactiveSeq">
                <p:stCondLst>
                  <p:cond evt="onClick" delay="0">
                    <p:tgtEl>
                      <p:spTgt spid="10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228" fill="hold">
                      <p:stCondLst>
                        <p:cond delay="0"/>
                      </p:stCondLst>
                      <p:childTnLst>
                        <p:par>
                          <p:cTn id="1229" fill="hold">
                            <p:stCondLst>
                              <p:cond delay="0"/>
                            </p:stCondLst>
                            <p:childTnLst>
                              <p:par>
                                <p:cTn id="1230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32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33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34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35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36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37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238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239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40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241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42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243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44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245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46" fill="hold">
                      <p:stCondLst>
                        <p:cond delay="indefinite"/>
                      </p:stCondLst>
                      <p:childTnLst>
                        <p:par>
                          <p:cTn id="1247" fill="hold">
                            <p:stCondLst>
                              <p:cond delay="0"/>
                            </p:stCondLst>
                            <p:childTnLst>
                              <p:par>
                                <p:cTn id="1248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49" dur="500"/>
                                        <p:tgtEl>
                                          <p:spTgt spid="1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50" dur="500"/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51" dur="50" decel="100000"/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5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25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6"/>
                  </p:tgtEl>
                </p:cond>
              </p:nextCondLst>
            </p:seq>
            <p:seq concurrent="1" nextAc="seek">
              <p:cTn id="1254" restart="whenNotActive" fill="hold" evtFilter="cancelBubble" nodeType="interactiveSeq">
                <p:stCondLst>
                  <p:cond evt="onClick" delay="0">
                    <p:tgtEl>
                      <p:spTgt spid="10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255" fill="hold">
                      <p:stCondLst>
                        <p:cond delay="0"/>
                      </p:stCondLst>
                      <p:childTnLst>
                        <p:par>
                          <p:cTn id="1256" fill="hold">
                            <p:stCondLst>
                              <p:cond delay="0"/>
                            </p:stCondLst>
                            <p:childTnLst>
                              <p:par>
                                <p:cTn id="1257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59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60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61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62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63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64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265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266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67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268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69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270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71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272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73" fill="hold">
                      <p:stCondLst>
                        <p:cond delay="indefinite"/>
                      </p:stCondLst>
                      <p:childTnLst>
                        <p:par>
                          <p:cTn id="1274" fill="hold">
                            <p:stCondLst>
                              <p:cond delay="0"/>
                            </p:stCondLst>
                            <p:childTnLst>
                              <p:par>
                                <p:cTn id="1275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76" dur="500"/>
                                        <p:tgtEl>
                                          <p:spTgt spid="1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77" dur="500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78" dur="50" decel="100000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79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28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7"/>
                  </p:tgtEl>
                </p:cond>
              </p:nextCondLst>
            </p:seq>
            <p:seq concurrent="1" nextAc="seek">
              <p:cTn id="1281" restart="whenNotActive" fill="hold" evtFilter="cancelBubble" nodeType="interactiveSeq">
                <p:stCondLst>
                  <p:cond evt="onClick" delay="0">
                    <p:tgtEl>
                      <p:spTgt spid="10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282" fill="hold">
                      <p:stCondLst>
                        <p:cond delay="0"/>
                      </p:stCondLst>
                      <p:childTnLst>
                        <p:par>
                          <p:cTn id="1283" fill="hold">
                            <p:stCondLst>
                              <p:cond delay="0"/>
                            </p:stCondLst>
                            <p:childTnLst>
                              <p:par>
                                <p:cTn id="1284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86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87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88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89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90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91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292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293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94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295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96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297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98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299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00" fill="hold">
                      <p:stCondLst>
                        <p:cond delay="indefinite"/>
                      </p:stCondLst>
                      <p:childTnLst>
                        <p:par>
                          <p:cTn id="1301" fill="hold">
                            <p:stCondLst>
                              <p:cond delay="0"/>
                            </p:stCondLst>
                            <p:childTnLst>
                              <p:par>
                                <p:cTn id="1302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03" dur="500"/>
                                        <p:tgtEl>
                                          <p:spTgt spid="1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04" dur="500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05" dur="50" decel="100000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06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0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8"/>
                  </p:tgtEl>
                </p:cond>
              </p:nextCondLst>
            </p:seq>
            <p:seq concurrent="1" nextAc="seek">
              <p:cTn id="1308" restart="whenNotActive" fill="hold" evtFilter="cancelBubble" nodeType="interactiveSeq">
                <p:stCondLst>
                  <p:cond evt="onClick" delay="0">
                    <p:tgtEl>
                      <p:spTgt spid="10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09" fill="hold">
                      <p:stCondLst>
                        <p:cond delay="0"/>
                      </p:stCondLst>
                      <p:childTnLst>
                        <p:par>
                          <p:cTn id="1310" fill="hold">
                            <p:stCondLst>
                              <p:cond delay="0"/>
                            </p:stCondLst>
                            <p:childTnLst>
                              <p:par>
                                <p:cTn id="1311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13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14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15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16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17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18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319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320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321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322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323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324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325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326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27" fill="hold">
                      <p:stCondLst>
                        <p:cond delay="indefinite"/>
                      </p:stCondLst>
                      <p:childTnLst>
                        <p:par>
                          <p:cTn id="1328" fill="hold">
                            <p:stCondLst>
                              <p:cond delay="0"/>
                            </p:stCondLst>
                            <p:childTnLst>
                              <p:par>
                                <p:cTn id="1329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30" dur="500"/>
                                        <p:tgtEl>
                                          <p:spTgt spid="1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31" dur="500"/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32" dur="50" decel="100000"/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33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3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9"/>
                  </p:tgtEl>
                </p:cond>
              </p:nextCondLst>
            </p:seq>
            <p:seq concurrent="1" nextAc="seek">
              <p:cTn id="1335" restart="whenNotActive" fill="hold" evtFilter="cancelBubble" nodeType="interactiveSeq">
                <p:stCondLst>
                  <p:cond evt="onClick" delay="0">
                    <p:tgtEl>
                      <p:spTgt spid="11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36" fill="hold">
                      <p:stCondLst>
                        <p:cond delay="0"/>
                      </p:stCondLst>
                      <p:childTnLst>
                        <p:par>
                          <p:cTn id="1337" fill="hold">
                            <p:stCondLst>
                              <p:cond delay="0"/>
                            </p:stCondLst>
                            <p:childTnLst>
                              <p:par>
                                <p:cTn id="1338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40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41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42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43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44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45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346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347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348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349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350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351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352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353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54" fill="hold">
                      <p:stCondLst>
                        <p:cond delay="indefinite"/>
                      </p:stCondLst>
                      <p:childTnLst>
                        <p:par>
                          <p:cTn id="1355" fill="hold">
                            <p:stCondLst>
                              <p:cond delay="0"/>
                            </p:stCondLst>
                            <p:childTnLst>
                              <p:par>
                                <p:cTn id="1356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57" dur="500"/>
                                        <p:tgtEl>
                                          <p:spTgt spid="1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58" dur="500"/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59" dur="50" decel="100000"/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60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6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16"/>
                  </p:tgtEl>
                </p:cond>
              </p:nextCondLst>
            </p:seq>
            <p:seq concurrent="1" nextAc="seek">
              <p:cTn id="1362" restart="whenNotActive" fill="hold" evtFilter="cancelBubble" nodeType="interactiveSeq">
                <p:stCondLst>
                  <p:cond evt="onClick" delay="0">
                    <p:tgtEl>
                      <p:spTgt spid="11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63" fill="hold">
                      <p:stCondLst>
                        <p:cond delay="0"/>
                      </p:stCondLst>
                      <p:childTnLst>
                        <p:par>
                          <p:cTn id="1364" fill="hold">
                            <p:stCondLst>
                              <p:cond delay="0"/>
                            </p:stCondLst>
                            <p:childTnLst>
                              <p:par>
                                <p:cTn id="1365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67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68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69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70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71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72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373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374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375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376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377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378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379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380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81" fill="hold">
                      <p:stCondLst>
                        <p:cond delay="indefinite"/>
                      </p:stCondLst>
                      <p:childTnLst>
                        <p:par>
                          <p:cTn id="1382" fill="hold">
                            <p:stCondLst>
                              <p:cond delay="0"/>
                            </p:stCondLst>
                            <p:childTnLst>
                              <p:par>
                                <p:cTn id="1383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84" dur="500"/>
                                        <p:tgtEl>
                                          <p:spTgt spid="1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85" dur="500"/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86" dur="50" decel="100000"/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87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8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17"/>
                  </p:tgtEl>
                </p:cond>
              </p:nextCondLst>
            </p:seq>
            <p:seq concurrent="1" nextAc="seek">
              <p:cTn id="1389" restart="whenNotActive" fill="hold" evtFilter="cancelBubble" nodeType="interactiveSeq">
                <p:stCondLst>
                  <p:cond evt="onClick" delay="0">
                    <p:tgtEl>
                      <p:spTgt spid="12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90" fill="hold">
                      <p:stCondLst>
                        <p:cond delay="0"/>
                      </p:stCondLst>
                      <p:childTnLst>
                        <p:par>
                          <p:cTn id="1391" fill="hold">
                            <p:stCondLst>
                              <p:cond delay="0"/>
                            </p:stCondLst>
                            <p:childTnLst>
                              <p:par>
                                <p:cTn id="1392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94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95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96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97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98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99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400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401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402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403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404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405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406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407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08" fill="hold">
                      <p:stCondLst>
                        <p:cond delay="indefinite"/>
                      </p:stCondLst>
                      <p:childTnLst>
                        <p:par>
                          <p:cTn id="1409" fill="hold">
                            <p:stCondLst>
                              <p:cond delay="0"/>
                            </p:stCondLst>
                            <p:childTnLst>
                              <p:par>
                                <p:cTn id="1410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411" dur="500"/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12" dur="500"/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13" dur="50" decel="100000"/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14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41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0"/>
                  </p:tgtEl>
                </p:cond>
              </p:nextCondLst>
            </p:seq>
            <p:seq concurrent="1" nextAc="seek">
              <p:cTn id="1416" restart="whenNotActive" fill="hold" evtFilter="cancelBubble" nodeType="interactiveSeq">
                <p:stCondLst>
                  <p:cond evt="onClick" delay="0">
                    <p:tgtEl>
                      <p:spTgt spid="12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17" fill="hold">
                      <p:stCondLst>
                        <p:cond delay="0"/>
                      </p:stCondLst>
                      <p:childTnLst>
                        <p:par>
                          <p:cTn id="1418" fill="hold">
                            <p:stCondLst>
                              <p:cond delay="0"/>
                            </p:stCondLst>
                            <p:childTnLst>
                              <p:par>
                                <p:cTn id="1419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421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22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23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24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25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26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427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428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429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430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431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432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433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434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35" fill="hold">
                      <p:stCondLst>
                        <p:cond delay="indefinite"/>
                      </p:stCondLst>
                      <p:childTnLst>
                        <p:par>
                          <p:cTn id="1436" fill="hold">
                            <p:stCondLst>
                              <p:cond delay="0"/>
                            </p:stCondLst>
                            <p:childTnLst>
                              <p:par>
                                <p:cTn id="1437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438" dur="500"/>
                                        <p:tgtEl>
                                          <p:spTgt spid="12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39" dur="500"/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40" dur="50" decel="100000"/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41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44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1"/>
                  </p:tgtEl>
                </p:cond>
              </p:nextCondLst>
            </p:seq>
            <p:seq concurrent="1" nextAc="seek">
              <p:cTn id="1443" restart="whenNotActive" fill="hold" evtFilter="cancelBubble" nodeType="interactiveSeq">
                <p:stCondLst>
                  <p:cond evt="onClick" delay="0">
                    <p:tgtEl>
                      <p:spTgt spid="12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44" fill="hold">
                      <p:stCondLst>
                        <p:cond delay="0"/>
                      </p:stCondLst>
                      <p:childTnLst>
                        <p:par>
                          <p:cTn id="1445" fill="hold">
                            <p:stCondLst>
                              <p:cond delay="0"/>
                            </p:stCondLst>
                            <p:childTnLst>
                              <p:par>
                                <p:cTn id="1446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448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49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50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51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52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53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454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455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456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457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458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459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460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461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62" fill="hold">
                      <p:stCondLst>
                        <p:cond delay="indefinite"/>
                      </p:stCondLst>
                      <p:childTnLst>
                        <p:par>
                          <p:cTn id="1463" fill="hold">
                            <p:stCondLst>
                              <p:cond delay="0"/>
                            </p:stCondLst>
                            <p:childTnLst>
                              <p:par>
                                <p:cTn id="1464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465" dur="500"/>
                                        <p:tgtEl>
                                          <p:spTgt spid="12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66" dur="500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67" dur="50" decel="100000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68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46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2"/>
                  </p:tgtEl>
                </p:cond>
              </p:nextCondLst>
            </p:seq>
            <p:seq concurrent="1" nextAc="seek">
              <p:cTn id="1470" restart="whenNotActive" fill="hold" evtFilter="cancelBubble" nodeType="interactiveSeq">
                <p:stCondLst>
                  <p:cond evt="onClick" delay="0">
                    <p:tgtEl>
                      <p:spTgt spid="12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71" fill="hold">
                      <p:stCondLst>
                        <p:cond delay="0"/>
                      </p:stCondLst>
                      <p:childTnLst>
                        <p:par>
                          <p:cTn id="1472" fill="hold">
                            <p:stCondLst>
                              <p:cond delay="0"/>
                            </p:stCondLst>
                            <p:childTnLst>
                              <p:par>
                                <p:cTn id="1473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475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76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77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78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79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80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481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482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483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484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485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486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487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488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89" fill="hold">
                      <p:stCondLst>
                        <p:cond delay="indefinite"/>
                      </p:stCondLst>
                      <p:childTnLst>
                        <p:par>
                          <p:cTn id="1490" fill="hold">
                            <p:stCondLst>
                              <p:cond delay="0"/>
                            </p:stCondLst>
                            <p:childTnLst>
                              <p:par>
                                <p:cTn id="1491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492" dur="5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93" dur="500"/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94" dur="50" decel="100000"/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95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49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3"/>
                  </p:tgtEl>
                </p:cond>
              </p:nextCondLst>
            </p:seq>
            <p:seq concurrent="1" nextAc="seek">
              <p:cTn id="1497" restart="whenNotActive" fill="hold" evtFilter="cancelBubble" nodeType="interactiveSeq">
                <p:stCondLst>
                  <p:cond evt="onClick" delay="0">
                    <p:tgtEl>
                      <p:spTgt spid="12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98" fill="hold">
                      <p:stCondLst>
                        <p:cond delay="0"/>
                      </p:stCondLst>
                      <p:childTnLst>
                        <p:par>
                          <p:cTn id="1499" fill="hold">
                            <p:stCondLst>
                              <p:cond delay="0"/>
                            </p:stCondLst>
                            <p:childTnLst>
                              <p:par>
                                <p:cTn id="1500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02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03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04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05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06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07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508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509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510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511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512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513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514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515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16" fill="hold">
                      <p:stCondLst>
                        <p:cond delay="indefinite"/>
                      </p:stCondLst>
                      <p:childTnLst>
                        <p:par>
                          <p:cTn id="1517" fill="hold">
                            <p:stCondLst>
                              <p:cond delay="0"/>
                            </p:stCondLst>
                            <p:childTnLst>
                              <p:par>
                                <p:cTn id="1518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519" dur="500"/>
                                        <p:tgtEl>
                                          <p:spTgt spid="13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20" dur="500"/>
                                        <p:tgtEl>
                                          <p:spTgt spid="1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21" dur="50" decel="100000"/>
                                        <p:tgtEl>
                                          <p:spTgt spid="1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2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52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4"/>
                  </p:tgtEl>
                </p:cond>
              </p:nextCondLst>
            </p:seq>
            <p:seq concurrent="1" nextAc="seek">
              <p:cTn id="1524" restart="whenNotActive" fill="hold" evtFilter="cancelBubble" nodeType="interactiveSeq">
                <p:stCondLst>
                  <p:cond evt="onClick" delay="0">
                    <p:tgtEl>
                      <p:spTgt spid="12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525" fill="hold">
                      <p:stCondLst>
                        <p:cond delay="0"/>
                      </p:stCondLst>
                      <p:childTnLst>
                        <p:par>
                          <p:cTn id="1526" fill="hold">
                            <p:stCondLst>
                              <p:cond delay="0"/>
                            </p:stCondLst>
                            <p:childTnLst>
                              <p:par>
                                <p:cTn id="1527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29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30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31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32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33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34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535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536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537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538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539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540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541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542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43" fill="hold">
                      <p:stCondLst>
                        <p:cond delay="indefinite"/>
                      </p:stCondLst>
                      <p:childTnLst>
                        <p:par>
                          <p:cTn id="1544" fill="hold">
                            <p:stCondLst>
                              <p:cond delay="0"/>
                            </p:stCondLst>
                            <p:childTnLst>
                              <p:par>
                                <p:cTn id="1545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546" dur="500"/>
                                        <p:tgtEl>
                                          <p:spTgt spid="13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47" dur="500"/>
                                        <p:tgtEl>
                                          <p:spTgt spid="1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48" dur="50" decel="100000"/>
                                        <p:tgtEl>
                                          <p:spTgt spid="1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49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55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5"/>
                  </p:tgtEl>
                </p:cond>
              </p:nextCondLst>
            </p:seq>
            <p:seq concurrent="1" nextAc="seek">
              <p:cTn id="1551" restart="whenNotActive" fill="hold" evtFilter="cancelBubble" nodeType="interactiveSeq">
                <p:stCondLst>
                  <p:cond evt="onClick" delay="0">
                    <p:tgtEl>
                      <p:spTgt spid="13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552" fill="hold">
                      <p:stCondLst>
                        <p:cond delay="0"/>
                      </p:stCondLst>
                      <p:childTnLst>
                        <p:par>
                          <p:cTn id="1553" fill="hold">
                            <p:stCondLst>
                              <p:cond delay="0"/>
                            </p:stCondLst>
                            <p:childTnLst>
                              <p:par>
                                <p:cTn id="1554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56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57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58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59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60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61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562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563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564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565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566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567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568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569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70" fill="hold">
                      <p:stCondLst>
                        <p:cond delay="indefinite"/>
                      </p:stCondLst>
                      <p:childTnLst>
                        <p:par>
                          <p:cTn id="1571" fill="hold">
                            <p:stCondLst>
                              <p:cond delay="0"/>
                            </p:stCondLst>
                            <p:childTnLst>
                              <p:par>
                                <p:cTn id="1572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573" dur="500"/>
                                        <p:tgtEl>
                                          <p:spTgt spid="13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74" dur="500"/>
                                        <p:tgtEl>
                                          <p:spTgt spid="1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75" dur="50" decel="100000"/>
                                        <p:tgtEl>
                                          <p:spTgt spid="1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76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57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2"/>
                  </p:tgtEl>
                </p:cond>
              </p:nextCondLst>
            </p:seq>
            <p:seq concurrent="1" nextAc="seek">
              <p:cTn id="1578" restart="whenNotActive" fill="hold" evtFilter="cancelBubble" nodeType="interactiveSeq">
                <p:stCondLst>
                  <p:cond evt="onClick" delay="0">
                    <p:tgtEl>
                      <p:spTgt spid="13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579" fill="hold">
                      <p:stCondLst>
                        <p:cond delay="0"/>
                      </p:stCondLst>
                      <p:childTnLst>
                        <p:par>
                          <p:cTn id="1580" fill="hold">
                            <p:stCondLst>
                              <p:cond delay="0"/>
                            </p:stCondLst>
                            <p:childTnLst>
                              <p:par>
                                <p:cTn id="1581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83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84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85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86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87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88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589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590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591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592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593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594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595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596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97" fill="hold">
                      <p:stCondLst>
                        <p:cond delay="indefinite"/>
                      </p:stCondLst>
                      <p:childTnLst>
                        <p:par>
                          <p:cTn id="1598" fill="hold">
                            <p:stCondLst>
                              <p:cond delay="0"/>
                            </p:stCondLst>
                            <p:childTnLst>
                              <p:par>
                                <p:cTn id="1599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600" dur="500"/>
                                        <p:tgtEl>
                                          <p:spTgt spid="13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01" dur="500"/>
                                        <p:tgtEl>
                                          <p:spTgt spid="1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02" dur="50" decel="100000"/>
                                        <p:tgtEl>
                                          <p:spTgt spid="1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03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60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3"/>
                  </p:tgtEl>
                </p:cond>
              </p:nextCondLst>
            </p:seq>
            <p:seq concurrent="1" nextAc="seek">
              <p:cTn id="1605" restart="whenNotActive" fill="hold" evtFilter="cancelBubble" nodeType="interactiveSeq">
                <p:stCondLst>
                  <p:cond evt="onClick" delay="0">
                    <p:tgtEl>
                      <p:spTgt spid="13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606" fill="hold">
                      <p:stCondLst>
                        <p:cond delay="0"/>
                      </p:stCondLst>
                      <p:childTnLst>
                        <p:par>
                          <p:cTn id="1607" fill="hold">
                            <p:stCondLst>
                              <p:cond delay="0"/>
                            </p:stCondLst>
                            <p:childTnLst>
                              <p:par>
                                <p:cTn id="1608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610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11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12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13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14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15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616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617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618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619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620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621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622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623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24" fill="hold">
                      <p:stCondLst>
                        <p:cond delay="indefinite"/>
                      </p:stCondLst>
                      <p:childTnLst>
                        <p:par>
                          <p:cTn id="1625" fill="hold">
                            <p:stCondLst>
                              <p:cond delay="0"/>
                            </p:stCondLst>
                            <p:childTnLst>
                              <p:par>
                                <p:cTn id="1626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627" dur="500"/>
                                        <p:tgtEl>
                                          <p:spTgt spid="14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28" dur="500"/>
                                        <p:tgtEl>
                                          <p:spTgt spid="1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29" dur="50" decel="100000"/>
                                        <p:tgtEl>
                                          <p:spTgt spid="1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30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63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6"/>
                  </p:tgtEl>
                </p:cond>
              </p:nextCondLst>
            </p:seq>
            <p:seq concurrent="1" nextAc="seek">
              <p:cTn id="1632" restart="whenNotActive" fill="hold" evtFilter="cancelBubble" nodeType="interactiveSeq">
                <p:stCondLst>
                  <p:cond evt="onClick" delay="0">
                    <p:tgtEl>
                      <p:spTgt spid="13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633" fill="hold">
                      <p:stCondLst>
                        <p:cond delay="0"/>
                      </p:stCondLst>
                      <p:childTnLst>
                        <p:par>
                          <p:cTn id="1634" fill="hold">
                            <p:stCondLst>
                              <p:cond delay="0"/>
                            </p:stCondLst>
                            <p:childTnLst>
                              <p:par>
                                <p:cTn id="1635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637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38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39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40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41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42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643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644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645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646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647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648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649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650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51" fill="hold">
                      <p:stCondLst>
                        <p:cond delay="indefinite"/>
                      </p:stCondLst>
                      <p:childTnLst>
                        <p:par>
                          <p:cTn id="1652" fill="hold">
                            <p:stCondLst>
                              <p:cond delay="0"/>
                            </p:stCondLst>
                            <p:childTnLst>
                              <p:par>
                                <p:cTn id="1653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654" dur="500"/>
                                        <p:tgtEl>
                                          <p:spTgt spid="14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55" dur="500"/>
                                        <p:tgtEl>
                                          <p:spTgt spid="1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56" dur="50" decel="100000"/>
                                        <p:tgtEl>
                                          <p:spTgt spid="1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57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65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7"/>
                  </p:tgtEl>
                </p:cond>
              </p:nextCondLst>
            </p:seq>
            <p:seq concurrent="1" nextAc="seek">
              <p:cTn id="1659" restart="whenNotActive" fill="hold" evtFilter="cancelBubble" nodeType="interactiveSeq">
                <p:stCondLst>
                  <p:cond evt="onClick" delay="0">
                    <p:tgtEl>
                      <p:spTgt spid="13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660" fill="hold">
                      <p:stCondLst>
                        <p:cond delay="0"/>
                      </p:stCondLst>
                      <p:childTnLst>
                        <p:par>
                          <p:cTn id="1661" fill="hold">
                            <p:stCondLst>
                              <p:cond delay="0"/>
                            </p:stCondLst>
                            <p:childTnLst>
                              <p:par>
                                <p:cTn id="1662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664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65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66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67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68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69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670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671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672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673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674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675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676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677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78" fill="hold">
                      <p:stCondLst>
                        <p:cond delay="indefinite"/>
                      </p:stCondLst>
                      <p:childTnLst>
                        <p:par>
                          <p:cTn id="1679" fill="hold">
                            <p:stCondLst>
                              <p:cond delay="0"/>
                            </p:stCondLst>
                            <p:childTnLst>
                              <p:par>
                                <p:cTn id="1680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681" dur="500"/>
                                        <p:tgtEl>
                                          <p:spTgt spid="14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82" dur="500"/>
                                        <p:tgtEl>
                                          <p:spTgt spid="1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83" dur="50" decel="100000"/>
                                        <p:tgtEl>
                                          <p:spTgt spid="1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84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68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8"/>
                  </p:tgtEl>
                </p:cond>
              </p:nextCondLst>
            </p:seq>
            <p:seq concurrent="1" nextAc="seek">
              <p:cTn id="1686" restart="whenNotActive" fill="hold" evtFilter="cancelBubble" nodeType="interactiveSeq">
                <p:stCondLst>
                  <p:cond evt="onClick" delay="0">
                    <p:tgtEl>
                      <p:spTgt spid="13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687" fill="hold">
                      <p:stCondLst>
                        <p:cond delay="0"/>
                      </p:stCondLst>
                      <p:childTnLst>
                        <p:par>
                          <p:cTn id="1688" fill="hold">
                            <p:stCondLst>
                              <p:cond delay="0"/>
                            </p:stCondLst>
                            <p:childTnLst>
                              <p:par>
                                <p:cTn id="1689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691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92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93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94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95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96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697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698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699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700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701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702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703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704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05" fill="hold">
                      <p:stCondLst>
                        <p:cond delay="indefinite"/>
                      </p:stCondLst>
                      <p:childTnLst>
                        <p:par>
                          <p:cTn id="1706" fill="hold">
                            <p:stCondLst>
                              <p:cond delay="0"/>
                            </p:stCondLst>
                            <p:childTnLst>
                              <p:par>
                                <p:cTn id="1707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708" dur="500"/>
                                        <p:tgtEl>
                                          <p:spTgt spid="14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09" dur="500"/>
                                        <p:tgtEl>
                                          <p:spTgt spid="1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10" dur="50" decel="100000"/>
                                        <p:tgtEl>
                                          <p:spTgt spid="1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11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7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9"/>
                  </p:tgtEl>
                </p:cond>
              </p:nextCondLst>
            </p:seq>
            <p:seq concurrent="1" nextAc="seek">
              <p:cTn id="1713" restart="whenNotActive" fill="hold" evtFilter="cancelBubble" nodeType="interactiveSeq">
                <p:stCondLst>
                  <p:cond evt="onClick" delay="0">
                    <p:tgtEl>
                      <p:spTgt spid="14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714" fill="hold">
                      <p:stCondLst>
                        <p:cond delay="0"/>
                      </p:stCondLst>
                      <p:childTnLst>
                        <p:par>
                          <p:cTn id="1715" fill="hold">
                            <p:stCondLst>
                              <p:cond delay="0"/>
                            </p:stCondLst>
                            <p:childTnLst>
                              <p:par>
                                <p:cTn id="1716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18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19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20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21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22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23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724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725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726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727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728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729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730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731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32" fill="hold">
                      <p:stCondLst>
                        <p:cond delay="indefinite"/>
                      </p:stCondLst>
                      <p:childTnLst>
                        <p:par>
                          <p:cTn id="1733" fill="hold">
                            <p:stCondLst>
                              <p:cond delay="0"/>
                            </p:stCondLst>
                            <p:childTnLst>
                              <p:par>
                                <p:cTn id="1734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735" dur="500"/>
                                        <p:tgtEl>
                                          <p:spTgt spid="14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36" dur="500"/>
                                        <p:tgtEl>
                                          <p:spTgt spid="1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37" dur="50" decel="100000"/>
                                        <p:tgtEl>
                                          <p:spTgt spid="1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38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73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0"/>
                  </p:tgtEl>
                </p:cond>
              </p:nextCondLst>
            </p:seq>
            <p:seq concurrent="1" nextAc="seek">
              <p:cTn id="1740" restart="whenNotActive" fill="hold" evtFilter="cancelBubble" nodeType="interactiveSeq">
                <p:stCondLst>
                  <p:cond evt="onClick" delay="0">
                    <p:tgtEl>
                      <p:spTgt spid="14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741" fill="hold">
                      <p:stCondLst>
                        <p:cond delay="0"/>
                      </p:stCondLst>
                      <p:childTnLst>
                        <p:par>
                          <p:cTn id="1742" fill="hold">
                            <p:stCondLst>
                              <p:cond delay="0"/>
                            </p:stCondLst>
                            <p:childTnLst>
                              <p:par>
                                <p:cTn id="1743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45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46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47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48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49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50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751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752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753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754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755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756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757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758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59" fill="hold">
                      <p:stCondLst>
                        <p:cond delay="indefinite"/>
                      </p:stCondLst>
                      <p:childTnLst>
                        <p:par>
                          <p:cTn id="1760" fill="hold">
                            <p:stCondLst>
                              <p:cond delay="0"/>
                            </p:stCondLst>
                            <p:childTnLst>
                              <p:par>
                                <p:cTn id="1761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762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63" dur="500"/>
                                        <p:tgtEl>
                                          <p:spTgt spid="1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64" dur="50" decel="100000"/>
                                        <p:tgtEl>
                                          <p:spTgt spid="1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65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76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1"/>
                  </p:tgtEl>
                </p:cond>
              </p:nextCondLst>
            </p:seq>
            <p:seq concurrent="1" nextAc="seek">
              <p:cTn id="1767" restart="whenNotActive" fill="hold" evtFilter="cancelBubble" nodeType="interactiveSeq">
                <p:stCondLst>
                  <p:cond evt="onClick" delay="0">
                    <p:tgtEl>
                      <p:spTgt spid="14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768" fill="hold">
                      <p:stCondLst>
                        <p:cond delay="0"/>
                      </p:stCondLst>
                      <p:childTnLst>
                        <p:par>
                          <p:cTn id="1769" fill="hold">
                            <p:stCondLst>
                              <p:cond delay="0"/>
                            </p:stCondLst>
                            <p:childTnLst>
                              <p:par>
                                <p:cTn id="1770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72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73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74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75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76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77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778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779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780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781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782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783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784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785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86" fill="hold">
                      <p:stCondLst>
                        <p:cond delay="indefinite"/>
                      </p:stCondLst>
                      <p:childTnLst>
                        <p:par>
                          <p:cTn id="1787" fill="hold">
                            <p:stCondLst>
                              <p:cond delay="0"/>
                            </p:stCondLst>
                            <p:childTnLst>
                              <p:par>
                                <p:cTn id="1788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789" dur="500"/>
                                        <p:tgtEl>
                                          <p:spTgt spid="15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90" dur="500"/>
                                        <p:tgtEl>
                                          <p:spTgt spid="1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91" dur="50" decel="100000"/>
                                        <p:tgtEl>
                                          <p:spTgt spid="1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9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79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8"/>
                  </p:tgtEl>
                </p:cond>
              </p:nextCondLst>
            </p:seq>
            <p:seq concurrent="1" nextAc="seek">
              <p:cTn id="1794" restart="whenNotActive" fill="hold" evtFilter="cancelBubble" nodeType="interactiveSeq">
                <p:stCondLst>
                  <p:cond evt="onClick" delay="0">
                    <p:tgtEl>
                      <p:spTgt spid="14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795" fill="hold">
                      <p:stCondLst>
                        <p:cond delay="0"/>
                      </p:stCondLst>
                      <p:childTnLst>
                        <p:par>
                          <p:cTn id="1796" fill="hold">
                            <p:stCondLst>
                              <p:cond delay="0"/>
                            </p:stCondLst>
                            <p:childTnLst>
                              <p:par>
                                <p:cTn id="1797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99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00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01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02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03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04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805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806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807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808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809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810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811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812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13" fill="hold">
                      <p:stCondLst>
                        <p:cond delay="indefinite"/>
                      </p:stCondLst>
                      <p:childTnLst>
                        <p:par>
                          <p:cTn id="1814" fill="hold">
                            <p:stCondLst>
                              <p:cond delay="0"/>
                            </p:stCondLst>
                            <p:childTnLst>
                              <p:par>
                                <p:cTn id="1815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816" dur="500"/>
                                        <p:tgtEl>
                                          <p:spTgt spid="15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17" dur="500"/>
                                        <p:tgtEl>
                                          <p:spTgt spid="1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18" dur="50" decel="100000"/>
                                        <p:tgtEl>
                                          <p:spTgt spid="1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19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82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9"/>
                  </p:tgtEl>
                </p:cond>
              </p:nextCondLst>
            </p:seq>
          </p:childTnLst>
        </p:cTn>
      </p:par>
    </p:tnLst>
    <p:bldLst>
      <p:bldP spid="44043" grpId="0" animBg="1"/>
      <p:bldP spid="44044" grpId="0" animBg="1"/>
      <p:bldP spid="44045" grpId="0" animBg="1"/>
      <p:bldP spid="44046" grpId="0" animBg="1"/>
      <p:bldP spid="44047" grpId="0" animBg="1"/>
      <p:bldP spid="44048" grpId="0" animBg="1"/>
      <p:bldP spid="44057" grpId="0" animBg="1"/>
      <p:bldP spid="44057" grpId="1" animBg="1"/>
      <p:bldP spid="44058" grpId="0" animBg="1"/>
      <p:bldP spid="44058" grpId="1" animBg="1"/>
      <p:bldP spid="44059" grpId="0" animBg="1"/>
      <p:bldP spid="44059" grpId="1" animBg="1"/>
      <p:bldP spid="44060" grpId="0" animBg="1"/>
      <p:bldP spid="44060" grpId="1" animBg="1"/>
      <p:bldP spid="44061" grpId="0" animBg="1"/>
      <p:bldP spid="44061" grpId="1" animBg="1"/>
      <p:bldP spid="44062" grpId="0" animBg="1"/>
      <p:bldP spid="44062" grpId="1" animBg="1"/>
      <p:bldP spid="44062" grpId="2" animBg="1"/>
      <p:bldP spid="32" grpId="0" animBg="1"/>
      <p:bldP spid="40" grpId="0" animBg="1"/>
      <p:bldP spid="44" grpId="0" animBg="1"/>
      <p:bldP spid="44" grpId="1" animBg="1"/>
      <p:bldP spid="45" grpId="0" animBg="1"/>
      <p:bldP spid="45" grpId="1" animBg="1"/>
      <p:bldP spid="41" grpId="0" animBg="1"/>
      <p:bldP spid="41" grpId="1" animBg="1"/>
      <p:bldP spid="47" grpId="0" animBg="1"/>
      <p:bldP spid="47" grpId="1" animBg="1"/>
      <p:bldP spid="48" grpId="0" animBg="1"/>
      <p:bldP spid="48" grpId="1" animBg="1"/>
      <p:bldP spid="49" grpId="0" animBg="1"/>
      <p:bldP spid="49" grpId="1" animBg="1"/>
      <p:bldP spid="50" grpId="0" animBg="1"/>
      <p:bldP spid="50" grpId="1" animBg="1"/>
      <p:bldP spid="51" grpId="0" animBg="1"/>
      <p:bldP spid="51" grpId="1" animBg="1"/>
      <p:bldP spid="54" grpId="0" animBg="1"/>
      <p:bldP spid="54" grpId="1" animBg="1"/>
      <p:bldP spid="55" grpId="0" animBg="1"/>
      <p:bldP spid="55" grpId="1" animBg="1"/>
      <p:bldP spid="62" grpId="0" animBg="1"/>
      <p:bldP spid="62" grpId="1" animBg="1"/>
      <p:bldP spid="63" grpId="0" animBg="1"/>
      <p:bldP spid="63" grpId="1" animBg="1"/>
      <p:bldP spid="64" grpId="0" animBg="1"/>
      <p:bldP spid="64" grpId="1" animBg="1"/>
      <p:bldP spid="65" grpId="0" animBg="1"/>
      <p:bldP spid="65" grpId="1" animBg="1"/>
      <p:bldP spid="66" grpId="0" animBg="1"/>
      <p:bldP spid="66" grpId="1" animBg="1"/>
      <p:bldP spid="67" grpId="0" animBg="1"/>
      <p:bldP spid="67" grpId="1" animBg="1"/>
      <p:bldP spid="70" grpId="0" animBg="1"/>
      <p:bldP spid="70" grpId="1" animBg="1"/>
      <p:bldP spid="71" grpId="0" animBg="1"/>
      <p:bldP spid="71" grpId="1" animBg="1"/>
      <p:bldP spid="78" grpId="0" animBg="1"/>
      <p:bldP spid="78" grpId="1" animBg="1"/>
      <p:bldP spid="79" grpId="0" animBg="1"/>
      <p:bldP spid="79" grpId="1" animBg="1"/>
      <p:bldP spid="80" grpId="0" animBg="1"/>
      <p:bldP spid="80" grpId="1" animBg="1"/>
      <p:bldP spid="81" grpId="0" animBg="1"/>
      <p:bldP spid="81" grpId="1" animBg="1"/>
      <p:bldP spid="82" grpId="0" animBg="1"/>
      <p:bldP spid="82" grpId="1" animBg="1"/>
      <p:bldP spid="83" grpId="0" animBg="1"/>
      <p:bldP spid="83" grpId="1" animBg="1"/>
      <p:bldP spid="86" grpId="0" animBg="1"/>
      <p:bldP spid="86" grpId="1" animBg="1"/>
      <p:bldP spid="87" grpId="0" animBg="1"/>
      <p:bldP spid="87" grpId="1" animBg="1"/>
      <p:bldP spid="94" grpId="0" animBg="1"/>
      <p:bldP spid="94" grpId="1" animBg="1"/>
      <p:bldP spid="95" grpId="0" animBg="1"/>
      <p:bldP spid="95" grpId="1" animBg="1"/>
      <p:bldP spid="96" grpId="0" animBg="1"/>
      <p:bldP spid="96" grpId="1" animBg="1"/>
      <p:bldP spid="97" grpId="0" animBg="1"/>
      <p:bldP spid="97" grpId="1" animBg="1"/>
      <p:bldP spid="98" grpId="0" animBg="1"/>
      <p:bldP spid="98" grpId="1" animBg="1"/>
      <p:bldP spid="99" grpId="0" animBg="1"/>
      <p:bldP spid="99" grpId="1" animBg="1"/>
      <p:bldP spid="102" grpId="0" animBg="1"/>
      <p:bldP spid="102" grpId="1" animBg="1"/>
      <p:bldP spid="103" grpId="0" animBg="1"/>
      <p:bldP spid="103" grpId="1" animBg="1"/>
      <p:bldP spid="110" grpId="0" animBg="1"/>
      <p:bldP spid="110" grpId="1" animBg="1"/>
      <p:bldP spid="111" grpId="0" animBg="1"/>
      <p:bldP spid="111" grpId="1" animBg="1"/>
      <p:bldP spid="112" grpId="0" animBg="1"/>
      <p:bldP spid="112" grpId="1" animBg="1"/>
      <p:bldP spid="113" grpId="0" animBg="1"/>
      <p:bldP spid="113" grpId="1" animBg="1"/>
      <p:bldP spid="114" grpId="0" animBg="1"/>
      <p:bldP spid="114" grpId="1" animBg="1"/>
      <p:bldP spid="115" grpId="0" animBg="1"/>
      <p:bldP spid="115" grpId="1" animBg="1"/>
      <p:bldP spid="118" grpId="0" animBg="1"/>
      <p:bldP spid="118" grpId="1" animBg="1"/>
      <p:bldP spid="119" grpId="0" animBg="1"/>
      <p:bldP spid="119" grpId="1" animBg="1"/>
      <p:bldP spid="126" grpId="0" animBg="1"/>
      <p:bldP spid="126" grpId="1" animBg="1"/>
      <p:bldP spid="127" grpId="0" animBg="1"/>
      <p:bldP spid="127" grpId="1" animBg="1"/>
      <p:bldP spid="128" grpId="0" animBg="1"/>
      <p:bldP spid="128" grpId="1" animBg="1"/>
      <p:bldP spid="129" grpId="0" animBg="1"/>
      <p:bldP spid="129" grpId="1" animBg="1"/>
      <p:bldP spid="130" grpId="0" animBg="1"/>
      <p:bldP spid="130" grpId="1" animBg="1"/>
      <p:bldP spid="131" grpId="0" animBg="1"/>
      <p:bldP spid="131" grpId="1" animBg="1"/>
      <p:bldP spid="134" grpId="0" animBg="1"/>
      <p:bldP spid="134" grpId="1" animBg="1"/>
      <p:bldP spid="135" grpId="0" animBg="1"/>
      <p:bldP spid="135" grpId="1" animBg="1"/>
      <p:bldP spid="142" grpId="0" animBg="1"/>
      <p:bldP spid="142" grpId="1" animBg="1"/>
      <p:bldP spid="143" grpId="0" animBg="1"/>
      <p:bldP spid="143" grpId="1" animBg="1"/>
      <p:bldP spid="144" grpId="0" animBg="1"/>
      <p:bldP spid="144" grpId="1" animBg="1"/>
      <p:bldP spid="145" grpId="0" animBg="1"/>
      <p:bldP spid="145" grpId="1" animBg="1"/>
      <p:bldP spid="146" grpId="0" animBg="1"/>
      <p:bldP spid="146" grpId="1" animBg="1"/>
      <p:bldP spid="147" grpId="0" animBg="1"/>
      <p:bldP spid="147" grpId="1" animBg="1"/>
      <p:bldP spid="150" grpId="0" animBg="1"/>
      <p:bldP spid="150" grpId="1" animBg="1"/>
      <p:bldP spid="151" grpId="0" animBg="1"/>
      <p:bldP spid="151" grpId="1" animBg="1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03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fr-FR" dirty="0" smtClean="0"/>
              <a:t>8</a:t>
            </a:r>
            <a:endParaRPr lang="fr-FR" dirty="0"/>
          </a:p>
        </p:txBody>
      </p:sp>
      <p:sp>
        <p:nvSpPr>
          <p:cNvPr id="44035" name="AutoShape 3">
            <a:hlinkClick r:id="" action="ppaction://noaction" highlightClick="1"/>
          </p:cNvPr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actionButtonBlank">
            <a:avLst/>
          </a:prstGeom>
          <a:gradFill rotWithShape="1"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fr-FR"/>
          </a:p>
        </p:txBody>
      </p:sp>
      <p:sp>
        <p:nvSpPr>
          <p:cNvPr id="44043" name="AutoShape 11">
            <a:hlinkClick r:id="" action="ppaction://noaction" highlightClick="1"/>
          </p:cNvPr>
          <p:cNvSpPr>
            <a:spLocks noChangeArrowheads="1"/>
          </p:cNvSpPr>
          <p:nvPr/>
        </p:nvSpPr>
        <p:spPr bwMode="auto">
          <a:xfrm>
            <a:off x="2733669" y="258726"/>
            <a:ext cx="466725" cy="468312"/>
          </a:xfrm>
          <a:prstGeom prst="actionButtonBlank">
            <a:avLst/>
          </a:prstGeom>
          <a:gradFill rotWithShape="1">
            <a:gsLst>
              <a:gs pos="0">
                <a:srgbClr val="FFC000"/>
              </a:gs>
              <a:gs pos="100000">
                <a:srgbClr val="D09502"/>
              </a:gs>
            </a:gsLst>
            <a:path path="rect">
              <a:fillToRect l="50000" t="50000" r="50000" b="50000"/>
            </a:path>
          </a:gradFill>
          <a:ln w="9525">
            <a:noFill/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</p:spPr>
        <p:txBody>
          <a:bodyPr wrap="none" anchor="ctr"/>
          <a:lstStyle/>
          <a:p>
            <a:pPr algn="ctr"/>
            <a:r>
              <a:rPr lang="fr-FR" sz="2800" dirty="0" smtClean="0">
                <a:latin typeface="Arial Rounded MT Bold" pitchFamily="34" charset="0"/>
              </a:rPr>
              <a:t>M</a:t>
            </a:r>
            <a:endParaRPr lang="fr-FR" sz="2800" dirty="0">
              <a:latin typeface="Arial Rounded MT Bold" pitchFamily="34" charset="0"/>
            </a:endParaRPr>
          </a:p>
        </p:txBody>
      </p:sp>
      <p:sp>
        <p:nvSpPr>
          <p:cNvPr id="44044" name="AutoShape 12">
            <a:hlinkClick r:id="" action="ppaction://noaction" highlightClick="1"/>
          </p:cNvPr>
          <p:cNvSpPr>
            <a:spLocks noChangeArrowheads="1"/>
          </p:cNvSpPr>
          <p:nvPr/>
        </p:nvSpPr>
        <p:spPr bwMode="auto">
          <a:xfrm>
            <a:off x="3200394" y="258726"/>
            <a:ext cx="466725" cy="468312"/>
          </a:xfrm>
          <a:prstGeom prst="actionButtonBlank">
            <a:avLst/>
          </a:prstGeom>
          <a:gradFill rotWithShape="1">
            <a:gsLst>
              <a:gs pos="0">
                <a:srgbClr val="FFC000"/>
              </a:gs>
              <a:gs pos="100000">
                <a:srgbClr val="D09502"/>
              </a:gs>
            </a:gsLst>
            <a:path path="rect">
              <a:fillToRect l="50000" t="50000" r="50000" b="50000"/>
            </a:path>
          </a:gradFill>
          <a:ln w="9525">
            <a:noFill/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</p:spPr>
        <p:txBody>
          <a:bodyPr wrap="none" anchor="ctr"/>
          <a:lstStyle/>
          <a:p>
            <a:pPr algn="ctr"/>
            <a:r>
              <a:rPr lang="fr-FR" sz="2800" dirty="0" smtClean="0">
                <a:latin typeface="Arial Rounded MT Bold" pitchFamily="34" charset="0"/>
              </a:rPr>
              <a:t>O</a:t>
            </a:r>
            <a:endParaRPr lang="fr-FR" sz="2800" dirty="0">
              <a:latin typeface="Arial Rounded MT Bold" pitchFamily="34" charset="0"/>
            </a:endParaRPr>
          </a:p>
        </p:txBody>
      </p:sp>
      <p:sp>
        <p:nvSpPr>
          <p:cNvPr id="44045" name="AutoShape 13">
            <a:hlinkClick r:id="" action="ppaction://noaction" highlightClick="1"/>
          </p:cNvPr>
          <p:cNvSpPr>
            <a:spLocks noChangeArrowheads="1"/>
          </p:cNvSpPr>
          <p:nvPr/>
        </p:nvSpPr>
        <p:spPr bwMode="auto">
          <a:xfrm>
            <a:off x="3667119" y="258726"/>
            <a:ext cx="466725" cy="468312"/>
          </a:xfrm>
          <a:prstGeom prst="actionButtonBlank">
            <a:avLst/>
          </a:prstGeom>
          <a:gradFill rotWithShape="1">
            <a:gsLst>
              <a:gs pos="0">
                <a:srgbClr val="FFC000"/>
              </a:gs>
              <a:gs pos="100000">
                <a:srgbClr val="D09502"/>
              </a:gs>
            </a:gsLst>
            <a:path path="rect">
              <a:fillToRect l="50000" t="50000" r="50000" b="50000"/>
            </a:path>
          </a:gradFill>
          <a:ln w="9525">
            <a:noFill/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</p:spPr>
        <p:txBody>
          <a:bodyPr wrap="none" anchor="ctr"/>
          <a:lstStyle/>
          <a:p>
            <a:pPr algn="ctr"/>
            <a:r>
              <a:rPr lang="fr-FR" sz="2800" dirty="0" smtClean="0">
                <a:latin typeface="Arial Rounded MT Bold" pitchFamily="34" charset="0"/>
              </a:rPr>
              <a:t>N</a:t>
            </a:r>
            <a:endParaRPr lang="fr-FR" sz="2800" dirty="0">
              <a:latin typeface="Arial Rounded MT Bold" pitchFamily="34" charset="0"/>
            </a:endParaRPr>
          </a:p>
        </p:txBody>
      </p:sp>
      <p:sp>
        <p:nvSpPr>
          <p:cNvPr id="44046" name="AutoShape 14">
            <a:hlinkClick r:id="" action="ppaction://noaction" highlightClick="1"/>
          </p:cNvPr>
          <p:cNvSpPr>
            <a:spLocks noChangeArrowheads="1"/>
          </p:cNvSpPr>
          <p:nvPr/>
        </p:nvSpPr>
        <p:spPr bwMode="auto">
          <a:xfrm>
            <a:off x="4133844" y="258726"/>
            <a:ext cx="466725" cy="468312"/>
          </a:xfrm>
          <a:prstGeom prst="actionButtonBlank">
            <a:avLst/>
          </a:prstGeom>
          <a:gradFill rotWithShape="1">
            <a:gsLst>
              <a:gs pos="0">
                <a:srgbClr val="FFC000"/>
              </a:gs>
              <a:gs pos="100000">
                <a:srgbClr val="D09502"/>
              </a:gs>
            </a:gsLst>
            <a:path path="rect">
              <a:fillToRect l="50000" t="50000" r="50000" b="50000"/>
            </a:path>
          </a:gradFill>
          <a:ln w="9525">
            <a:noFill/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</p:spPr>
        <p:txBody>
          <a:bodyPr wrap="none" anchor="ctr"/>
          <a:lstStyle/>
          <a:p>
            <a:pPr algn="ctr"/>
            <a:r>
              <a:rPr lang="fr-FR" sz="2800" dirty="0" smtClean="0">
                <a:latin typeface="Arial Rounded MT Bold" pitchFamily="34" charset="0"/>
              </a:rPr>
              <a:t>S</a:t>
            </a:r>
            <a:endParaRPr lang="fr-FR" sz="2800" dirty="0">
              <a:latin typeface="Arial Rounded MT Bold" pitchFamily="34" charset="0"/>
            </a:endParaRPr>
          </a:p>
        </p:txBody>
      </p:sp>
      <p:sp>
        <p:nvSpPr>
          <p:cNvPr id="44047" name="AutoShape 15">
            <a:hlinkClick r:id="" action="ppaction://noaction" highlightClick="1"/>
          </p:cNvPr>
          <p:cNvSpPr>
            <a:spLocks noChangeArrowheads="1"/>
          </p:cNvSpPr>
          <p:nvPr/>
        </p:nvSpPr>
        <p:spPr bwMode="auto">
          <a:xfrm>
            <a:off x="4600569" y="258726"/>
            <a:ext cx="466725" cy="468312"/>
          </a:xfrm>
          <a:prstGeom prst="actionButtonBlank">
            <a:avLst/>
          </a:prstGeom>
          <a:gradFill rotWithShape="1">
            <a:gsLst>
              <a:gs pos="0">
                <a:srgbClr val="FFC000"/>
              </a:gs>
              <a:gs pos="100000">
                <a:srgbClr val="D09502"/>
              </a:gs>
            </a:gsLst>
            <a:path path="rect">
              <a:fillToRect l="50000" t="50000" r="50000" b="50000"/>
            </a:path>
          </a:gradFill>
          <a:ln w="9525">
            <a:noFill/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</p:spPr>
        <p:txBody>
          <a:bodyPr wrap="none" anchor="ctr"/>
          <a:lstStyle/>
          <a:p>
            <a:pPr algn="ctr"/>
            <a:r>
              <a:rPr lang="fr-FR" sz="2800" dirty="0" smtClean="0">
                <a:latin typeface="Arial Rounded MT Bold" pitchFamily="34" charset="0"/>
              </a:rPr>
              <a:t>I</a:t>
            </a:r>
            <a:endParaRPr lang="fr-FR" sz="2800" dirty="0">
              <a:latin typeface="Arial Rounded MT Bold" pitchFamily="34" charset="0"/>
            </a:endParaRPr>
          </a:p>
        </p:txBody>
      </p:sp>
      <p:sp>
        <p:nvSpPr>
          <p:cNvPr id="44048" name="AutoShape 16">
            <a:hlinkClick r:id="" action="ppaction://noaction" highlightClick="1"/>
          </p:cNvPr>
          <p:cNvSpPr>
            <a:spLocks noChangeArrowheads="1"/>
          </p:cNvSpPr>
          <p:nvPr/>
        </p:nvSpPr>
        <p:spPr bwMode="auto">
          <a:xfrm>
            <a:off x="5051431" y="258726"/>
            <a:ext cx="466725" cy="468312"/>
          </a:xfrm>
          <a:prstGeom prst="actionButtonBlank">
            <a:avLst/>
          </a:prstGeom>
          <a:gradFill rotWithShape="1">
            <a:gsLst>
              <a:gs pos="0">
                <a:srgbClr val="FFC000"/>
              </a:gs>
              <a:gs pos="100000">
                <a:srgbClr val="D09502"/>
              </a:gs>
            </a:gsLst>
            <a:path path="rect">
              <a:fillToRect l="50000" t="50000" r="50000" b="50000"/>
            </a:path>
          </a:gradFill>
          <a:ln w="9525">
            <a:noFill/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</p:spPr>
        <p:txBody>
          <a:bodyPr wrap="none" anchor="ctr"/>
          <a:lstStyle/>
          <a:p>
            <a:pPr algn="ctr"/>
            <a:r>
              <a:rPr lang="fr-FR" sz="2800" dirty="0" smtClean="0">
                <a:latin typeface="Arial Rounded MT Bold" pitchFamily="34" charset="0"/>
              </a:rPr>
              <a:t>E</a:t>
            </a:r>
            <a:endParaRPr lang="fr-FR" sz="2800" dirty="0">
              <a:latin typeface="Arial Rounded MT Bold" pitchFamily="34" charset="0"/>
            </a:endParaRPr>
          </a:p>
        </p:txBody>
      </p:sp>
      <p:pic>
        <p:nvPicPr>
          <p:cNvPr id="44049" name="Picture 17" descr="ok5">
            <a:hlinkClick r:id="" action="ppaction://noaction">
              <a:snd r:embed="rId3" name="laser.wav" builtIn="1"/>
            </a:hlinkClick>
          </p:cNvPr>
          <p:cNvPicPr>
            <a:picLocks noChangeAspect="1" noChangeArrowheads="1" noCrop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>
            <a:off x="7383501" y="2443149"/>
            <a:ext cx="828675" cy="468313"/>
          </a:xfrm>
          <a:prstGeom prst="rect">
            <a:avLst/>
          </a:prstGeom>
          <a:noFill/>
        </p:spPr>
      </p:pic>
      <p:pic>
        <p:nvPicPr>
          <p:cNvPr id="44050" name="Picture 18" descr="fleche_58"/>
          <p:cNvPicPr>
            <a:picLocks noChangeAspect="1" noChangeArrowheads="1" noCrop="1"/>
          </p:cNvPicPr>
          <p:nvPr/>
        </p:nvPicPr>
        <p:blipFill>
          <a:blip r:embed="rId5"/>
          <a:srcRect/>
          <a:stretch>
            <a:fillRect/>
          </a:stretch>
        </p:blipFill>
        <p:spPr bwMode="auto">
          <a:xfrm>
            <a:off x="8496300" y="3300413"/>
            <a:ext cx="447675" cy="257175"/>
          </a:xfrm>
          <a:prstGeom prst="rect">
            <a:avLst/>
          </a:prstGeom>
          <a:noFill/>
        </p:spPr>
      </p:pic>
      <p:sp>
        <p:nvSpPr>
          <p:cNvPr id="44051" name="Rectangle 19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673324" y="1968480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44052" name="Rectangle 2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673324" y="2435205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I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44053" name="Rectangle 21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673324" y="2903518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O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44054" name="Rectangle 22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673324" y="3371830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U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44055" name="Rectangle 23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673324" y="3840143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M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44056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673324" y="4308455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N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44057" name="Rectangle 25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673324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44058" name="Rectangle 26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673324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I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44059" name="Rectangle 27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673324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O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44060" name="Rectangle 28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673324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U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44061" name="Rectangle 29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673324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M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44062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673324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N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32" name="AutoShape 16">
            <a:hlinkClick r:id="" action="ppaction://noaction" highlightClick="1"/>
          </p:cNvPr>
          <p:cNvSpPr>
            <a:spLocks noChangeArrowheads="1"/>
          </p:cNvSpPr>
          <p:nvPr/>
        </p:nvSpPr>
        <p:spPr bwMode="auto">
          <a:xfrm>
            <a:off x="5521338" y="258726"/>
            <a:ext cx="466725" cy="468312"/>
          </a:xfrm>
          <a:prstGeom prst="actionButtonBlank">
            <a:avLst/>
          </a:prstGeom>
          <a:gradFill rotWithShape="1">
            <a:gsLst>
              <a:gs pos="0">
                <a:srgbClr val="FFC000"/>
              </a:gs>
              <a:gs pos="100000">
                <a:srgbClr val="D09502"/>
              </a:gs>
            </a:gsLst>
            <a:path path="rect">
              <a:fillToRect l="50000" t="50000" r="50000" b="50000"/>
            </a:path>
          </a:gradFill>
          <a:ln w="9525">
            <a:noFill/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</p:spPr>
        <p:txBody>
          <a:bodyPr wrap="none" anchor="ctr"/>
          <a:lstStyle/>
          <a:p>
            <a:pPr algn="ctr"/>
            <a:r>
              <a:rPr lang="fr-FR" sz="2800" dirty="0" smtClean="0">
                <a:latin typeface="Arial Rounded MT Bold" pitchFamily="34" charset="0"/>
              </a:rPr>
              <a:t>U</a:t>
            </a:r>
            <a:endParaRPr lang="fr-FR" sz="2800" dirty="0">
              <a:latin typeface="Arial Rounded MT Bold" pitchFamily="34" charset="0"/>
            </a:endParaRPr>
          </a:p>
        </p:txBody>
      </p:sp>
      <p:sp>
        <p:nvSpPr>
          <p:cNvPr id="40" name="AutoShape 16">
            <a:hlinkClick r:id="" action="ppaction://noaction" highlightClick="1"/>
          </p:cNvPr>
          <p:cNvSpPr>
            <a:spLocks noChangeArrowheads="1"/>
          </p:cNvSpPr>
          <p:nvPr/>
        </p:nvSpPr>
        <p:spPr bwMode="auto">
          <a:xfrm>
            <a:off x="5967438" y="258726"/>
            <a:ext cx="466725" cy="468312"/>
          </a:xfrm>
          <a:prstGeom prst="actionButtonBlank">
            <a:avLst/>
          </a:prstGeom>
          <a:gradFill rotWithShape="1">
            <a:gsLst>
              <a:gs pos="0">
                <a:srgbClr val="FFC000"/>
              </a:gs>
              <a:gs pos="100000">
                <a:srgbClr val="D09502"/>
              </a:gs>
            </a:gsLst>
            <a:path path="rect">
              <a:fillToRect l="50000" t="50000" r="50000" b="50000"/>
            </a:path>
          </a:gradFill>
          <a:ln w="9525">
            <a:noFill/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</p:spPr>
        <p:txBody>
          <a:bodyPr wrap="none" anchor="ctr"/>
          <a:lstStyle/>
          <a:p>
            <a:pPr algn="ctr"/>
            <a:r>
              <a:rPr lang="fr-FR" sz="2800" dirty="0" smtClean="0">
                <a:latin typeface="Arial Rounded MT Bold" pitchFamily="34" charset="0"/>
              </a:rPr>
              <a:t>R</a:t>
            </a:r>
            <a:endParaRPr lang="fr-FR" sz="2800" dirty="0">
              <a:latin typeface="Arial Rounded MT Bold" pitchFamily="34" charset="0"/>
            </a:endParaRPr>
          </a:p>
        </p:txBody>
      </p:sp>
      <p:sp>
        <p:nvSpPr>
          <p:cNvPr id="42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673324" y="4779981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R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43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673324" y="5251507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S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44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673324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R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45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673324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S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pic>
        <p:nvPicPr>
          <p:cNvPr id="39" name="Image 38" descr="interrog01.gif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1358856" y="5838858"/>
            <a:ext cx="506409" cy="506409"/>
          </a:xfrm>
          <a:prstGeom prst="rect">
            <a:avLst/>
          </a:prstGeom>
        </p:spPr>
      </p:pic>
      <p:sp>
        <p:nvSpPr>
          <p:cNvPr id="46" name="ZoneTexte 45"/>
          <p:cNvSpPr txBox="1"/>
          <p:nvPr/>
        </p:nvSpPr>
        <p:spPr>
          <a:xfrm>
            <a:off x="0" y="6386553"/>
            <a:ext cx="3221020" cy="380480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</p:spPr>
        <p:txBody>
          <a:bodyPr wrap="square" lIns="36000" tIns="36000" rIns="36000" bIns="36000" rtlCol="0" anchor="ctr" anchorCtr="0">
            <a:spAutoFit/>
          </a:bodyPr>
          <a:lstStyle/>
          <a:p>
            <a:pPr algn="ctr"/>
            <a:r>
              <a:rPr lang="fr-FR" sz="2000" dirty="0" smtClean="0">
                <a:latin typeface="Arial Rounded MT Bold" pitchFamily="34" charset="0"/>
              </a:rPr>
              <a:t>une  personne</a:t>
            </a:r>
            <a:endParaRPr lang="fr-FR" sz="2000" dirty="0">
              <a:latin typeface="Arial Rounded MT Bold" pitchFamily="34" charset="0"/>
            </a:endParaRPr>
          </a:p>
        </p:txBody>
      </p:sp>
      <p:sp>
        <p:nvSpPr>
          <p:cNvPr id="33" name="Rectangle 19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147993" y="1968480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34" name="Rectangle 2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147993" y="2435205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I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35" name="Rectangle 21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147993" y="2903518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O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36" name="Rectangle 22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147993" y="3371830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U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37" name="Rectangle 23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147993" y="3840143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M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38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147993" y="4308455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N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41" name="Rectangle 25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147993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47" name="Rectangle 26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147993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I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48" name="Rectangle 27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147993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O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49" name="Rectangle 28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147993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U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50" name="Rectangle 29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147993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M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51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147993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N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52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147993" y="4779981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R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53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147993" y="5251507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S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54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147993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R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55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147993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S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56" name="Rectangle 19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622662" y="1968480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57" name="Rectangle 2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622662" y="2435205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I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58" name="Rectangle 21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622662" y="2903518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O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59" name="Rectangle 22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622662" y="3371830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U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60" name="Rectangle 23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622662" y="3840143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M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61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622662" y="4308455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N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62" name="Rectangle 25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622662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63" name="Rectangle 26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622662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I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64" name="Rectangle 27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622662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O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65" name="Rectangle 28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622662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U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66" name="Rectangle 29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622662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M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67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622662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N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68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622662" y="4779981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R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69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622662" y="5251507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S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70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622662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R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71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622662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S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72" name="Rectangle 19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097331" y="1968480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73" name="Rectangle 2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097331" y="2435205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I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74" name="Rectangle 21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097331" y="2903518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O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75" name="Rectangle 22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097331" y="3371830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U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76" name="Rectangle 23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097331" y="3840143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M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77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097331" y="4308455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N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78" name="Rectangle 25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097331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79" name="Rectangle 26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097331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I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80" name="Rectangle 27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097331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O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81" name="Rectangle 28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097331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U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82" name="Rectangle 29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097331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M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83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097331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N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84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097331" y="4779981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R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85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097331" y="5251507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S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86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097331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R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87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097331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S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88" name="Rectangle 19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572000" y="1968480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89" name="Rectangle 2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572000" y="2435205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I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90" name="Rectangle 21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572000" y="2903518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O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91" name="Rectangle 22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572000" y="3371830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U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92" name="Rectangle 23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572000" y="3840143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M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93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572000" y="4308455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N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94" name="Rectangle 25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572000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95" name="Rectangle 26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572000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I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96" name="Rectangle 27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572000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O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97" name="Rectangle 28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572000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U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98" name="Rectangle 29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572000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M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99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572000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N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00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572000" y="4779981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R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01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572000" y="5251507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S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02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572000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R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03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572000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S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04" name="Rectangle 19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046669" y="1968480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05" name="Rectangle 2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046669" y="2435205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I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06" name="Rectangle 21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046669" y="2903518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O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07" name="Rectangle 22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046669" y="3371830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U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08" name="Rectangle 23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046669" y="3840143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M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09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046669" y="4308455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N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10" name="Rectangle 25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046669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11" name="Rectangle 26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046669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I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12" name="Rectangle 27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046669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O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13" name="Rectangle 28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046669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U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14" name="Rectangle 29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046669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M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15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046669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N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16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046669" y="4779981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R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17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046669" y="5251507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S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18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046669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R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19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046669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S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20" name="Rectangle 19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521338" y="1968480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21" name="Rectangle 2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521338" y="2435205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I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22" name="Rectangle 21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521338" y="2903518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O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23" name="Rectangle 22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521338" y="3371830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U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24" name="Rectangle 23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521338" y="3840143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M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25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521338" y="4308455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N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26" name="Rectangle 25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521338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27" name="Rectangle 26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521338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I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28" name="Rectangle 27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521338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O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29" name="Rectangle 28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521338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U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30" name="Rectangle 29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521338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M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31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521338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N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32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521338" y="4779981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R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33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521338" y="5251507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S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34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521338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R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35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521338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S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36" name="Rectangle 19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996007" y="1968480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37" name="Rectangle 2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996007" y="2435205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I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38" name="Rectangle 21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996007" y="2903518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O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39" name="Rectangle 22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996007" y="3371830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U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40" name="Rectangle 23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996007" y="3840143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M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41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996007" y="4308455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N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42" name="Rectangle 25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996007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43" name="Rectangle 26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996007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I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44" name="Rectangle 27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996007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O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45" name="Rectangle 28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996007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U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46" name="Rectangle 29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996007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M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47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996007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N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48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996007" y="4779981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R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49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996007" y="5251507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S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50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996007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R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51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996007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S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52" name="Rectangle 31">
            <a:hlinkClick r:id="" action="ppaction://noaction">
              <a:snd r:embed="rId8" name="arrow.wav" builtIn="1"/>
            </a:hlinkClick>
          </p:cNvPr>
          <p:cNvSpPr>
            <a:spLocks noChangeArrowheads="1"/>
          </p:cNvSpPr>
          <p:nvPr/>
        </p:nvSpPr>
        <p:spPr bwMode="auto">
          <a:xfrm>
            <a:off x="2673324" y="982629"/>
            <a:ext cx="3797352" cy="468312"/>
          </a:xfrm>
          <a:prstGeom prst="rect">
            <a:avLst/>
          </a:prstGeom>
          <a:solidFill>
            <a:schemeClr val="accent1">
              <a:alpha val="0"/>
            </a:schemeClr>
          </a:solidFill>
          <a:ln w="12700">
            <a:solidFill>
              <a:srgbClr val="FFCC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fr-FR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4405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3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4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5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6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7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8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9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20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4" dur="500"/>
                                        <p:tgtEl>
                                          <p:spTgt spid="4405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500"/>
                                        <p:tgtEl>
                                          <p:spTgt spid="440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" decel="100000"/>
                                        <p:tgtEl>
                                          <p:spTgt spid="440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4051"/>
                  </p:tgtEl>
                </p:cond>
              </p:nextCondLst>
            </p:seq>
            <p:seq concurrent="1" nextAc="seek">
              <p:cTn id="29" restart="whenNotActive" fill="hold" evtFilter="cancelBubble" nodeType="interactiveSeq">
                <p:stCondLst>
                  <p:cond evt="onClick" delay="0">
                    <p:tgtEl>
                      <p:spTgt spid="4405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0" fill="hold">
                      <p:stCondLst>
                        <p:cond delay="0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4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5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40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41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2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43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4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45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6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47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1" dur="500"/>
                                        <p:tgtEl>
                                          <p:spTgt spid="4405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2" dur="500"/>
                                        <p:tgtEl>
                                          <p:spTgt spid="440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50" decel="100000"/>
                                        <p:tgtEl>
                                          <p:spTgt spid="440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4052"/>
                  </p:tgtEl>
                </p:cond>
              </p:nextCondLst>
            </p:seq>
            <p:seq concurrent="1" nextAc="seek">
              <p:cTn id="56" restart="whenNotActive" fill="hold" evtFilter="cancelBubble" nodeType="interactiveSeq">
                <p:stCondLst>
                  <p:cond evt="onClick" delay="0">
                    <p:tgtEl>
                      <p:spTgt spid="4405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7" fill="hold">
                      <p:stCondLst>
                        <p:cond delay="0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1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2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67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68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9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70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1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72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3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74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>
                      <p:stCondLst>
                        <p:cond delay="indefinite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8" dur="500"/>
                                        <p:tgtEl>
                                          <p:spTgt spid="4405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9" dur="500"/>
                                        <p:tgtEl>
                                          <p:spTgt spid="440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50" decel="100000"/>
                                        <p:tgtEl>
                                          <p:spTgt spid="440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4053"/>
                  </p:tgtEl>
                </p:cond>
              </p:nextCondLst>
            </p:seq>
            <p:seq concurrent="1" nextAc="seek">
              <p:cTn id="83" restart="whenNotActive" fill="hold" evtFilter="cancelBubble" nodeType="interactiveSeq">
                <p:stCondLst>
                  <p:cond evt="onClick" delay="0">
                    <p:tgtEl>
                      <p:spTgt spid="4405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4" fill="hold">
                      <p:stCondLst>
                        <p:cond delay="0"/>
                      </p:stCondLst>
                      <p:childTnLst>
                        <p:par>
                          <p:cTn id="85" fill="hold">
                            <p:stCondLst>
                              <p:cond delay="0"/>
                            </p:stCondLst>
                            <p:childTnLst>
                              <p:par>
                                <p:cTn id="86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8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9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94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95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6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97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8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99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00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01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2" fill="hold">
                      <p:stCondLst>
                        <p:cond delay="indefinite"/>
                      </p:stCondLst>
                      <p:childTnLst>
                        <p:par>
                          <p:cTn id="103" fill="hold">
                            <p:stCondLst>
                              <p:cond delay="0"/>
                            </p:stCondLst>
                            <p:childTnLst>
                              <p:par>
                                <p:cTn id="104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5" dur="500"/>
                                        <p:tgtEl>
                                          <p:spTgt spid="4406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500"/>
                                        <p:tgtEl>
                                          <p:spTgt spid="440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50" decel="100000"/>
                                        <p:tgtEl>
                                          <p:spTgt spid="440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4054"/>
                  </p:tgtEl>
                </p:cond>
              </p:nextCondLst>
            </p:seq>
            <p:seq concurrent="1" nextAc="seek">
              <p:cTn id="110" restart="whenNotActive" fill="hold" evtFilter="cancelBubble" nodeType="interactiveSeq">
                <p:stCondLst>
                  <p:cond evt="onClick" delay="0">
                    <p:tgtEl>
                      <p:spTgt spid="4405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1" fill="hold">
                      <p:stCondLst>
                        <p:cond delay="0"/>
                      </p:stCondLst>
                      <p:childTnLst>
                        <p:par>
                          <p:cTn id="112" fill="hold">
                            <p:stCondLst>
                              <p:cond delay="0"/>
                            </p:stCondLst>
                            <p:childTnLst>
                              <p:par>
                                <p:cTn id="113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5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6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7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8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9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0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21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22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3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24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5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26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7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28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9" fill="hold">
                      <p:stCondLst>
                        <p:cond delay="indefinite"/>
                      </p:stCondLst>
                      <p:childTnLst>
                        <p:par>
                          <p:cTn id="130" fill="hold">
                            <p:stCondLst>
                              <p:cond delay="0"/>
                            </p:stCondLst>
                            <p:childTnLst>
                              <p:par>
                                <p:cTn id="131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2" dur="500"/>
                                        <p:tgtEl>
                                          <p:spTgt spid="4406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3" dur="500"/>
                                        <p:tgtEl>
                                          <p:spTgt spid="440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4" dur="50" decel="100000"/>
                                        <p:tgtEl>
                                          <p:spTgt spid="440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5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4055"/>
                  </p:tgtEl>
                </p:cond>
              </p:nextCondLst>
            </p:seq>
            <p:seq concurrent="1" nextAc="seek">
              <p:cTn id="137" restart="whenNotActive" fill="hold" evtFilter="cancelBubble" nodeType="interactiveSeq">
                <p:stCondLst>
                  <p:cond evt="onClick" delay="0">
                    <p:tgtEl>
                      <p:spTgt spid="4404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8" fill="hold">
                      <p:stCondLst>
                        <p:cond delay="0"/>
                      </p:stCondLst>
                      <p:childTnLst>
                        <p:par>
                          <p:cTn id="139" fill="hold">
                            <p:stCondLst>
                              <p:cond delay="0"/>
                            </p:stCondLst>
                            <p:childTnLst>
                              <p:par>
                                <p:cTn id="140" presetID="56" presetClass="entr" presetSubtype="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by="(-#ppt_w*2)" calcmode="lin" valueType="num">
                                      <p:cBhvr rctx="PPT">
                                        <p:cTn id="142" dur="25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</p:anim>
                                    <p:anim by="(#ppt_w*0.50)" calcmode="lin" valueType="num">
                                      <p:cBhvr>
                                        <p:cTn id="143" dur="25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(-#ppt_h/2)" to="(#ppt_y)" calcmode="lin" valueType="num">
                                      <p:cBhvr>
                                        <p:cTn id="144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</p:anim>
                                    <p:animRot by="21600000">
                                      <p:cBhvr>
                                        <p:cTn id="145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6" fill="hold">
                            <p:stCondLst>
                              <p:cond delay="500"/>
                            </p:stCondLst>
                            <p:childTnLst>
                              <p:par>
                                <p:cTn id="147" presetID="56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by="(-#ppt_w*2)" calcmode="lin" valueType="num">
                                      <p:cBhvr rctx="PPT">
                                        <p:cTn id="149" dur="25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</p:anim>
                                    <p:anim by="(#ppt_w*0.50)" calcmode="lin" valueType="num">
                                      <p:cBhvr>
                                        <p:cTn id="150" dur="25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(-#ppt_h/2)" to="(#ppt_y)" calcmode="lin" valueType="num">
                                      <p:cBhvr>
                                        <p:cTn id="151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</p:anim>
                                    <p:animRot by="21600000">
                                      <p:cBhvr>
                                        <p:cTn id="152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3" fill="hold">
                            <p:stCondLst>
                              <p:cond delay="1000"/>
                            </p:stCondLst>
                            <p:childTnLst>
                              <p:par>
                                <p:cTn id="154" presetID="56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by="(-#ppt_w*2)" calcmode="lin" valueType="num">
                                      <p:cBhvr rctx="PPT">
                                        <p:cTn id="156" dur="25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</p:anim>
                                    <p:anim by="(#ppt_w*0.50)" calcmode="lin" valueType="num">
                                      <p:cBhvr>
                                        <p:cTn id="157" dur="25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(-#ppt_h/2)" to="(#ppt_y)" calcmode="lin" valueType="num">
                                      <p:cBhvr>
                                        <p:cTn id="158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</p:anim>
                                    <p:animRot by="21600000">
                                      <p:cBhvr>
                                        <p:cTn id="159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0" fill="hold">
                            <p:stCondLst>
                              <p:cond delay="1500"/>
                            </p:stCondLst>
                            <p:childTnLst>
                              <p:par>
                                <p:cTn id="161" presetID="56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by="(-#ppt_w*2)" calcmode="lin" valueType="num">
                                      <p:cBhvr rctx="PPT">
                                        <p:cTn id="163" dur="25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</p:anim>
                                    <p:anim by="(#ppt_w*0.50)" calcmode="lin" valueType="num">
                                      <p:cBhvr>
                                        <p:cTn id="164" dur="25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(-#ppt_h/2)" to="(#ppt_y)" calcmode="lin" valueType="num">
                                      <p:cBhvr>
                                        <p:cTn id="165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</p:anim>
                                    <p:animRot by="21600000">
                                      <p:cBhvr>
                                        <p:cTn id="166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7" fill="hold">
                            <p:stCondLst>
                              <p:cond delay="2000"/>
                            </p:stCondLst>
                            <p:childTnLst>
                              <p:par>
                                <p:cTn id="168" presetID="56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by="(-#ppt_w*2)" calcmode="lin" valueType="num">
                                      <p:cBhvr rctx="PPT">
                                        <p:cTn id="170" dur="25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</p:anim>
                                    <p:anim by="(#ppt_w*0.50)" calcmode="lin" valueType="num">
                                      <p:cBhvr>
                                        <p:cTn id="171" dur="25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(-#ppt_h/2)" to="(#ppt_y)" calcmode="lin" valueType="num">
                                      <p:cBhvr>
                                        <p:cTn id="172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</p:anim>
                                    <p:animRot by="21600000">
                                      <p:cBhvr>
                                        <p:cTn id="173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4" fill="hold">
                            <p:stCondLst>
                              <p:cond delay="2500"/>
                            </p:stCondLst>
                            <p:childTnLst>
                              <p:par>
                                <p:cTn id="175" presetID="56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by="(-#ppt_w*2)" calcmode="lin" valueType="num">
                                      <p:cBhvr rctx="PPT">
                                        <p:cTn id="177" dur="25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</p:anim>
                                    <p:anim by="(#ppt_w*0.50)" calcmode="lin" valueType="num">
                                      <p:cBhvr>
                                        <p:cTn id="178" dur="25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(-#ppt_h/2)" to="(#ppt_y)" calcmode="lin" valueType="num">
                                      <p:cBhvr>
                                        <p:cTn id="179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</p:anim>
                                    <p:animRot by="21600000">
                                      <p:cBhvr>
                                        <p:cTn id="180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1" fill="hold">
                            <p:stCondLst>
                              <p:cond delay="3000"/>
                            </p:stCondLst>
                            <p:childTnLst>
                              <p:par>
                                <p:cTn id="182" presetID="56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by="(-#ppt_w*2)" calcmode="lin" valueType="num">
                                      <p:cBhvr rctx="PPT">
                                        <p:cTn id="184" dur="25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</p:anim>
                                    <p:anim by="(#ppt_w*0.50)" calcmode="lin" valueType="num">
                                      <p:cBhvr>
                                        <p:cTn id="185" dur="25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(-#ppt_h/2)" to="(#ppt_y)" calcmode="lin" valueType="num">
                                      <p:cBhvr>
                                        <p:cTn id="186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</p:anim>
                                    <p:animRot by="21600000">
                                      <p:cBhvr>
                                        <p:cTn id="187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8" fill="hold">
                            <p:stCondLst>
                              <p:cond delay="3500"/>
                            </p:stCondLst>
                            <p:childTnLst>
                              <p:par>
                                <p:cTn id="189" presetID="56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by="(-#ppt_w*2)" calcmode="lin" valueType="num">
                                      <p:cBhvr rctx="PPT">
                                        <p:cTn id="191" dur="25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</p:anim>
                                    <p:anim by="(#ppt_w*0.50)" calcmode="lin" valueType="num">
                                      <p:cBhvr>
                                        <p:cTn id="192" dur="25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(-#ppt_h/2)" to="(#ppt_y)" calcmode="lin" valueType="num">
                                      <p:cBhvr>
                                        <p:cTn id="193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</p:anim>
                                    <p:animRot by="21600000">
                                      <p:cBhvr>
                                        <p:cTn id="194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5" fill="hold">
                            <p:stCondLst>
                              <p:cond delay="4000"/>
                            </p:stCondLst>
                            <p:childTnLst>
                              <p:par>
                                <p:cTn id="196" presetID="34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from="(-#ppt_w/2)" to="(#ppt_x)" calcmode="lin" valueType="num">
                                      <p:cBhvr>
                                        <p:cTn id="198" dur="6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0" to="-1.0" calcmode="lin" valueType="num">
                                      <p:cBhvr>
                                        <p:cTn id="199" dur="200" decel="5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44050"/>
                                        </p:tgtEl>
                                        <p:attrNameLst>
                                          <p:attrName>xshear</p:attrName>
                                        </p:attrNameLst>
                                      </p:cBhvr>
                                    </p:anim>
                                    <p:animScale>
                                      <p:cBhvr>
                                        <p:cTn id="200" dur="200" decel="10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44050"/>
                                        </p:tgtEl>
                                      </p:cBhvr>
                                      <p:from x="100000" y="100000"/>
                                      <p:to x="80000" y="100000"/>
                                    </p:animScale>
                                    <p:anim by="(#ppt_h/3+#ppt_w*0.1)" calcmode="lin" valueType="num">
                                      <p:cBhvr additive="sum">
                                        <p:cTn id="201" dur="200" decel="10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440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4049"/>
                  </p:tgtEl>
                </p:cond>
              </p:nextCondLst>
            </p:seq>
            <p:seq concurrent="1" nextAc="seek">
              <p:cTn id="202" restart="whenNotActive" fill="hold" evtFilter="cancelBubble" nodeType="interactiveSeq">
                <p:stCondLst>
                  <p:cond evt="onClick" delay="0">
                    <p:tgtEl>
                      <p:spTgt spid="4405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03" fill="hold">
                      <p:stCondLst>
                        <p:cond delay="0"/>
                      </p:stCondLst>
                      <p:childTnLst>
                        <p:par>
                          <p:cTn id="204" fill="hold">
                            <p:stCondLst>
                              <p:cond delay="0"/>
                            </p:stCondLst>
                            <p:childTnLst>
                              <p:par>
                                <p:cTn id="205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07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8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9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0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1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2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213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214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15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216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17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218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19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220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1" fill="hold">
                      <p:stCondLst>
                        <p:cond delay="indefinite"/>
                      </p:stCondLst>
                      <p:childTnLst>
                        <p:par>
                          <p:cTn id="222" fill="hold">
                            <p:stCondLst>
                              <p:cond delay="0"/>
                            </p:stCondLst>
                            <p:childTnLst>
                              <p:par>
                                <p:cTn id="223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24" dur="500"/>
                                        <p:tgtEl>
                                          <p:spTgt spid="4406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5" dur="500"/>
                                        <p:tgtEl>
                                          <p:spTgt spid="440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6" dur="50" decel="100000"/>
                                        <p:tgtEl>
                                          <p:spTgt spid="440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7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2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4056"/>
                  </p:tgtEl>
                </p:cond>
              </p:nextCondLst>
            </p:seq>
            <p:seq concurrent="1" nextAc="seek">
              <p:cTn id="229" restart="whenNotActive" fill="hold" evtFilter="cancelBubble" nodeType="interactiveSeq">
                <p:stCondLst>
                  <p:cond evt="onClick" delay="0">
                    <p:tgtEl>
                      <p:spTgt spid="4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30" fill="hold">
                      <p:stCondLst>
                        <p:cond delay="0"/>
                      </p:stCondLst>
                      <p:childTnLst>
                        <p:par>
                          <p:cTn id="231" fill="hold">
                            <p:stCondLst>
                              <p:cond delay="0"/>
                            </p:stCondLst>
                            <p:childTnLst>
                              <p:par>
                                <p:cTn id="232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34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5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6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7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8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9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240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241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42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243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44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245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46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247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8" fill="hold">
                      <p:stCondLst>
                        <p:cond delay="indefinite"/>
                      </p:stCondLst>
                      <p:childTnLst>
                        <p:par>
                          <p:cTn id="249" fill="hold">
                            <p:stCondLst>
                              <p:cond delay="0"/>
                            </p:stCondLst>
                            <p:childTnLst>
                              <p:par>
                                <p:cTn id="250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51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2" dur="500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3" dur="50" decel="100000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4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5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2"/>
                  </p:tgtEl>
                </p:cond>
              </p:nextCondLst>
            </p:seq>
            <p:seq concurrent="1" nextAc="seek">
              <p:cTn id="256" restart="whenNotActive" fill="hold" evtFilter="cancelBubble" nodeType="interactiveSeq">
                <p:stCondLst>
                  <p:cond evt="onClick" delay="0">
                    <p:tgtEl>
                      <p:spTgt spid="4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57" fill="hold">
                      <p:stCondLst>
                        <p:cond delay="0"/>
                      </p:stCondLst>
                      <p:childTnLst>
                        <p:par>
                          <p:cTn id="258" fill="hold">
                            <p:stCondLst>
                              <p:cond delay="0"/>
                            </p:stCondLst>
                            <p:childTnLst>
                              <p:par>
                                <p:cTn id="259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61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2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3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4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5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6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267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268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69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270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71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272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73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274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5" fill="hold">
                      <p:stCondLst>
                        <p:cond delay="indefinite"/>
                      </p:stCondLst>
                      <p:childTnLst>
                        <p:par>
                          <p:cTn id="276" fill="hold">
                            <p:stCondLst>
                              <p:cond delay="0"/>
                            </p:stCondLst>
                            <p:childTnLst>
                              <p:par>
                                <p:cTn id="277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78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9" dur="500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0" dur="50" decel="100000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1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8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3"/>
                  </p:tgtEl>
                </p:cond>
              </p:nextCondLst>
            </p:seq>
            <p:seq concurrent="1" nextAc="seek">
              <p:cTn id="283" restart="whenNotActive" fill="hold" evtFilter="cancelBubble" nodeType="interactiveSeq">
                <p:stCondLst>
                  <p:cond evt="onClick" delay="0">
                    <p:tgtEl>
                      <p:spTgt spid="3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84" fill="hold">
                      <p:stCondLst>
                        <p:cond delay="0"/>
                      </p:stCondLst>
                      <p:childTnLst>
                        <p:par>
                          <p:cTn id="285" fill="hold">
                            <p:stCondLst>
                              <p:cond delay="0"/>
                            </p:stCondLst>
                            <p:childTnLst>
                              <p:par>
                                <p:cTn id="286" presetID="27" presetClass="entr" presetSubtype="0" fill="hold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2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288" dur="100"/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289" dur="100"/>
                                        <p:tgtEl>
                                          <p:spTgt spid="4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90" dur="100"/>
                                        <p:tgtEl>
                                          <p:spTgt spid="4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1" fill="hold">
                      <p:stCondLst>
                        <p:cond delay="indefinite"/>
                      </p:stCondLst>
                      <p:childTnLst>
                        <p:par>
                          <p:cTn id="292" fill="hold">
                            <p:stCondLst>
                              <p:cond delay="0"/>
                            </p:stCondLst>
                            <p:childTnLst>
                              <p:par>
                                <p:cTn id="293" presetID="26" presetClass="entr" presetSubtype="0" fill="hold" grpId="2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95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6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7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8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9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0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301" dur="7">
                                          <p:stCondLst>
                                            <p:cond delay="163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302" dur="42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03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304" dur="42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05" dur="7">
                                          <p:stCondLst>
                                            <p:cond delay="411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306" dur="42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07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308" dur="42" decel="50000">
                                          <p:stCondLst>
                                            <p:cond delay="459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9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oin.wav" builtIn="1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9"/>
                  </p:tgtEl>
                </p:cond>
              </p:nextCondLst>
            </p:seq>
            <p:seq concurrent="1" nextAc="seek">
              <p:cTn id="309" restart="whenNotActive" fill="hold" evtFilter="cancelBubble" nodeType="interactiveSeq">
                <p:stCondLst>
                  <p:cond evt="onClick" delay="0">
                    <p:tgtEl>
                      <p:spTgt spid="3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10" fill="hold">
                      <p:stCondLst>
                        <p:cond delay="0"/>
                      </p:stCondLst>
                      <p:childTnLst>
                        <p:par>
                          <p:cTn id="311" fill="hold">
                            <p:stCondLst>
                              <p:cond delay="0"/>
                            </p:stCondLst>
                            <p:childTnLst>
                              <p:par>
                                <p:cTn id="312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14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15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6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7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8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9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320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321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22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323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24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325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26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327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8" fill="hold">
                      <p:stCondLst>
                        <p:cond delay="indefinite"/>
                      </p:stCondLst>
                      <p:childTnLst>
                        <p:par>
                          <p:cTn id="329" fill="hold">
                            <p:stCondLst>
                              <p:cond delay="0"/>
                            </p:stCondLst>
                            <p:childTnLst>
                              <p:par>
                                <p:cTn id="330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31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2" dur="500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3" dur="50" decel="100000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4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3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3"/>
                  </p:tgtEl>
                </p:cond>
              </p:nextCondLst>
            </p:seq>
            <p:seq concurrent="1" nextAc="seek">
              <p:cTn id="336" restart="whenNotActive" fill="hold" evtFilter="cancelBubble" nodeType="interactiveSeq">
                <p:stCondLst>
                  <p:cond evt="onClick" delay="0">
                    <p:tgtEl>
                      <p:spTgt spid="3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37" fill="hold">
                      <p:stCondLst>
                        <p:cond delay="0"/>
                      </p:stCondLst>
                      <p:childTnLst>
                        <p:par>
                          <p:cTn id="338" fill="hold">
                            <p:stCondLst>
                              <p:cond delay="0"/>
                            </p:stCondLst>
                            <p:childTnLst>
                              <p:par>
                                <p:cTn id="339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41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42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3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4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5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6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347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348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49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350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51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352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53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354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5" fill="hold">
                      <p:stCondLst>
                        <p:cond delay="indefinite"/>
                      </p:stCondLst>
                      <p:childTnLst>
                        <p:par>
                          <p:cTn id="356" fill="hold">
                            <p:stCondLst>
                              <p:cond delay="0"/>
                            </p:stCondLst>
                            <p:childTnLst>
                              <p:par>
                                <p:cTn id="357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58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59" dur="500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0" dur="50" decel="100000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1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6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4"/>
                  </p:tgtEl>
                </p:cond>
              </p:nextCondLst>
            </p:seq>
            <p:seq concurrent="1" nextAc="seek">
              <p:cTn id="363" restart="whenNotActive" fill="hold" evtFilter="cancelBubble" nodeType="interactiveSeq">
                <p:stCondLst>
                  <p:cond evt="onClick" delay="0">
                    <p:tgtEl>
                      <p:spTgt spid="3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64" fill="hold">
                      <p:stCondLst>
                        <p:cond delay="0"/>
                      </p:stCondLst>
                      <p:childTnLst>
                        <p:par>
                          <p:cTn id="365" fill="hold">
                            <p:stCondLst>
                              <p:cond delay="0"/>
                            </p:stCondLst>
                            <p:childTnLst>
                              <p:par>
                                <p:cTn id="366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68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69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0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1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2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3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374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375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76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377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78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379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80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381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2" fill="hold">
                      <p:stCondLst>
                        <p:cond delay="indefinite"/>
                      </p:stCondLst>
                      <p:childTnLst>
                        <p:par>
                          <p:cTn id="383" fill="hold">
                            <p:stCondLst>
                              <p:cond delay="0"/>
                            </p:stCondLst>
                            <p:childTnLst>
                              <p:par>
                                <p:cTn id="384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85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86" dur="500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7" dur="50" decel="100000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8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8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5"/>
                  </p:tgtEl>
                </p:cond>
              </p:nextCondLst>
            </p:seq>
            <p:seq concurrent="1" nextAc="seek">
              <p:cTn id="390" restart="whenNotActive" fill="hold" evtFilter="cancelBubble" nodeType="interactiveSeq">
                <p:stCondLst>
                  <p:cond evt="onClick" delay="0">
                    <p:tgtEl>
                      <p:spTgt spid="3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91" fill="hold">
                      <p:stCondLst>
                        <p:cond delay="0"/>
                      </p:stCondLst>
                      <p:childTnLst>
                        <p:par>
                          <p:cTn id="392" fill="hold">
                            <p:stCondLst>
                              <p:cond delay="0"/>
                            </p:stCondLst>
                            <p:childTnLst>
                              <p:par>
                                <p:cTn id="393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95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96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7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8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9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0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401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402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03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404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05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406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07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408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9" fill="hold">
                      <p:stCondLst>
                        <p:cond delay="indefinite"/>
                      </p:stCondLst>
                      <p:childTnLst>
                        <p:par>
                          <p:cTn id="410" fill="hold">
                            <p:stCondLst>
                              <p:cond delay="0"/>
                            </p:stCondLst>
                            <p:childTnLst>
                              <p:par>
                                <p:cTn id="411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12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13" dur="500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4" dur="50" decel="100000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5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41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6"/>
                  </p:tgtEl>
                </p:cond>
              </p:nextCondLst>
            </p:seq>
            <p:seq concurrent="1" nextAc="seek">
              <p:cTn id="417" restart="whenNotActive" fill="hold" evtFilter="cancelBubble" nodeType="interactiveSeq">
                <p:stCondLst>
                  <p:cond evt="onClick" delay="0">
                    <p:tgtEl>
                      <p:spTgt spid="3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18" fill="hold">
                      <p:stCondLst>
                        <p:cond delay="0"/>
                      </p:stCondLst>
                      <p:childTnLst>
                        <p:par>
                          <p:cTn id="419" fill="hold">
                            <p:stCondLst>
                              <p:cond delay="0"/>
                            </p:stCondLst>
                            <p:childTnLst>
                              <p:par>
                                <p:cTn id="420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22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23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4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5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6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7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428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429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30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431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32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433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34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435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6" fill="hold">
                      <p:stCondLst>
                        <p:cond delay="indefinite"/>
                      </p:stCondLst>
                      <p:childTnLst>
                        <p:par>
                          <p:cTn id="437" fill="hold">
                            <p:stCondLst>
                              <p:cond delay="0"/>
                            </p:stCondLst>
                            <p:childTnLst>
                              <p:par>
                                <p:cTn id="438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39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40" dur="500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1" dur="50" decel="100000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44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7"/>
                  </p:tgtEl>
                </p:cond>
              </p:nextCondLst>
            </p:seq>
            <p:seq concurrent="1" nextAc="seek">
              <p:cTn id="444" restart="whenNotActive" fill="hold" evtFilter="cancelBubble" nodeType="interactiveSeq">
                <p:stCondLst>
                  <p:cond evt="onClick" delay="0">
                    <p:tgtEl>
                      <p:spTgt spid="3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45" fill="hold">
                      <p:stCondLst>
                        <p:cond delay="0"/>
                      </p:stCondLst>
                      <p:childTnLst>
                        <p:par>
                          <p:cTn id="446" fill="hold">
                            <p:stCondLst>
                              <p:cond delay="0"/>
                            </p:stCondLst>
                            <p:childTnLst>
                              <p:par>
                                <p:cTn id="447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49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50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1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2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3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4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455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456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57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458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59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460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61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462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3" fill="hold">
                      <p:stCondLst>
                        <p:cond delay="indefinite"/>
                      </p:stCondLst>
                      <p:childTnLst>
                        <p:par>
                          <p:cTn id="464" fill="hold">
                            <p:stCondLst>
                              <p:cond delay="0"/>
                            </p:stCondLst>
                            <p:childTnLst>
                              <p:par>
                                <p:cTn id="465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66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67" dur="500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8" dur="50" decel="100000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9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47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8"/>
                  </p:tgtEl>
                </p:cond>
              </p:nextCondLst>
            </p:seq>
            <p:seq concurrent="1" nextAc="seek">
              <p:cTn id="471" restart="whenNotActive" fill="hold" evtFilter="cancelBubble" nodeType="interactiveSeq">
                <p:stCondLst>
                  <p:cond evt="onClick" delay="0">
                    <p:tgtEl>
                      <p:spTgt spid="5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72" fill="hold">
                      <p:stCondLst>
                        <p:cond delay="0"/>
                      </p:stCondLst>
                      <p:childTnLst>
                        <p:par>
                          <p:cTn id="473" fill="hold">
                            <p:stCondLst>
                              <p:cond delay="0"/>
                            </p:stCondLst>
                            <p:childTnLst>
                              <p:par>
                                <p:cTn id="474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76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77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8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9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0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1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482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483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84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485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86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487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88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489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0" fill="hold">
                      <p:stCondLst>
                        <p:cond delay="indefinite"/>
                      </p:stCondLst>
                      <p:childTnLst>
                        <p:par>
                          <p:cTn id="491" fill="hold">
                            <p:stCondLst>
                              <p:cond delay="0"/>
                            </p:stCondLst>
                            <p:childTnLst>
                              <p:par>
                                <p:cTn id="492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93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94" dur="500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5" dur="50" decel="100000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6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49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2"/>
                  </p:tgtEl>
                </p:cond>
              </p:nextCondLst>
            </p:seq>
            <p:seq concurrent="1" nextAc="seek">
              <p:cTn id="498" restart="whenNotActive" fill="hold" evtFilter="cancelBubble" nodeType="interactiveSeq">
                <p:stCondLst>
                  <p:cond evt="onClick" delay="0">
                    <p:tgtEl>
                      <p:spTgt spid="5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99" fill="hold">
                      <p:stCondLst>
                        <p:cond delay="0"/>
                      </p:stCondLst>
                      <p:childTnLst>
                        <p:par>
                          <p:cTn id="500" fill="hold">
                            <p:stCondLst>
                              <p:cond delay="0"/>
                            </p:stCondLst>
                            <p:childTnLst>
                              <p:par>
                                <p:cTn id="501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03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04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5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6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7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8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509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510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11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512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13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514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15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516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7" fill="hold">
                      <p:stCondLst>
                        <p:cond delay="indefinite"/>
                      </p:stCondLst>
                      <p:childTnLst>
                        <p:par>
                          <p:cTn id="518" fill="hold">
                            <p:stCondLst>
                              <p:cond delay="0"/>
                            </p:stCondLst>
                            <p:childTnLst>
                              <p:par>
                                <p:cTn id="519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20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21" dur="500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2" dur="50" decel="100000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3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52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3"/>
                  </p:tgtEl>
                </p:cond>
              </p:nextCondLst>
            </p:seq>
            <p:seq concurrent="1" nextAc="seek">
              <p:cTn id="525" restart="whenNotActive" fill="hold" evtFilter="cancelBubble" nodeType="interactiveSeq">
                <p:stCondLst>
                  <p:cond evt="onClick" delay="0">
                    <p:tgtEl>
                      <p:spTgt spid="5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26" fill="hold">
                      <p:stCondLst>
                        <p:cond delay="0"/>
                      </p:stCondLst>
                      <p:childTnLst>
                        <p:par>
                          <p:cTn id="527" fill="hold">
                            <p:stCondLst>
                              <p:cond delay="0"/>
                            </p:stCondLst>
                            <p:childTnLst>
                              <p:par>
                                <p:cTn id="528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30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31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2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3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4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5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536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537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38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539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40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541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42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543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4" fill="hold">
                      <p:stCondLst>
                        <p:cond delay="indefinite"/>
                      </p:stCondLst>
                      <p:childTnLst>
                        <p:par>
                          <p:cTn id="545" fill="hold">
                            <p:stCondLst>
                              <p:cond delay="0"/>
                            </p:stCondLst>
                            <p:childTnLst>
                              <p:par>
                                <p:cTn id="546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47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48" dur="500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9" dur="50" decel="100000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0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55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6"/>
                  </p:tgtEl>
                </p:cond>
              </p:nextCondLst>
            </p:seq>
            <p:seq concurrent="1" nextAc="seek">
              <p:cTn id="552" restart="whenNotActive" fill="hold" evtFilter="cancelBubble" nodeType="interactiveSeq">
                <p:stCondLst>
                  <p:cond evt="onClick" delay="0">
                    <p:tgtEl>
                      <p:spTgt spid="5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53" fill="hold">
                      <p:stCondLst>
                        <p:cond delay="0"/>
                      </p:stCondLst>
                      <p:childTnLst>
                        <p:par>
                          <p:cTn id="554" fill="hold">
                            <p:stCondLst>
                              <p:cond delay="0"/>
                            </p:stCondLst>
                            <p:childTnLst>
                              <p:par>
                                <p:cTn id="555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57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58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9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0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1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2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563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564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65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566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67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568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69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570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1" fill="hold">
                      <p:stCondLst>
                        <p:cond delay="indefinite"/>
                      </p:stCondLst>
                      <p:childTnLst>
                        <p:par>
                          <p:cTn id="572" fill="hold">
                            <p:stCondLst>
                              <p:cond delay="0"/>
                            </p:stCondLst>
                            <p:childTnLst>
                              <p:par>
                                <p:cTn id="573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74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75" dur="500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6" dur="50" decel="100000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7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57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7"/>
                  </p:tgtEl>
                </p:cond>
              </p:nextCondLst>
            </p:seq>
            <p:seq concurrent="1" nextAc="seek">
              <p:cTn id="579" restart="whenNotActive" fill="hold" evtFilter="cancelBubble" nodeType="interactiveSeq">
                <p:stCondLst>
                  <p:cond evt="onClick" delay="0">
                    <p:tgtEl>
                      <p:spTgt spid="5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80" fill="hold">
                      <p:stCondLst>
                        <p:cond delay="0"/>
                      </p:stCondLst>
                      <p:childTnLst>
                        <p:par>
                          <p:cTn id="581" fill="hold">
                            <p:stCondLst>
                              <p:cond delay="0"/>
                            </p:stCondLst>
                            <p:childTnLst>
                              <p:par>
                                <p:cTn id="582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84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85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6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7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8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9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590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591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92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593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94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595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96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597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8" fill="hold">
                      <p:stCondLst>
                        <p:cond delay="indefinite"/>
                      </p:stCondLst>
                      <p:childTnLst>
                        <p:par>
                          <p:cTn id="599" fill="hold">
                            <p:stCondLst>
                              <p:cond delay="0"/>
                            </p:stCondLst>
                            <p:childTnLst>
                              <p:par>
                                <p:cTn id="600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01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02" dur="500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3" dur="50" decel="100000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4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60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8"/>
                  </p:tgtEl>
                </p:cond>
              </p:nextCondLst>
            </p:seq>
            <p:seq concurrent="1" nextAc="seek">
              <p:cTn id="606" restart="whenNotActive" fill="hold" evtFilter="cancelBubble" nodeType="interactiveSeq">
                <p:stCondLst>
                  <p:cond evt="onClick" delay="0">
                    <p:tgtEl>
                      <p:spTgt spid="5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07" fill="hold">
                      <p:stCondLst>
                        <p:cond delay="0"/>
                      </p:stCondLst>
                      <p:childTnLst>
                        <p:par>
                          <p:cTn id="608" fill="hold">
                            <p:stCondLst>
                              <p:cond delay="0"/>
                            </p:stCondLst>
                            <p:childTnLst>
                              <p:par>
                                <p:cTn id="609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11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12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3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4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5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6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617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618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19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620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21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622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23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624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5" fill="hold">
                      <p:stCondLst>
                        <p:cond delay="indefinite"/>
                      </p:stCondLst>
                      <p:childTnLst>
                        <p:par>
                          <p:cTn id="626" fill="hold">
                            <p:stCondLst>
                              <p:cond delay="0"/>
                            </p:stCondLst>
                            <p:childTnLst>
                              <p:par>
                                <p:cTn id="627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28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29" dur="500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0" dur="50" decel="100000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1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63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9"/>
                  </p:tgtEl>
                </p:cond>
              </p:nextCondLst>
            </p:seq>
            <p:seq concurrent="1" nextAc="seek">
              <p:cTn id="633" restart="whenNotActive" fill="hold" evtFilter="cancelBubble" nodeType="interactiveSeq">
                <p:stCondLst>
                  <p:cond evt="onClick" delay="0">
                    <p:tgtEl>
                      <p:spTgt spid="6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34" fill="hold">
                      <p:stCondLst>
                        <p:cond delay="0"/>
                      </p:stCondLst>
                      <p:childTnLst>
                        <p:par>
                          <p:cTn id="635" fill="hold">
                            <p:stCondLst>
                              <p:cond delay="0"/>
                            </p:stCondLst>
                            <p:childTnLst>
                              <p:par>
                                <p:cTn id="636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38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39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0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1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2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3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644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645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46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647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48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649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50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651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2" fill="hold">
                      <p:stCondLst>
                        <p:cond delay="indefinite"/>
                      </p:stCondLst>
                      <p:childTnLst>
                        <p:par>
                          <p:cTn id="653" fill="hold">
                            <p:stCondLst>
                              <p:cond delay="0"/>
                            </p:stCondLst>
                            <p:childTnLst>
                              <p:par>
                                <p:cTn id="654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55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56" dur="500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7" dur="50" decel="100000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8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65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0"/>
                  </p:tgtEl>
                </p:cond>
              </p:nextCondLst>
            </p:seq>
            <p:seq concurrent="1" nextAc="seek">
              <p:cTn id="660" restart="whenNotActive" fill="hold" evtFilter="cancelBubble" nodeType="interactiveSeq">
                <p:stCondLst>
                  <p:cond evt="onClick" delay="0">
                    <p:tgtEl>
                      <p:spTgt spid="6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61" fill="hold">
                      <p:stCondLst>
                        <p:cond delay="0"/>
                      </p:stCondLst>
                      <p:childTnLst>
                        <p:par>
                          <p:cTn id="662" fill="hold">
                            <p:stCondLst>
                              <p:cond delay="0"/>
                            </p:stCondLst>
                            <p:childTnLst>
                              <p:par>
                                <p:cTn id="663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65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66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7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8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9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0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671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672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73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674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75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676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77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678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9" fill="hold">
                      <p:stCondLst>
                        <p:cond delay="indefinite"/>
                      </p:stCondLst>
                      <p:childTnLst>
                        <p:par>
                          <p:cTn id="680" fill="hold">
                            <p:stCondLst>
                              <p:cond delay="0"/>
                            </p:stCondLst>
                            <p:childTnLst>
                              <p:par>
                                <p:cTn id="681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82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83" dur="500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4" dur="50" decel="100000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5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68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1"/>
                  </p:tgtEl>
                </p:cond>
              </p:nextCondLst>
            </p:seq>
            <p:seq concurrent="1" nextAc="seek">
              <p:cTn id="687" restart="whenNotActive" fill="hold" evtFilter="cancelBubble" nodeType="interactiveSeq">
                <p:stCondLst>
                  <p:cond evt="onClick" delay="0">
                    <p:tgtEl>
                      <p:spTgt spid="6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88" fill="hold">
                      <p:stCondLst>
                        <p:cond delay="0"/>
                      </p:stCondLst>
                      <p:childTnLst>
                        <p:par>
                          <p:cTn id="689" fill="hold">
                            <p:stCondLst>
                              <p:cond delay="0"/>
                            </p:stCondLst>
                            <p:childTnLst>
                              <p:par>
                                <p:cTn id="690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92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93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4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5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6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7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698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699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00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701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02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703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04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705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06" fill="hold">
                      <p:stCondLst>
                        <p:cond delay="indefinite"/>
                      </p:stCondLst>
                      <p:childTnLst>
                        <p:par>
                          <p:cTn id="707" fill="hold">
                            <p:stCondLst>
                              <p:cond delay="0"/>
                            </p:stCondLst>
                            <p:childTnLst>
                              <p:par>
                                <p:cTn id="708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09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10" dur="500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1" dur="50" decel="100000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7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8"/>
                  </p:tgtEl>
                </p:cond>
              </p:nextCondLst>
            </p:seq>
            <p:seq concurrent="1" nextAc="seek">
              <p:cTn id="714" restart="whenNotActive" fill="hold" evtFilter="cancelBubble" nodeType="interactiveSeq">
                <p:stCondLst>
                  <p:cond evt="onClick" delay="0">
                    <p:tgtEl>
                      <p:spTgt spid="6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15" fill="hold">
                      <p:stCondLst>
                        <p:cond delay="0"/>
                      </p:stCondLst>
                      <p:childTnLst>
                        <p:par>
                          <p:cTn id="716" fill="hold">
                            <p:stCondLst>
                              <p:cond delay="0"/>
                            </p:stCondLst>
                            <p:childTnLst>
                              <p:par>
                                <p:cTn id="717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19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20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1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2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3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4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725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726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27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728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29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730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31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732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3" fill="hold">
                      <p:stCondLst>
                        <p:cond delay="indefinite"/>
                      </p:stCondLst>
                      <p:childTnLst>
                        <p:par>
                          <p:cTn id="734" fill="hold">
                            <p:stCondLst>
                              <p:cond delay="0"/>
                            </p:stCondLst>
                            <p:childTnLst>
                              <p:par>
                                <p:cTn id="735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36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37" dur="500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8" dur="50" decel="100000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9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74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9"/>
                  </p:tgtEl>
                </p:cond>
              </p:nextCondLst>
            </p:seq>
            <p:seq concurrent="1" nextAc="seek">
              <p:cTn id="741" restart="whenNotActive" fill="hold" evtFilter="cancelBubble" nodeType="interactiveSeq">
                <p:stCondLst>
                  <p:cond evt="onClick" delay="0">
                    <p:tgtEl>
                      <p:spTgt spid="7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42" fill="hold">
                      <p:stCondLst>
                        <p:cond delay="0"/>
                      </p:stCondLst>
                      <p:childTnLst>
                        <p:par>
                          <p:cTn id="743" fill="hold">
                            <p:stCondLst>
                              <p:cond delay="0"/>
                            </p:stCondLst>
                            <p:childTnLst>
                              <p:par>
                                <p:cTn id="744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46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47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8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9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0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1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752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753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54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755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56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757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58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759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60" fill="hold">
                      <p:stCondLst>
                        <p:cond delay="indefinite"/>
                      </p:stCondLst>
                      <p:childTnLst>
                        <p:par>
                          <p:cTn id="761" fill="hold">
                            <p:stCondLst>
                              <p:cond delay="0"/>
                            </p:stCondLst>
                            <p:childTnLst>
                              <p:par>
                                <p:cTn id="762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63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64" dur="500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5" dur="50" decel="100000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6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76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2"/>
                  </p:tgtEl>
                </p:cond>
              </p:nextCondLst>
            </p:seq>
            <p:seq concurrent="1" nextAc="seek">
              <p:cTn id="768" restart="whenNotActive" fill="hold" evtFilter="cancelBubble" nodeType="interactiveSeq">
                <p:stCondLst>
                  <p:cond evt="onClick" delay="0">
                    <p:tgtEl>
                      <p:spTgt spid="7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69" fill="hold">
                      <p:stCondLst>
                        <p:cond delay="0"/>
                      </p:stCondLst>
                      <p:childTnLst>
                        <p:par>
                          <p:cTn id="770" fill="hold">
                            <p:stCondLst>
                              <p:cond delay="0"/>
                            </p:stCondLst>
                            <p:childTnLst>
                              <p:par>
                                <p:cTn id="771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73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74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5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6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7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8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779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780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81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782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83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784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85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786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87" fill="hold">
                      <p:stCondLst>
                        <p:cond delay="indefinite"/>
                      </p:stCondLst>
                      <p:childTnLst>
                        <p:par>
                          <p:cTn id="788" fill="hold">
                            <p:stCondLst>
                              <p:cond delay="0"/>
                            </p:stCondLst>
                            <p:childTnLst>
                              <p:par>
                                <p:cTn id="789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90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91" dur="500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2" dur="50" decel="100000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3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79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3"/>
                  </p:tgtEl>
                </p:cond>
              </p:nextCondLst>
            </p:seq>
            <p:seq concurrent="1" nextAc="seek">
              <p:cTn id="795" restart="whenNotActive" fill="hold" evtFilter="cancelBubble" nodeType="interactiveSeq">
                <p:stCondLst>
                  <p:cond evt="onClick" delay="0">
                    <p:tgtEl>
                      <p:spTgt spid="7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96" fill="hold">
                      <p:stCondLst>
                        <p:cond delay="0"/>
                      </p:stCondLst>
                      <p:childTnLst>
                        <p:par>
                          <p:cTn id="797" fill="hold">
                            <p:stCondLst>
                              <p:cond delay="0"/>
                            </p:stCondLst>
                            <p:childTnLst>
                              <p:par>
                                <p:cTn id="798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00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01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2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3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4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5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806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807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08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809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10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811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12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813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14" fill="hold">
                      <p:stCondLst>
                        <p:cond delay="indefinite"/>
                      </p:stCondLst>
                      <p:childTnLst>
                        <p:par>
                          <p:cTn id="815" fill="hold">
                            <p:stCondLst>
                              <p:cond delay="0"/>
                            </p:stCondLst>
                            <p:childTnLst>
                              <p:par>
                                <p:cTn id="816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17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18" dur="500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9" dur="50" decel="100000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0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82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4"/>
                  </p:tgtEl>
                </p:cond>
              </p:nextCondLst>
            </p:seq>
            <p:seq concurrent="1" nextAc="seek">
              <p:cTn id="822" restart="whenNotActive" fill="hold" evtFilter="cancelBubble" nodeType="interactiveSeq">
                <p:stCondLst>
                  <p:cond evt="onClick" delay="0">
                    <p:tgtEl>
                      <p:spTgt spid="7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23" fill="hold">
                      <p:stCondLst>
                        <p:cond delay="0"/>
                      </p:stCondLst>
                      <p:childTnLst>
                        <p:par>
                          <p:cTn id="824" fill="hold">
                            <p:stCondLst>
                              <p:cond delay="0"/>
                            </p:stCondLst>
                            <p:childTnLst>
                              <p:par>
                                <p:cTn id="825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27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28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9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0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1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2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833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834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35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836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37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838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39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840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41" fill="hold">
                      <p:stCondLst>
                        <p:cond delay="indefinite"/>
                      </p:stCondLst>
                      <p:childTnLst>
                        <p:par>
                          <p:cTn id="842" fill="hold">
                            <p:stCondLst>
                              <p:cond delay="0"/>
                            </p:stCondLst>
                            <p:childTnLst>
                              <p:par>
                                <p:cTn id="843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44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45" dur="500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6" dur="50" decel="100000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7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84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5"/>
                  </p:tgtEl>
                </p:cond>
              </p:nextCondLst>
            </p:seq>
            <p:seq concurrent="1" nextAc="seek">
              <p:cTn id="849" restart="whenNotActive" fill="hold" evtFilter="cancelBubble" nodeType="interactiveSeq">
                <p:stCondLst>
                  <p:cond evt="onClick" delay="0">
                    <p:tgtEl>
                      <p:spTgt spid="7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50" fill="hold">
                      <p:stCondLst>
                        <p:cond delay="0"/>
                      </p:stCondLst>
                      <p:childTnLst>
                        <p:par>
                          <p:cTn id="851" fill="hold">
                            <p:stCondLst>
                              <p:cond delay="0"/>
                            </p:stCondLst>
                            <p:childTnLst>
                              <p:par>
                                <p:cTn id="852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54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55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6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7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8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9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860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861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62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863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64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865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66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867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68" fill="hold">
                      <p:stCondLst>
                        <p:cond delay="indefinite"/>
                      </p:stCondLst>
                      <p:childTnLst>
                        <p:par>
                          <p:cTn id="869" fill="hold">
                            <p:stCondLst>
                              <p:cond delay="0"/>
                            </p:stCondLst>
                            <p:childTnLst>
                              <p:par>
                                <p:cTn id="870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71" dur="5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72" dur="500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3" dur="50" decel="100000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4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87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6"/>
                  </p:tgtEl>
                </p:cond>
              </p:nextCondLst>
            </p:seq>
            <p:seq concurrent="1" nextAc="seek">
              <p:cTn id="876" restart="whenNotActive" fill="hold" evtFilter="cancelBubble" nodeType="interactiveSeq">
                <p:stCondLst>
                  <p:cond evt="onClick" delay="0">
                    <p:tgtEl>
                      <p:spTgt spid="7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77" fill="hold">
                      <p:stCondLst>
                        <p:cond delay="0"/>
                      </p:stCondLst>
                      <p:childTnLst>
                        <p:par>
                          <p:cTn id="878" fill="hold">
                            <p:stCondLst>
                              <p:cond delay="0"/>
                            </p:stCondLst>
                            <p:childTnLst>
                              <p:par>
                                <p:cTn id="879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81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82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3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4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5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6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887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888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89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890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91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892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93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894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95" fill="hold">
                      <p:stCondLst>
                        <p:cond delay="indefinite"/>
                      </p:stCondLst>
                      <p:childTnLst>
                        <p:par>
                          <p:cTn id="896" fill="hold">
                            <p:stCondLst>
                              <p:cond delay="0"/>
                            </p:stCondLst>
                            <p:childTnLst>
                              <p:par>
                                <p:cTn id="897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98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99" dur="500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0" dur="50" decel="100000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1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90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7"/>
                  </p:tgtEl>
                </p:cond>
              </p:nextCondLst>
            </p:seq>
            <p:seq concurrent="1" nextAc="seek">
              <p:cTn id="903" restart="whenNotActive" fill="hold" evtFilter="cancelBubble" nodeType="interactiveSeq">
                <p:stCondLst>
                  <p:cond evt="onClick" delay="0">
                    <p:tgtEl>
                      <p:spTgt spid="8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04" fill="hold">
                      <p:stCondLst>
                        <p:cond delay="0"/>
                      </p:stCondLst>
                      <p:childTnLst>
                        <p:par>
                          <p:cTn id="905" fill="hold">
                            <p:stCondLst>
                              <p:cond delay="0"/>
                            </p:stCondLst>
                            <p:childTnLst>
                              <p:par>
                                <p:cTn id="906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08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09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0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1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2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3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914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915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16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917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18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919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20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921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22" fill="hold">
                      <p:stCondLst>
                        <p:cond delay="indefinite"/>
                      </p:stCondLst>
                      <p:childTnLst>
                        <p:par>
                          <p:cTn id="923" fill="hold">
                            <p:stCondLst>
                              <p:cond delay="0"/>
                            </p:stCondLst>
                            <p:childTnLst>
                              <p:par>
                                <p:cTn id="924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25" dur="5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26" dur="500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7" dur="50" decel="100000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8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92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4"/>
                  </p:tgtEl>
                </p:cond>
              </p:nextCondLst>
            </p:seq>
            <p:seq concurrent="1" nextAc="seek">
              <p:cTn id="930" restart="whenNotActive" fill="hold" evtFilter="cancelBubble" nodeType="interactiveSeq">
                <p:stCondLst>
                  <p:cond evt="onClick" delay="0">
                    <p:tgtEl>
                      <p:spTgt spid="8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31" fill="hold">
                      <p:stCondLst>
                        <p:cond delay="0"/>
                      </p:stCondLst>
                      <p:childTnLst>
                        <p:par>
                          <p:cTn id="932" fill="hold">
                            <p:stCondLst>
                              <p:cond delay="0"/>
                            </p:stCondLst>
                            <p:childTnLst>
                              <p:par>
                                <p:cTn id="933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35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36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7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8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9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40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941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942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43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944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45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946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47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948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49" fill="hold">
                      <p:stCondLst>
                        <p:cond delay="indefinite"/>
                      </p:stCondLst>
                      <p:childTnLst>
                        <p:par>
                          <p:cTn id="950" fill="hold">
                            <p:stCondLst>
                              <p:cond delay="0"/>
                            </p:stCondLst>
                            <p:childTnLst>
                              <p:par>
                                <p:cTn id="951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52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53" dur="500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54" dur="50" decel="100000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55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95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5"/>
                  </p:tgtEl>
                </p:cond>
              </p:nextCondLst>
            </p:seq>
            <p:seq concurrent="1" nextAc="seek">
              <p:cTn id="957" restart="whenNotActive" fill="hold" evtFilter="cancelBubble" nodeType="interactiveSeq">
                <p:stCondLst>
                  <p:cond evt="onClick" delay="0">
                    <p:tgtEl>
                      <p:spTgt spid="8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58" fill="hold">
                      <p:stCondLst>
                        <p:cond delay="0"/>
                      </p:stCondLst>
                      <p:childTnLst>
                        <p:par>
                          <p:cTn id="959" fill="hold">
                            <p:stCondLst>
                              <p:cond delay="0"/>
                            </p:stCondLst>
                            <p:childTnLst>
                              <p:par>
                                <p:cTn id="960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62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63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64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65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66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67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968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969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70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971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72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973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74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975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76" fill="hold">
                      <p:stCondLst>
                        <p:cond delay="indefinite"/>
                      </p:stCondLst>
                      <p:childTnLst>
                        <p:par>
                          <p:cTn id="977" fill="hold">
                            <p:stCondLst>
                              <p:cond delay="0"/>
                            </p:stCondLst>
                            <p:childTnLst>
                              <p:par>
                                <p:cTn id="978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79" dur="500"/>
                                        <p:tgtEl>
                                          <p:spTgt spid="9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80" dur="500"/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1" dur="50" decel="100000"/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98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8"/>
                  </p:tgtEl>
                </p:cond>
              </p:nextCondLst>
            </p:seq>
            <p:seq concurrent="1" nextAc="seek">
              <p:cTn id="984" restart="whenNotActive" fill="hold" evtFilter="cancelBubble" nodeType="interactiveSeq">
                <p:stCondLst>
                  <p:cond evt="onClick" delay="0">
                    <p:tgtEl>
                      <p:spTgt spid="8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85" fill="hold">
                      <p:stCondLst>
                        <p:cond delay="0"/>
                      </p:stCondLst>
                      <p:childTnLst>
                        <p:par>
                          <p:cTn id="986" fill="hold">
                            <p:stCondLst>
                              <p:cond delay="0"/>
                            </p:stCondLst>
                            <p:childTnLst>
                              <p:par>
                                <p:cTn id="987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89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0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91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92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93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94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995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996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97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998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99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000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001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002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03" fill="hold">
                      <p:stCondLst>
                        <p:cond delay="indefinite"/>
                      </p:stCondLst>
                      <p:childTnLst>
                        <p:par>
                          <p:cTn id="1004" fill="hold">
                            <p:stCondLst>
                              <p:cond delay="0"/>
                            </p:stCondLst>
                            <p:childTnLst>
                              <p:par>
                                <p:cTn id="1005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06" dur="5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07" dur="500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8" dur="50" decel="100000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9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0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9"/>
                  </p:tgtEl>
                </p:cond>
              </p:nextCondLst>
            </p:seq>
            <p:seq concurrent="1" nextAc="seek">
              <p:cTn id="1011" restart="whenNotActive" fill="hold" evtFilter="cancelBubble" nodeType="interactiveSeq">
                <p:stCondLst>
                  <p:cond evt="onClick" delay="0">
                    <p:tgtEl>
                      <p:spTgt spid="9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012" fill="hold">
                      <p:stCondLst>
                        <p:cond delay="0"/>
                      </p:stCondLst>
                      <p:childTnLst>
                        <p:par>
                          <p:cTn id="1013" fill="hold">
                            <p:stCondLst>
                              <p:cond delay="0"/>
                            </p:stCondLst>
                            <p:childTnLst>
                              <p:par>
                                <p:cTn id="1014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16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17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8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9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20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21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022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023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024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025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026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027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028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029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30" fill="hold">
                      <p:stCondLst>
                        <p:cond delay="indefinite"/>
                      </p:stCondLst>
                      <p:childTnLst>
                        <p:par>
                          <p:cTn id="1031" fill="hold">
                            <p:stCondLst>
                              <p:cond delay="0"/>
                            </p:stCondLst>
                            <p:childTnLst>
                              <p:par>
                                <p:cTn id="1032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33" dur="5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34" dur="500"/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35" dur="50" decel="100000"/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36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03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0"/>
                  </p:tgtEl>
                </p:cond>
              </p:nextCondLst>
            </p:seq>
            <p:seq concurrent="1" nextAc="seek">
              <p:cTn id="1038" restart="whenNotActive" fill="hold" evtFilter="cancelBubble" nodeType="interactiveSeq">
                <p:stCondLst>
                  <p:cond evt="onClick" delay="0">
                    <p:tgtEl>
                      <p:spTgt spid="9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039" fill="hold">
                      <p:stCondLst>
                        <p:cond delay="0"/>
                      </p:stCondLst>
                      <p:childTnLst>
                        <p:par>
                          <p:cTn id="1040" fill="hold">
                            <p:stCondLst>
                              <p:cond delay="0"/>
                            </p:stCondLst>
                            <p:childTnLst>
                              <p:par>
                                <p:cTn id="1041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43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44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45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46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47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48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049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050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051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052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053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054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055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056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57" fill="hold">
                      <p:stCondLst>
                        <p:cond delay="indefinite"/>
                      </p:stCondLst>
                      <p:childTnLst>
                        <p:par>
                          <p:cTn id="1058" fill="hold">
                            <p:stCondLst>
                              <p:cond delay="0"/>
                            </p:stCondLst>
                            <p:childTnLst>
                              <p:par>
                                <p:cTn id="1059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60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1" dur="500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62" dur="50" decel="100000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63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06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1"/>
                  </p:tgtEl>
                </p:cond>
              </p:nextCondLst>
            </p:seq>
            <p:seq concurrent="1" nextAc="seek">
              <p:cTn id="1065" restart="whenNotActive" fill="hold" evtFilter="cancelBubble" nodeType="interactiveSeq">
                <p:stCondLst>
                  <p:cond evt="onClick" delay="0">
                    <p:tgtEl>
                      <p:spTgt spid="9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066" fill="hold">
                      <p:stCondLst>
                        <p:cond delay="0"/>
                      </p:stCondLst>
                      <p:childTnLst>
                        <p:par>
                          <p:cTn id="1067" fill="hold">
                            <p:stCondLst>
                              <p:cond delay="0"/>
                            </p:stCondLst>
                            <p:childTnLst>
                              <p:par>
                                <p:cTn id="1068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70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71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2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3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4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5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076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077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078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079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080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081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082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083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84" fill="hold">
                      <p:stCondLst>
                        <p:cond delay="indefinite"/>
                      </p:stCondLst>
                      <p:childTnLst>
                        <p:par>
                          <p:cTn id="1085" fill="hold">
                            <p:stCondLst>
                              <p:cond delay="0"/>
                            </p:stCondLst>
                            <p:childTnLst>
                              <p:par>
                                <p:cTn id="1086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87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88" dur="500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9" dur="50" decel="100000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90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09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2"/>
                  </p:tgtEl>
                </p:cond>
              </p:nextCondLst>
            </p:seq>
            <p:seq concurrent="1" nextAc="seek">
              <p:cTn id="1092" restart="whenNotActive" fill="hold" evtFilter="cancelBubble" nodeType="interactiveSeq">
                <p:stCondLst>
                  <p:cond evt="onClick" delay="0">
                    <p:tgtEl>
                      <p:spTgt spid="9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093" fill="hold">
                      <p:stCondLst>
                        <p:cond delay="0"/>
                      </p:stCondLst>
                      <p:childTnLst>
                        <p:par>
                          <p:cTn id="1094" fill="hold">
                            <p:stCondLst>
                              <p:cond delay="0"/>
                            </p:stCondLst>
                            <p:childTnLst>
                              <p:par>
                                <p:cTn id="1095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97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98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99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00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01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02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103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104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105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106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107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108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109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110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11" fill="hold">
                      <p:stCondLst>
                        <p:cond delay="indefinite"/>
                      </p:stCondLst>
                      <p:childTnLst>
                        <p:par>
                          <p:cTn id="1112" fill="hold">
                            <p:stCondLst>
                              <p:cond delay="0"/>
                            </p:stCondLst>
                            <p:childTnLst>
                              <p:par>
                                <p:cTn id="1113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14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15" dur="500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16" dur="50" decel="100000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17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11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3"/>
                  </p:tgtEl>
                </p:cond>
              </p:nextCondLst>
            </p:seq>
            <p:seq concurrent="1" nextAc="seek">
              <p:cTn id="1119" restart="whenNotActive" fill="hold" evtFilter="cancelBubble" nodeType="interactiveSeq">
                <p:stCondLst>
                  <p:cond evt="onClick" delay="0">
                    <p:tgtEl>
                      <p:spTgt spid="10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20" fill="hold">
                      <p:stCondLst>
                        <p:cond delay="0"/>
                      </p:stCondLst>
                      <p:childTnLst>
                        <p:par>
                          <p:cTn id="1121" fill="hold">
                            <p:stCondLst>
                              <p:cond delay="0"/>
                            </p:stCondLst>
                            <p:childTnLst>
                              <p:par>
                                <p:cTn id="1122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24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25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26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27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28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29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130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131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132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133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134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135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136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137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38" fill="hold">
                      <p:stCondLst>
                        <p:cond delay="indefinite"/>
                      </p:stCondLst>
                      <p:childTnLst>
                        <p:par>
                          <p:cTn id="1139" fill="hold">
                            <p:stCondLst>
                              <p:cond delay="0"/>
                            </p:stCondLst>
                            <p:childTnLst>
                              <p:par>
                                <p:cTn id="1140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41" dur="5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42" dur="500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43" dur="50" decel="100000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44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14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0"/>
                  </p:tgtEl>
                </p:cond>
              </p:nextCondLst>
            </p:seq>
            <p:seq concurrent="1" nextAc="seek">
              <p:cTn id="1146" restart="whenNotActive" fill="hold" evtFilter="cancelBubble" nodeType="interactiveSeq">
                <p:stCondLst>
                  <p:cond evt="onClick" delay="0">
                    <p:tgtEl>
                      <p:spTgt spid="10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47" fill="hold">
                      <p:stCondLst>
                        <p:cond delay="0"/>
                      </p:stCondLst>
                      <p:childTnLst>
                        <p:par>
                          <p:cTn id="1148" fill="hold">
                            <p:stCondLst>
                              <p:cond delay="0"/>
                            </p:stCondLst>
                            <p:childTnLst>
                              <p:par>
                                <p:cTn id="1149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51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52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53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54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55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56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157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158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159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160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161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162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163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164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65" fill="hold">
                      <p:stCondLst>
                        <p:cond delay="indefinite"/>
                      </p:stCondLst>
                      <p:childTnLst>
                        <p:par>
                          <p:cTn id="1166" fill="hold">
                            <p:stCondLst>
                              <p:cond delay="0"/>
                            </p:stCondLst>
                            <p:childTnLst>
                              <p:par>
                                <p:cTn id="1167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68" dur="500"/>
                                        <p:tgtEl>
                                          <p:spTgt spid="10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69" dur="500"/>
                                        <p:tgtEl>
                                          <p:spTgt spid="10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70" dur="50" decel="100000"/>
                                        <p:tgtEl>
                                          <p:spTgt spid="1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71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17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1"/>
                  </p:tgtEl>
                </p:cond>
              </p:nextCondLst>
            </p:seq>
            <p:seq concurrent="1" nextAc="seek">
              <p:cTn id="1173" restart="whenNotActive" fill="hold" evtFilter="cancelBubble" nodeType="interactiveSeq">
                <p:stCondLst>
                  <p:cond evt="onClick" delay="0">
                    <p:tgtEl>
                      <p:spTgt spid="10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74" fill="hold">
                      <p:stCondLst>
                        <p:cond delay="0"/>
                      </p:stCondLst>
                      <p:childTnLst>
                        <p:par>
                          <p:cTn id="1175" fill="hold">
                            <p:stCondLst>
                              <p:cond delay="0"/>
                            </p:stCondLst>
                            <p:childTnLst>
                              <p:par>
                                <p:cTn id="1176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78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79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80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81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82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83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184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185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186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187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188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189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190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191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92" fill="hold">
                      <p:stCondLst>
                        <p:cond delay="indefinite"/>
                      </p:stCondLst>
                      <p:childTnLst>
                        <p:par>
                          <p:cTn id="1193" fill="hold">
                            <p:stCondLst>
                              <p:cond delay="0"/>
                            </p:stCondLst>
                            <p:childTnLst>
                              <p:par>
                                <p:cTn id="1194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95" dur="500"/>
                                        <p:tgtEl>
                                          <p:spTgt spid="1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96" dur="500"/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97" dur="50" decel="100000"/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98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19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4"/>
                  </p:tgtEl>
                </p:cond>
              </p:nextCondLst>
            </p:seq>
            <p:seq concurrent="1" nextAc="seek">
              <p:cTn id="1200" restart="whenNotActive" fill="hold" evtFilter="cancelBubble" nodeType="interactiveSeq">
                <p:stCondLst>
                  <p:cond evt="onClick" delay="0">
                    <p:tgtEl>
                      <p:spTgt spid="10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201" fill="hold">
                      <p:stCondLst>
                        <p:cond delay="0"/>
                      </p:stCondLst>
                      <p:childTnLst>
                        <p:par>
                          <p:cTn id="1202" fill="hold">
                            <p:stCondLst>
                              <p:cond delay="0"/>
                            </p:stCondLst>
                            <p:childTnLst>
                              <p:par>
                                <p:cTn id="1203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05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06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07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08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09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10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211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212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13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214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15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216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17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218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19" fill="hold">
                      <p:stCondLst>
                        <p:cond delay="indefinite"/>
                      </p:stCondLst>
                      <p:childTnLst>
                        <p:par>
                          <p:cTn id="1220" fill="hold">
                            <p:stCondLst>
                              <p:cond delay="0"/>
                            </p:stCondLst>
                            <p:childTnLst>
                              <p:par>
                                <p:cTn id="1221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22" dur="5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23" dur="500"/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24" dur="50" decel="100000"/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25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22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5"/>
                  </p:tgtEl>
                </p:cond>
              </p:nextCondLst>
            </p:seq>
            <p:seq concurrent="1" nextAc="seek">
              <p:cTn id="1227" restart="whenNotActive" fill="hold" evtFilter="cancelBubble" nodeType="interactiveSeq">
                <p:stCondLst>
                  <p:cond evt="onClick" delay="0">
                    <p:tgtEl>
                      <p:spTgt spid="10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228" fill="hold">
                      <p:stCondLst>
                        <p:cond delay="0"/>
                      </p:stCondLst>
                      <p:childTnLst>
                        <p:par>
                          <p:cTn id="1229" fill="hold">
                            <p:stCondLst>
                              <p:cond delay="0"/>
                            </p:stCondLst>
                            <p:childTnLst>
                              <p:par>
                                <p:cTn id="1230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32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33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34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35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36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37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238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239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40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241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42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243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44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245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46" fill="hold">
                      <p:stCondLst>
                        <p:cond delay="indefinite"/>
                      </p:stCondLst>
                      <p:childTnLst>
                        <p:par>
                          <p:cTn id="1247" fill="hold">
                            <p:stCondLst>
                              <p:cond delay="0"/>
                            </p:stCondLst>
                            <p:childTnLst>
                              <p:par>
                                <p:cTn id="1248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49" dur="500"/>
                                        <p:tgtEl>
                                          <p:spTgt spid="1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50" dur="500"/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51" dur="50" decel="100000"/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5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25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6"/>
                  </p:tgtEl>
                </p:cond>
              </p:nextCondLst>
            </p:seq>
            <p:seq concurrent="1" nextAc="seek">
              <p:cTn id="1254" restart="whenNotActive" fill="hold" evtFilter="cancelBubble" nodeType="interactiveSeq">
                <p:stCondLst>
                  <p:cond evt="onClick" delay="0">
                    <p:tgtEl>
                      <p:spTgt spid="10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255" fill="hold">
                      <p:stCondLst>
                        <p:cond delay="0"/>
                      </p:stCondLst>
                      <p:childTnLst>
                        <p:par>
                          <p:cTn id="1256" fill="hold">
                            <p:stCondLst>
                              <p:cond delay="0"/>
                            </p:stCondLst>
                            <p:childTnLst>
                              <p:par>
                                <p:cTn id="1257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59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60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61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62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63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64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265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266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67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268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69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270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71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272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73" fill="hold">
                      <p:stCondLst>
                        <p:cond delay="indefinite"/>
                      </p:stCondLst>
                      <p:childTnLst>
                        <p:par>
                          <p:cTn id="1274" fill="hold">
                            <p:stCondLst>
                              <p:cond delay="0"/>
                            </p:stCondLst>
                            <p:childTnLst>
                              <p:par>
                                <p:cTn id="1275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76" dur="500"/>
                                        <p:tgtEl>
                                          <p:spTgt spid="1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77" dur="500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78" dur="50" decel="100000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79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28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7"/>
                  </p:tgtEl>
                </p:cond>
              </p:nextCondLst>
            </p:seq>
            <p:seq concurrent="1" nextAc="seek">
              <p:cTn id="1281" restart="whenNotActive" fill="hold" evtFilter="cancelBubble" nodeType="interactiveSeq">
                <p:stCondLst>
                  <p:cond evt="onClick" delay="0">
                    <p:tgtEl>
                      <p:spTgt spid="10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282" fill="hold">
                      <p:stCondLst>
                        <p:cond delay="0"/>
                      </p:stCondLst>
                      <p:childTnLst>
                        <p:par>
                          <p:cTn id="1283" fill="hold">
                            <p:stCondLst>
                              <p:cond delay="0"/>
                            </p:stCondLst>
                            <p:childTnLst>
                              <p:par>
                                <p:cTn id="1284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86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87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88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89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90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91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292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293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94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295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96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297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98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299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00" fill="hold">
                      <p:stCondLst>
                        <p:cond delay="indefinite"/>
                      </p:stCondLst>
                      <p:childTnLst>
                        <p:par>
                          <p:cTn id="1301" fill="hold">
                            <p:stCondLst>
                              <p:cond delay="0"/>
                            </p:stCondLst>
                            <p:childTnLst>
                              <p:par>
                                <p:cTn id="1302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03" dur="500"/>
                                        <p:tgtEl>
                                          <p:spTgt spid="1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04" dur="500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05" dur="50" decel="100000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06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0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8"/>
                  </p:tgtEl>
                </p:cond>
              </p:nextCondLst>
            </p:seq>
            <p:seq concurrent="1" nextAc="seek">
              <p:cTn id="1308" restart="whenNotActive" fill="hold" evtFilter="cancelBubble" nodeType="interactiveSeq">
                <p:stCondLst>
                  <p:cond evt="onClick" delay="0">
                    <p:tgtEl>
                      <p:spTgt spid="10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09" fill="hold">
                      <p:stCondLst>
                        <p:cond delay="0"/>
                      </p:stCondLst>
                      <p:childTnLst>
                        <p:par>
                          <p:cTn id="1310" fill="hold">
                            <p:stCondLst>
                              <p:cond delay="0"/>
                            </p:stCondLst>
                            <p:childTnLst>
                              <p:par>
                                <p:cTn id="1311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13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14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15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16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17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18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319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320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321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322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323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324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325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326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27" fill="hold">
                      <p:stCondLst>
                        <p:cond delay="indefinite"/>
                      </p:stCondLst>
                      <p:childTnLst>
                        <p:par>
                          <p:cTn id="1328" fill="hold">
                            <p:stCondLst>
                              <p:cond delay="0"/>
                            </p:stCondLst>
                            <p:childTnLst>
                              <p:par>
                                <p:cTn id="1329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30" dur="500"/>
                                        <p:tgtEl>
                                          <p:spTgt spid="1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31" dur="500"/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32" dur="50" decel="100000"/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33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3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9"/>
                  </p:tgtEl>
                </p:cond>
              </p:nextCondLst>
            </p:seq>
            <p:seq concurrent="1" nextAc="seek">
              <p:cTn id="1335" restart="whenNotActive" fill="hold" evtFilter="cancelBubble" nodeType="interactiveSeq">
                <p:stCondLst>
                  <p:cond evt="onClick" delay="0">
                    <p:tgtEl>
                      <p:spTgt spid="11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36" fill="hold">
                      <p:stCondLst>
                        <p:cond delay="0"/>
                      </p:stCondLst>
                      <p:childTnLst>
                        <p:par>
                          <p:cTn id="1337" fill="hold">
                            <p:stCondLst>
                              <p:cond delay="0"/>
                            </p:stCondLst>
                            <p:childTnLst>
                              <p:par>
                                <p:cTn id="1338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40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41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42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43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44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45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346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347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348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349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350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351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352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353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54" fill="hold">
                      <p:stCondLst>
                        <p:cond delay="indefinite"/>
                      </p:stCondLst>
                      <p:childTnLst>
                        <p:par>
                          <p:cTn id="1355" fill="hold">
                            <p:stCondLst>
                              <p:cond delay="0"/>
                            </p:stCondLst>
                            <p:childTnLst>
                              <p:par>
                                <p:cTn id="1356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57" dur="500"/>
                                        <p:tgtEl>
                                          <p:spTgt spid="1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58" dur="500"/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59" dur="50" decel="100000"/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60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6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16"/>
                  </p:tgtEl>
                </p:cond>
              </p:nextCondLst>
            </p:seq>
            <p:seq concurrent="1" nextAc="seek">
              <p:cTn id="1362" restart="whenNotActive" fill="hold" evtFilter="cancelBubble" nodeType="interactiveSeq">
                <p:stCondLst>
                  <p:cond evt="onClick" delay="0">
                    <p:tgtEl>
                      <p:spTgt spid="11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63" fill="hold">
                      <p:stCondLst>
                        <p:cond delay="0"/>
                      </p:stCondLst>
                      <p:childTnLst>
                        <p:par>
                          <p:cTn id="1364" fill="hold">
                            <p:stCondLst>
                              <p:cond delay="0"/>
                            </p:stCondLst>
                            <p:childTnLst>
                              <p:par>
                                <p:cTn id="1365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67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68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69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70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71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72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373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374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375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376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377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378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379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380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81" fill="hold">
                      <p:stCondLst>
                        <p:cond delay="indefinite"/>
                      </p:stCondLst>
                      <p:childTnLst>
                        <p:par>
                          <p:cTn id="1382" fill="hold">
                            <p:stCondLst>
                              <p:cond delay="0"/>
                            </p:stCondLst>
                            <p:childTnLst>
                              <p:par>
                                <p:cTn id="1383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84" dur="500"/>
                                        <p:tgtEl>
                                          <p:spTgt spid="1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85" dur="500"/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86" dur="50" decel="100000"/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87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8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17"/>
                  </p:tgtEl>
                </p:cond>
              </p:nextCondLst>
            </p:seq>
            <p:seq concurrent="1" nextAc="seek">
              <p:cTn id="1389" restart="whenNotActive" fill="hold" evtFilter="cancelBubble" nodeType="interactiveSeq">
                <p:stCondLst>
                  <p:cond evt="onClick" delay="0">
                    <p:tgtEl>
                      <p:spTgt spid="12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90" fill="hold">
                      <p:stCondLst>
                        <p:cond delay="0"/>
                      </p:stCondLst>
                      <p:childTnLst>
                        <p:par>
                          <p:cTn id="1391" fill="hold">
                            <p:stCondLst>
                              <p:cond delay="0"/>
                            </p:stCondLst>
                            <p:childTnLst>
                              <p:par>
                                <p:cTn id="1392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94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95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96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97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98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99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400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401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402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403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404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405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406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407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08" fill="hold">
                      <p:stCondLst>
                        <p:cond delay="indefinite"/>
                      </p:stCondLst>
                      <p:childTnLst>
                        <p:par>
                          <p:cTn id="1409" fill="hold">
                            <p:stCondLst>
                              <p:cond delay="0"/>
                            </p:stCondLst>
                            <p:childTnLst>
                              <p:par>
                                <p:cTn id="1410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411" dur="500"/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12" dur="500"/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13" dur="50" decel="100000"/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14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41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0"/>
                  </p:tgtEl>
                </p:cond>
              </p:nextCondLst>
            </p:seq>
            <p:seq concurrent="1" nextAc="seek">
              <p:cTn id="1416" restart="whenNotActive" fill="hold" evtFilter="cancelBubble" nodeType="interactiveSeq">
                <p:stCondLst>
                  <p:cond evt="onClick" delay="0">
                    <p:tgtEl>
                      <p:spTgt spid="12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17" fill="hold">
                      <p:stCondLst>
                        <p:cond delay="0"/>
                      </p:stCondLst>
                      <p:childTnLst>
                        <p:par>
                          <p:cTn id="1418" fill="hold">
                            <p:stCondLst>
                              <p:cond delay="0"/>
                            </p:stCondLst>
                            <p:childTnLst>
                              <p:par>
                                <p:cTn id="1419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421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22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23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24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25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26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427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428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429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430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431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432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433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434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35" fill="hold">
                      <p:stCondLst>
                        <p:cond delay="indefinite"/>
                      </p:stCondLst>
                      <p:childTnLst>
                        <p:par>
                          <p:cTn id="1436" fill="hold">
                            <p:stCondLst>
                              <p:cond delay="0"/>
                            </p:stCondLst>
                            <p:childTnLst>
                              <p:par>
                                <p:cTn id="1437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438" dur="500"/>
                                        <p:tgtEl>
                                          <p:spTgt spid="12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39" dur="500"/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40" dur="50" decel="100000"/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41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44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1"/>
                  </p:tgtEl>
                </p:cond>
              </p:nextCondLst>
            </p:seq>
            <p:seq concurrent="1" nextAc="seek">
              <p:cTn id="1443" restart="whenNotActive" fill="hold" evtFilter="cancelBubble" nodeType="interactiveSeq">
                <p:stCondLst>
                  <p:cond evt="onClick" delay="0">
                    <p:tgtEl>
                      <p:spTgt spid="12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44" fill="hold">
                      <p:stCondLst>
                        <p:cond delay="0"/>
                      </p:stCondLst>
                      <p:childTnLst>
                        <p:par>
                          <p:cTn id="1445" fill="hold">
                            <p:stCondLst>
                              <p:cond delay="0"/>
                            </p:stCondLst>
                            <p:childTnLst>
                              <p:par>
                                <p:cTn id="1446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448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49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50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51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52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53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454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455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456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457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458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459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460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461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62" fill="hold">
                      <p:stCondLst>
                        <p:cond delay="indefinite"/>
                      </p:stCondLst>
                      <p:childTnLst>
                        <p:par>
                          <p:cTn id="1463" fill="hold">
                            <p:stCondLst>
                              <p:cond delay="0"/>
                            </p:stCondLst>
                            <p:childTnLst>
                              <p:par>
                                <p:cTn id="1464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465" dur="500"/>
                                        <p:tgtEl>
                                          <p:spTgt spid="12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66" dur="500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67" dur="50" decel="100000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68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46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2"/>
                  </p:tgtEl>
                </p:cond>
              </p:nextCondLst>
            </p:seq>
            <p:seq concurrent="1" nextAc="seek">
              <p:cTn id="1470" restart="whenNotActive" fill="hold" evtFilter="cancelBubble" nodeType="interactiveSeq">
                <p:stCondLst>
                  <p:cond evt="onClick" delay="0">
                    <p:tgtEl>
                      <p:spTgt spid="12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71" fill="hold">
                      <p:stCondLst>
                        <p:cond delay="0"/>
                      </p:stCondLst>
                      <p:childTnLst>
                        <p:par>
                          <p:cTn id="1472" fill="hold">
                            <p:stCondLst>
                              <p:cond delay="0"/>
                            </p:stCondLst>
                            <p:childTnLst>
                              <p:par>
                                <p:cTn id="1473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475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76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77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78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79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80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481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482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483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484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485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486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487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488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89" fill="hold">
                      <p:stCondLst>
                        <p:cond delay="indefinite"/>
                      </p:stCondLst>
                      <p:childTnLst>
                        <p:par>
                          <p:cTn id="1490" fill="hold">
                            <p:stCondLst>
                              <p:cond delay="0"/>
                            </p:stCondLst>
                            <p:childTnLst>
                              <p:par>
                                <p:cTn id="1491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492" dur="5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93" dur="500"/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94" dur="50" decel="100000"/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95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49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3"/>
                  </p:tgtEl>
                </p:cond>
              </p:nextCondLst>
            </p:seq>
            <p:seq concurrent="1" nextAc="seek">
              <p:cTn id="1497" restart="whenNotActive" fill="hold" evtFilter="cancelBubble" nodeType="interactiveSeq">
                <p:stCondLst>
                  <p:cond evt="onClick" delay="0">
                    <p:tgtEl>
                      <p:spTgt spid="12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98" fill="hold">
                      <p:stCondLst>
                        <p:cond delay="0"/>
                      </p:stCondLst>
                      <p:childTnLst>
                        <p:par>
                          <p:cTn id="1499" fill="hold">
                            <p:stCondLst>
                              <p:cond delay="0"/>
                            </p:stCondLst>
                            <p:childTnLst>
                              <p:par>
                                <p:cTn id="1500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02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03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04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05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06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07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508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509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510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511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512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513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514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515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16" fill="hold">
                      <p:stCondLst>
                        <p:cond delay="indefinite"/>
                      </p:stCondLst>
                      <p:childTnLst>
                        <p:par>
                          <p:cTn id="1517" fill="hold">
                            <p:stCondLst>
                              <p:cond delay="0"/>
                            </p:stCondLst>
                            <p:childTnLst>
                              <p:par>
                                <p:cTn id="1518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519" dur="500"/>
                                        <p:tgtEl>
                                          <p:spTgt spid="13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20" dur="500"/>
                                        <p:tgtEl>
                                          <p:spTgt spid="1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21" dur="50" decel="100000"/>
                                        <p:tgtEl>
                                          <p:spTgt spid="1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2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52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4"/>
                  </p:tgtEl>
                </p:cond>
              </p:nextCondLst>
            </p:seq>
            <p:seq concurrent="1" nextAc="seek">
              <p:cTn id="1524" restart="whenNotActive" fill="hold" evtFilter="cancelBubble" nodeType="interactiveSeq">
                <p:stCondLst>
                  <p:cond evt="onClick" delay="0">
                    <p:tgtEl>
                      <p:spTgt spid="12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525" fill="hold">
                      <p:stCondLst>
                        <p:cond delay="0"/>
                      </p:stCondLst>
                      <p:childTnLst>
                        <p:par>
                          <p:cTn id="1526" fill="hold">
                            <p:stCondLst>
                              <p:cond delay="0"/>
                            </p:stCondLst>
                            <p:childTnLst>
                              <p:par>
                                <p:cTn id="1527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29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30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31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32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33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34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535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536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537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538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539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540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541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542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43" fill="hold">
                      <p:stCondLst>
                        <p:cond delay="indefinite"/>
                      </p:stCondLst>
                      <p:childTnLst>
                        <p:par>
                          <p:cTn id="1544" fill="hold">
                            <p:stCondLst>
                              <p:cond delay="0"/>
                            </p:stCondLst>
                            <p:childTnLst>
                              <p:par>
                                <p:cTn id="1545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546" dur="500"/>
                                        <p:tgtEl>
                                          <p:spTgt spid="13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47" dur="500"/>
                                        <p:tgtEl>
                                          <p:spTgt spid="1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48" dur="50" decel="100000"/>
                                        <p:tgtEl>
                                          <p:spTgt spid="1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49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55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5"/>
                  </p:tgtEl>
                </p:cond>
              </p:nextCondLst>
            </p:seq>
            <p:seq concurrent="1" nextAc="seek">
              <p:cTn id="1551" restart="whenNotActive" fill="hold" evtFilter="cancelBubble" nodeType="interactiveSeq">
                <p:stCondLst>
                  <p:cond evt="onClick" delay="0">
                    <p:tgtEl>
                      <p:spTgt spid="13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552" fill="hold">
                      <p:stCondLst>
                        <p:cond delay="0"/>
                      </p:stCondLst>
                      <p:childTnLst>
                        <p:par>
                          <p:cTn id="1553" fill="hold">
                            <p:stCondLst>
                              <p:cond delay="0"/>
                            </p:stCondLst>
                            <p:childTnLst>
                              <p:par>
                                <p:cTn id="1554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56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57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58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59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60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61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562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563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564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565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566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567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568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569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70" fill="hold">
                      <p:stCondLst>
                        <p:cond delay="indefinite"/>
                      </p:stCondLst>
                      <p:childTnLst>
                        <p:par>
                          <p:cTn id="1571" fill="hold">
                            <p:stCondLst>
                              <p:cond delay="0"/>
                            </p:stCondLst>
                            <p:childTnLst>
                              <p:par>
                                <p:cTn id="1572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573" dur="500"/>
                                        <p:tgtEl>
                                          <p:spTgt spid="13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74" dur="500"/>
                                        <p:tgtEl>
                                          <p:spTgt spid="1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75" dur="50" decel="100000"/>
                                        <p:tgtEl>
                                          <p:spTgt spid="1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76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57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2"/>
                  </p:tgtEl>
                </p:cond>
              </p:nextCondLst>
            </p:seq>
            <p:seq concurrent="1" nextAc="seek">
              <p:cTn id="1578" restart="whenNotActive" fill="hold" evtFilter="cancelBubble" nodeType="interactiveSeq">
                <p:stCondLst>
                  <p:cond evt="onClick" delay="0">
                    <p:tgtEl>
                      <p:spTgt spid="13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579" fill="hold">
                      <p:stCondLst>
                        <p:cond delay="0"/>
                      </p:stCondLst>
                      <p:childTnLst>
                        <p:par>
                          <p:cTn id="1580" fill="hold">
                            <p:stCondLst>
                              <p:cond delay="0"/>
                            </p:stCondLst>
                            <p:childTnLst>
                              <p:par>
                                <p:cTn id="1581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83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84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85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86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87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88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589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590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591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592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593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594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595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596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97" fill="hold">
                      <p:stCondLst>
                        <p:cond delay="indefinite"/>
                      </p:stCondLst>
                      <p:childTnLst>
                        <p:par>
                          <p:cTn id="1598" fill="hold">
                            <p:stCondLst>
                              <p:cond delay="0"/>
                            </p:stCondLst>
                            <p:childTnLst>
                              <p:par>
                                <p:cTn id="1599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600" dur="500"/>
                                        <p:tgtEl>
                                          <p:spTgt spid="13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01" dur="500"/>
                                        <p:tgtEl>
                                          <p:spTgt spid="1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02" dur="50" decel="100000"/>
                                        <p:tgtEl>
                                          <p:spTgt spid="1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03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60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3"/>
                  </p:tgtEl>
                </p:cond>
              </p:nextCondLst>
            </p:seq>
            <p:seq concurrent="1" nextAc="seek">
              <p:cTn id="1605" restart="whenNotActive" fill="hold" evtFilter="cancelBubble" nodeType="interactiveSeq">
                <p:stCondLst>
                  <p:cond evt="onClick" delay="0">
                    <p:tgtEl>
                      <p:spTgt spid="13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606" fill="hold">
                      <p:stCondLst>
                        <p:cond delay="0"/>
                      </p:stCondLst>
                      <p:childTnLst>
                        <p:par>
                          <p:cTn id="1607" fill="hold">
                            <p:stCondLst>
                              <p:cond delay="0"/>
                            </p:stCondLst>
                            <p:childTnLst>
                              <p:par>
                                <p:cTn id="1608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610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11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12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13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14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15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616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617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618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619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620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621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622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623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24" fill="hold">
                      <p:stCondLst>
                        <p:cond delay="indefinite"/>
                      </p:stCondLst>
                      <p:childTnLst>
                        <p:par>
                          <p:cTn id="1625" fill="hold">
                            <p:stCondLst>
                              <p:cond delay="0"/>
                            </p:stCondLst>
                            <p:childTnLst>
                              <p:par>
                                <p:cTn id="1626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627" dur="500"/>
                                        <p:tgtEl>
                                          <p:spTgt spid="14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28" dur="500"/>
                                        <p:tgtEl>
                                          <p:spTgt spid="1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29" dur="50" decel="100000"/>
                                        <p:tgtEl>
                                          <p:spTgt spid="1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30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63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6"/>
                  </p:tgtEl>
                </p:cond>
              </p:nextCondLst>
            </p:seq>
            <p:seq concurrent="1" nextAc="seek">
              <p:cTn id="1632" restart="whenNotActive" fill="hold" evtFilter="cancelBubble" nodeType="interactiveSeq">
                <p:stCondLst>
                  <p:cond evt="onClick" delay="0">
                    <p:tgtEl>
                      <p:spTgt spid="13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633" fill="hold">
                      <p:stCondLst>
                        <p:cond delay="0"/>
                      </p:stCondLst>
                      <p:childTnLst>
                        <p:par>
                          <p:cTn id="1634" fill="hold">
                            <p:stCondLst>
                              <p:cond delay="0"/>
                            </p:stCondLst>
                            <p:childTnLst>
                              <p:par>
                                <p:cTn id="1635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637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38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39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40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41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42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643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644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645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646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647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648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649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650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51" fill="hold">
                      <p:stCondLst>
                        <p:cond delay="indefinite"/>
                      </p:stCondLst>
                      <p:childTnLst>
                        <p:par>
                          <p:cTn id="1652" fill="hold">
                            <p:stCondLst>
                              <p:cond delay="0"/>
                            </p:stCondLst>
                            <p:childTnLst>
                              <p:par>
                                <p:cTn id="1653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654" dur="500"/>
                                        <p:tgtEl>
                                          <p:spTgt spid="14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55" dur="500"/>
                                        <p:tgtEl>
                                          <p:spTgt spid="1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56" dur="50" decel="100000"/>
                                        <p:tgtEl>
                                          <p:spTgt spid="1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57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65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7"/>
                  </p:tgtEl>
                </p:cond>
              </p:nextCondLst>
            </p:seq>
            <p:seq concurrent="1" nextAc="seek">
              <p:cTn id="1659" restart="whenNotActive" fill="hold" evtFilter="cancelBubble" nodeType="interactiveSeq">
                <p:stCondLst>
                  <p:cond evt="onClick" delay="0">
                    <p:tgtEl>
                      <p:spTgt spid="13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660" fill="hold">
                      <p:stCondLst>
                        <p:cond delay="0"/>
                      </p:stCondLst>
                      <p:childTnLst>
                        <p:par>
                          <p:cTn id="1661" fill="hold">
                            <p:stCondLst>
                              <p:cond delay="0"/>
                            </p:stCondLst>
                            <p:childTnLst>
                              <p:par>
                                <p:cTn id="1662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664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65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66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67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68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69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670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671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672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673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674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675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676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677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78" fill="hold">
                      <p:stCondLst>
                        <p:cond delay="indefinite"/>
                      </p:stCondLst>
                      <p:childTnLst>
                        <p:par>
                          <p:cTn id="1679" fill="hold">
                            <p:stCondLst>
                              <p:cond delay="0"/>
                            </p:stCondLst>
                            <p:childTnLst>
                              <p:par>
                                <p:cTn id="1680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681" dur="500"/>
                                        <p:tgtEl>
                                          <p:spTgt spid="14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82" dur="500"/>
                                        <p:tgtEl>
                                          <p:spTgt spid="1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83" dur="50" decel="100000"/>
                                        <p:tgtEl>
                                          <p:spTgt spid="1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84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68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8"/>
                  </p:tgtEl>
                </p:cond>
              </p:nextCondLst>
            </p:seq>
            <p:seq concurrent="1" nextAc="seek">
              <p:cTn id="1686" restart="whenNotActive" fill="hold" evtFilter="cancelBubble" nodeType="interactiveSeq">
                <p:stCondLst>
                  <p:cond evt="onClick" delay="0">
                    <p:tgtEl>
                      <p:spTgt spid="13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687" fill="hold">
                      <p:stCondLst>
                        <p:cond delay="0"/>
                      </p:stCondLst>
                      <p:childTnLst>
                        <p:par>
                          <p:cTn id="1688" fill="hold">
                            <p:stCondLst>
                              <p:cond delay="0"/>
                            </p:stCondLst>
                            <p:childTnLst>
                              <p:par>
                                <p:cTn id="1689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691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92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93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94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95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96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697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698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699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700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701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702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703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704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05" fill="hold">
                      <p:stCondLst>
                        <p:cond delay="indefinite"/>
                      </p:stCondLst>
                      <p:childTnLst>
                        <p:par>
                          <p:cTn id="1706" fill="hold">
                            <p:stCondLst>
                              <p:cond delay="0"/>
                            </p:stCondLst>
                            <p:childTnLst>
                              <p:par>
                                <p:cTn id="1707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708" dur="500"/>
                                        <p:tgtEl>
                                          <p:spTgt spid="14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09" dur="500"/>
                                        <p:tgtEl>
                                          <p:spTgt spid="1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10" dur="50" decel="100000"/>
                                        <p:tgtEl>
                                          <p:spTgt spid="1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11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7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9"/>
                  </p:tgtEl>
                </p:cond>
              </p:nextCondLst>
            </p:seq>
            <p:seq concurrent="1" nextAc="seek">
              <p:cTn id="1713" restart="whenNotActive" fill="hold" evtFilter="cancelBubble" nodeType="interactiveSeq">
                <p:stCondLst>
                  <p:cond evt="onClick" delay="0">
                    <p:tgtEl>
                      <p:spTgt spid="14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714" fill="hold">
                      <p:stCondLst>
                        <p:cond delay="0"/>
                      </p:stCondLst>
                      <p:childTnLst>
                        <p:par>
                          <p:cTn id="1715" fill="hold">
                            <p:stCondLst>
                              <p:cond delay="0"/>
                            </p:stCondLst>
                            <p:childTnLst>
                              <p:par>
                                <p:cTn id="1716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18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19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20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21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22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23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724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725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726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727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728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729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730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731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32" fill="hold">
                      <p:stCondLst>
                        <p:cond delay="indefinite"/>
                      </p:stCondLst>
                      <p:childTnLst>
                        <p:par>
                          <p:cTn id="1733" fill="hold">
                            <p:stCondLst>
                              <p:cond delay="0"/>
                            </p:stCondLst>
                            <p:childTnLst>
                              <p:par>
                                <p:cTn id="1734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735" dur="500"/>
                                        <p:tgtEl>
                                          <p:spTgt spid="14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36" dur="500"/>
                                        <p:tgtEl>
                                          <p:spTgt spid="1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37" dur="50" decel="100000"/>
                                        <p:tgtEl>
                                          <p:spTgt spid="1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38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73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0"/>
                  </p:tgtEl>
                </p:cond>
              </p:nextCondLst>
            </p:seq>
            <p:seq concurrent="1" nextAc="seek">
              <p:cTn id="1740" restart="whenNotActive" fill="hold" evtFilter="cancelBubble" nodeType="interactiveSeq">
                <p:stCondLst>
                  <p:cond evt="onClick" delay="0">
                    <p:tgtEl>
                      <p:spTgt spid="14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741" fill="hold">
                      <p:stCondLst>
                        <p:cond delay="0"/>
                      </p:stCondLst>
                      <p:childTnLst>
                        <p:par>
                          <p:cTn id="1742" fill="hold">
                            <p:stCondLst>
                              <p:cond delay="0"/>
                            </p:stCondLst>
                            <p:childTnLst>
                              <p:par>
                                <p:cTn id="1743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45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46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47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48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49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50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751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752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753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754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755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756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757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758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59" fill="hold">
                      <p:stCondLst>
                        <p:cond delay="indefinite"/>
                      </p:stCondLst>
                      <p:childTnLst>
                        <p:par>
                          <p:cTn id="1760" fill="hold">
                            <p:stCondLst>
                              <p:cond delay="0"/>
                            </p:stCondLst>
                            <p:childTnLst>
                              <p:par>
                                <p:cTn id="1761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762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63" dur="500"/>
                                        <p:tgtEl>
                                          <p:spTgt spid="1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64" dur="50" decel="100000"/>
                                        <p:tgtEl>
                                          <p:spTgt spid="1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65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76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1"/>
                  </p:tgtEl>
                </p:cond>
              </p:nextCondLst>
            </p:seq>
            <p:seq concurrent="1" nextAc="seek">
              <p:cTn id="1767" restart="whenNotActive" fill="hold" evtFilter="cancelBubble" nodeType="interactiveSeq">
                <p:stCondLst>
                  <p:cond evt="onClick" delay="0">
                    <p:tgtEl>
                      <p:spTgt spid="14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768" fill="hold">
                      <p:stCondLst>
                        <p:cond delay="0"/>
                      </p:stCondLst>
                      <p:childTnLst>
                        <p:par>
                          <p:cTn id="1769" fill="hold">
                            <p:stCondLst>
                              <p:cond delay="0"/>
                            </p:stCondLst>
                            <p:childTnLst>
                              <p:par>
                                <p:cTn id="1770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72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73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74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75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76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77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778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779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780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781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782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783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784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785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86" fill="hold">
                      <p:stCondLst>
                        <p:cond delay="indefinite"/>
                      </p:stCondLst>
                      <p:childTnLst>
                        <p:par>
                          <p:cTn id="1787" fill="hold">
                            <p:stCondLst>
                              <p:cond delay="0"/>
                            </p:stCondLst>
                            <p:childTnLst>
                              <p:par>
                                <p:cTn id="1788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789" dur="500"/>
                                        <p:tgtEl>
                                          <p:spTgt spid="15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90" dur="500"/>
                                        <p:tgtEl>
                                          <p:spTgt spid="1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91" dur="50" decel="100000"/>
                                        <p:tgtEl>
                                          <p:spTgt spid="1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9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79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8"/>
                  </p:tgtEl>
                </p:cond>
              </p:nextCondLst>
            </p:seq>
            <p:seq concurrent="1" nextAc="seek">
              <p:cTn id="1794" restart="whenNotActive" fill="hold" evtFilter="cancelBubble" nodeType="interactiveSeq">
                <p:stCondLst>
                  <p:cond evt="onClick" delay="0">
                    <p:tgtEl>
                      <p:spTgt spid="14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795" fill="hold">
                      <p:stCondLst>
                        <p:cond delay="0"/>
                      </p:stCondLst>
                      <p:childTnLst>
                        <p:par>
                          <p:cTn id="1796" fill="hold">
                            <p:stCondLst>
                              <p:cond delay="0"/>
                            </p:stCondLst>
                            <p:childTnLst>
                              <p:par>
                                <p:cTn id="1797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99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00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01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02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03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04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805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806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807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808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809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810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811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812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13" fill="hold">
                      <p:stCondLst>
                        <p:cond delay="indefinite"/>
                      </p:stCondLst>
                      <p:childTnLst>
                        <p:par>
                          <p:cTn id="1814" fill="hold">
                            <p:stCondLst>
                              <p:cond delay="0"/>
                            </p:stCondLst>
                            <p:childTnLst>
                              <p:par>
                                <p:cTn id="1815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816" dur="500"/>
                                        <p:tgtEl>
                                          <p:spTgt spid="15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17" dur="500"/>
                                        <p:tgtEl>
                                          <p:spTgt spid="1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18" dur="50" decel="100000"/>
                                        <p:tgtEl>
                                          <p:spTgt spid="1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19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82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9"/>
                  </p:tgtEl>
                </p:cond>
              </p:nextCondLst>
            </p:seq>
          </p:childTnLst>
        </p:cTn>
      </p:par>
    </p:tnLst>
    <p:bldLst>
      <p:bldP spid="44043" grpId="0" animBg="1"/>
      <p:bldP spid="44044" grpId="0" animBg="1"/>
      <p:bldP spid="44045" grpId="0" animBg="1"/>
      <p:bldP spid="44046" grpId="0" animBg="1"/>
      <p:bldP spid="44047" grpId="0" animBg="1"/>
      <p:bldP spid="44048" grpId="0" animBg="1"/>
      <p:bldP spid="44057" grpId="0" animBg="1"/>
      <p:bldP spid="44057" grpId="1" animBg="1"/>
      <p:bldP spid="44058" grpId="0" animBg="1"/>
      <p:bldP spid="44058" grpId="1" animBg="1"/>
      <p:bldP spid="44059" grpId="0" animBg="1"/>
      <p:bldP spid="44059" grpId="1" animBg="1"/>
      <p:bldP spid="44060" grpId="0" animBg="1"/>
      <p:bldP spid="44060" grpId="1" animBg="1"/>
      <p:bldP spid="44061" grpId="0" animBg="1"/>
      <p:bldP spid="44061" grpId="1" animBg="1"/>
      <p:bldP spid="44061" grpId="2" animBg="1"/>
      <p:bldP spid="44062" grpId="0" animBg="1"/>
      <p:bldP spid="44062" grpId="1" animBg="1"/>
      <p:bldP spid="32" grpId="0" animBg="1"/>
      <p:bldP spid="40" grpId="0" animBg="1"/>
      <p:bldP spid="44" grpId="0" animBg="1"/>
      <p:bldP spid="44" grpId="1" animBg="1"/>
      <p:bldP spid="45" grpId="0" animBg="1"/>
      <p:bldP spid="45" grpId="1" animBg="1"/>
      <p:bldP spid="41" grpId="0" animBg="1"/>
      <p:bldP spid="41" grpId="1" animBg="1"/>
      <p:bldP spid="47" grpId="0" animBg="1"/>
      <p:bldP spid="47" grpId="1" animBg="1"/>
      <p:bldP spid="48" grpId="0" animBg="1"/>
      <p:bldP spid="48" grpId="1" animBg="1"/>
      <p:bldP spid="49" grpId="0" animBg="1"/>
      <p:bldP spid="49" grpId="1" animBg="1"/>
      <p:bldP spid="50" grpId="0" animBg="1"/>
      <p:bldP spid="50" grpId="1" animBg="1"/>
      <p:bldP spid="51" grpId="0" animBg="1"/>
      <p:bldP spid="51" grpId="1" animBg="1"/>
      <p:bldP spid="54" grpId="0" animBg="1"/>
      <p:bldP spid="54" grpId="1" animBg="1"/>
      <p:bldP spid="55" grpId="0" animBg="1"/>
      <p:bldP spid="55" grpId="1" animBg="1"/>
      <p:bldP spid="62" grpId="0" animBg="1"/>
      <p:bldP spid="62" grpId="1" animBg="1"/>
      <p:bldP spid="63" grpId="0" animBg="1"/>
      <p:bldP spid="63" grpId="1" animBg="1"/>
      <p:bldP spid="64" grpId="0" animBg="1"/>
      <p:bldP spid="64" grpId="1" animBg="1"/>
      <p:bldP spid="65" grpId="0" animBg="1"/>
      <p:bldP spid="65" grpId="1" animBg="1"/>
      <p:bldP spid="66" grpId="0" animBg="1"/>
      <p:bldP spid="66" grpId="1" animBg="1"/>
      <p:bldP spid="67" grpId="0" animBg="1"/>
      <p:bldP spid="67" grpId="1" animBg="1"/>
      <p:bldP spid="70" grpId="0" animBg="1"/>
      <p:bldP spid="70" grpId="1" animBg="1"/>
      <p:bldP spid="71" grpId="0" animBg="1"/>
      <p:bldP spid="71" grpId="1" animBg="1"/>
      <p:bldP spid="78" grpId="0" animBg="1"/>
      <p:bldP spid="78" grpId="1" animBg="1"/>
      <p:bldP spid="79" grpId="0" animBg="1"/>
      <p:bldP spid="79" grpId="1" animBg="1"/>
      <p:bldP spid="80" grpId="0" animBg="1"/>
      <p:bldP spid="80" grpId="1" animBg="1"/>
      <p:bldP spid="81" grpId="0" animBg="1"/>
      <p:bldP spid="81" grpId="1" animBg="1"/>
      <p:bldP spid="82" grpId="0" animBg="1"/>
      <p:bldP spid="82" grpId="1" animBg="1"/>
      <p:bldP spid="83" grpId="0" animBg="1"/>
      <p:bldP spid="83" grpId="1" animBg="1"/>
      <p:bldP spid="86" grpId="0" animBg="1"/>
      <p:bldP spid="86" grpId="1" animBg="1"/>
      <p:bldP spid="87" grpId="0" animBg="1"/>
      <p:bldP spid="87" grpId="1" animBg="1"/>
      <p:bldP spid="94" grpId="0" animBg="1"/>
      <p:bldP spid="94" grpId="1" animBg="1"/>
      <p:bldP spid="95" grpId="0" animBg="1"/>
      <p:bldP spid="95" grpId="1" animBg="1"/>
      <p:bldP spid="96" grpId="0" animBg="1"/>
      <p:bldP spid="96" grpId="1" animBg="1"/>
      <p:bldP spid="97" grpId="0" animBg="1"/>
      <p:bldP spid="97" grpId="1" animBg="1"/>
      <p:bldP spid="98" grpId="0" animBg="1"/>
      <p:bldP spid="98" grpId="1" animBg="1"/>
      <p:bldP spid="99" grpId="0" animBg="1"/>
      <p:bldP spid="99" grpId="1" animBg="1"/>
      <p:bldP spid="102" grpId="0" animBg="1"/>
      <p:bldP spid="102" grpId="1" animBg="1"/>
      <p:bldP spid="103" grpId="0" animBg="1"/>
      <p:bldP spid="103" grpId="1" animBg="1"/>
      <p:bldP spid="110" grpId="0" animBg="1"/>
      <p:bldP spid="110" grpId="1" animBg="1"/>
      <p:bldP spid="111" grpId="0" animBg="1"/>
      <p:bldP spid="111" grpId="1" animBg="1"/>
      <p:bldP spid="112" grpId="0" animBg="1"/>
      <p:bldP spid="112" grpId="1" animBg="1"/>
      <p:bldP spid="113" grpId="0" animBg="1"/>
      <p:bldP spid="113" grpId="1" animBg="1"/>
      <p:bldP spid="114" grpId="0" animBg="1"/>
      <p:bldP spid="114" grpId="1" animBg="1"/>
      <p:bldP spid="115" grpId="0" animBg="1"/>
      <p:bldP spid="115" grpId="1" animBg="1"/>
      <p:bldP spid="118" grpId="0" animBg="1"/>
      <p:bldP spid="118" grpId="1" animBg="1"/>
      <p:bldP spid="119" grpId="0" animBg="1"/>
      <p:bldP spid="119" grpId="1" animBg="1"/>
      <p:bldP spid="126" grpId="0" animBg="1"/>
      <p:bldP spid="126" grpId="1" animBg="1"/>
      <p:bldP spid="127" grpId="0" animBg="1"/>
      <p:bldP spid="127" grpId="1" animBg="1"/>
      <p:bldP spid="128" grpId="0" animBg="1"/>
      <p:bldP spid="128" grpId="1" animBg="1"/>
      <p:bldP spid="129" grpId="0" animBg="1"/>
      <p:bldP spid="129" grpId="1" animBg="1"/>
      <p:bldP spid="130" grpId="0" animBg="1"/>
      <p:bldP spid="130" grpId="1" animBg="1"/>
      <p:bldP spid="131" grpId="0" animBg="1"/>
      <p:bldP spid="131" grpId="1" animBg="1"/>
      <p:bldP spid="134" grpId="0" animBg="1"/>
      <p:bldP spid="134" grpId="1" animBg="1"/>
      <p:bldP spid="135" grpId="0" animBg="1"/>
      <p:bldP spid="135" grpId="1" animBg="1"/>
      <p:bldP spid="142" grpId="0" animBg="1"/>
      <p:bldP spid="142" grpId="1" animBg="1"/>
      <p:bldP spid="143" grpId="0" animBg="1"/>
      <p:bldP spid="143" grpId="1" animBg="1"/>
      <p:bldP spid="144" grpId="0" animBg="1"/>
      <p:bldP spid="144" grpId="1" animBg="1"/>
      <p:bldP spid="145" grpId="0" animBg="1"/>
      <p:bldP spid="145" grpId="1" animBg="1"/>
      <p:bldP spid="146" grpId="0" animBg="1"/>
      <p:bldP spid="146" grpId="1" animBg="1"/>
      <p:bldP spid="147" grpId="0" animBg="1"/>
      <p:bldP spid="147" grpId="1" animBg="1"/>
      <p:bldP spid="150" grpId="0" animBg="1"/>
      <p:bldP spid="150" grpId="1" animBg="1"/>
      <p:bldP spid="151" grpId="0" animBg="1"/>
      <p:bldP spid="151" grpId="1" animBg="1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03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fr-FR" dirty="0" smtClean="0"/>
              <a:t>8</a:t>
            </a:r>
            <a:endParaRPr lang="fr-FR" dirty="0"/>
          </a:p>
        </p:txBody>
      </p:sp>
      <p:sp>
        <p:nvSpPr>
          <p:cNvPr id="44035" name="AutoShape 3">
            <a:hlinkClick r:id="" action="ppaction://noaction" highlightClick="1"/>
          </p:cNvPr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actionButtonBlank">
            <a:avLst/>
          </a:prstGeom>
          <a:gradFill rotWithShape="1"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fr-FR"/>
          </a:p>
        </p:txBody>
      </p:sp>
      <p:sp>
        <p:nvSpPr>
          <p:cNvPr id="44043" name="AutoShape 11">
            <a:hlinkClick r:id="" action="ppaction://noaction" highlightClick="1"/>
          </p:cNvPr>
          <p:cNvSpPr>
            <a:spLocks noChangeArrowheads="1"/>
          </p:cNvSpPr>
          <p:nvPr/>
        </p:nvSpPr>
        <p:spPr bwMode="auto">
          <a:xfrm>
            <a:off x="2733669" y="258726"/>
            <a:ext cx="466725" cy="468312"/>
          </a:xfrm>
          <a:prstGeom prst="actionButtonBlank">
            <a:avLst/>
          </a:prstGeom>
          <a:gradFill rotWithShape="1">
            <a:gsLst>
              <a:gs pos="0">
                <a:srgbClr val="FFC000"/>
              </a:gs>
              <a:gs pos="100000">
                <a:srgbClr val="D09502"/>
              </a:gs>
            </a:gsLst>
            <a:path path="rect">
              <a:fillToRect l="50000" t="50000" r="50000" b="50000"/>
            </a:path>
          </a:gradFill>
          <a:ln w="9525">
            <a:noFill/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</p:spPr>
        <p:txBody>
          <a:bodyPr wrap="none" anchor="ctr"/>
          <a:lstStyle/>
          <a:p>
            <a:pPr algn="ctr"/>
            <a:r>
              <a:rPr lang="fr-FR" sz="2800" dirty="0" smtClean="0">
                <a:latin typeface="Arial Rounded MT Bold" pitchFamily="34" charset="0"/>
              </a:rPr>
              <a:t>F</a:t>
            </a:r>
            <a:endParaRPr lang="fr-FR" sz="2800" dirty="0">
              <a:latin typeface="Arial Rounded MT Bold" pitchFamily="34" charset="0"/>
            </a:endParaRPr>
          </a:p>
        </p:txBody>
      </p:sp>
      <p:sp>
        <p:nvSpPr>
          <p:cNvPr id="44044" name="AutoShape 12">
            <a:hlinkClick r:id="" action="ppaction://noaction" highlightClick="1"/>
          </p:cNvPr>
          <p:cNvSpPr>
            <a:spLocks noChangeArrowheads="1"/>
          </p:cNvSpPr>
          <p:nvPr/>
        </p:nvSpPr>
        <p:spPr bwMode="auto">
          <a:xfrm>
            <a:off x="3200394" y="258726"/>
            <a:ext cx="466725" cy="468312"/>
          </a:xfrm>
          <a:prstGeom prst="actionButtonBlank">
            <a:avLst/>
          </a:prstGeom>
          <a:gradFill rotWithShape="1">
            <a:gsLst>
              <a:gs pos="0">
                <a:srgbClr val="FFC000"/>
              </a:gs>
              <a:gs pos="100000">
                <a:srgbClr val="D09502"/>
              </a:gs>
            </a:gsLst>
            <a:path path="rect">
              <a:fillToRect l="50000" t="50000" r="50000" b="50000"/>
            </a:path>
          </a:gradFill>
          <a:ln w="9525">
            <a:noFill/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</p:spPr>
        <p:txBody>
          <a:bodyPr wrap="none" anchor="ctr"/>
          <a:lstStyle/>
          <a:p>
            <a:pPr algn="ctr"/>
            <a:r>
              <a:rPr lang="fr-FR" sz="2800" dirty="0" smtClean="0">
                <a:latin typeface="Arial Rounded MT Bold" pitchFamily="34" charset="0"/>
              </a:rPr>
              <a:t>O</a:t>
            </a:r>
            <a:endParaRPr lang="fr-FR" sz="2800" dirty="0">
              <a:latin typeface="Arial Rounded MT Bold" pitchFamily="34" charset="0"/>
            </a:endParaRPr>
          </a:p>
        </p:txBody>
      </p:sp>
      <p:sp>
        <p:nvSpPr>
          <p:cNvPr id="44045" name="AutoShape 13">
            <a:hlinkClick r:id="" action="ppaction://noaction" highlightClick="1"/>
          </p:cNvPr>
          <p:cNvSpPr>
            <a:spLocks noChangeArrowheads="1"/>
          </p:cNvSpPr>
          <p:nvPr/>
        </p:nvSpPr>
        <p:spPr bwMode="auto">
          <a:xfrm>
            <a:off x="3667119" y="258726"/>
            <a:ext cx="466725" cy="468312"/>
          </a:xfrm>
          <a:prstGeom prst="actionButtonBlank">
            <a:avLst/>
          </a:prstGeom>
          <a:gradFill rotWithShape="1">
            <a:gsLst>
              <a:gs pos="0">
                <a:srgbClr val="FFC000"/>
              </a:gs>
              <a:gs pos="100000">
                <a:srgbClr val="D09502"/>
              </a:gs>
            </a:gsLst>
            <a:path path="rect">
              <a:fillToRect l="50000" t="50000" r="50000" b="50000"/>
            </a:path>
          </a:gradFill>
          <a:ln w="9525">
            <a:noFill/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</p:spPr>
        <p:txBody>
          <a:bodyPr wrap="none" anchor="ctr"/>
          <a:lstStyle/>
          <a:p>
            <a:pPr algn="ctr"/>
            <a:r>
              <a:rPr lang="fr-FR" sz="2800" dirty="0" smtClean="0">
                <a:latin typeface="Arial Rounded MT Bold" pitchFamily="34" charset="0"/>
              </a:rPr>
              <a:t>O</a:t>
            </a:r>
            <a:endParaRPr lang="fr-FR" sz="2800" dirty="0">
              <a:latin typeface="Arial Rounded MT Bold" pitchFamily="34" charset="0"/>
            </a:endParaRPr>
          </a:p>
        </p:txBody>
      </p:sp>
      <p:sp>
        <p:nvSpPr>
          <p:cNvPr id="44046" name="AutoShape 14">
            <a:hlinkClick r:id="" action="ppaction://noaction" highlightClick="1"/>
          </p:cNvPr>
          <p:cNvSpPr>
            <a:spLocks noChangeArrowheads="1"/>
          </p:cNvSpPr>
          <p:nvPr/>
        </p:nvSpPr>
        <p:spPr bwMode="auto">
          <a:xfrm>
            <a:off x="4133844" y="258726"/>
            <a:ext cx="466725" cy="468312"/>
          </a:xfrm>
          <a:prstGeom prst="actionButtonBlank">
            <a:avLst/>
          </a:prstGeom>
          <a:gradFill rotWithShape="1">
            <a:gsLst>
              <a:gs pos="0">
                <a:srgbClr val="FFC000"/>
              </a:gs>
              <a:gs pos="100000">
                <a:srgbClr val="D09502"/>
              </a:gs>
            </a:gsLst>
            <a:path path="rect">
              <a:fillToRect l="50000" t="50000" r="50000" b="50000"/>
            </a:path>
          </a:gradFill>
          <a:ln w="9525">
            <a:noFill/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</p:spPr>
        <p:txBody>
          <a:bodyPr wrap="none" anchor="ctr"/>
          <a:lstStyle/>
          <a:p>
            <a:pPr algn="ctr"/>
            <a:r>
              <a:rPr lang="fr-FR" sz="2800" dirty="0" smtClean="0">
                <a:latin typeface="Arial Rounded MT Bold" pitchFamily="34" charset="0"/>
              </a:rPr>
              <a:t>T</a:t>
            </a:r>
            <a:endParaRPr lang="fr-FR" sz="2800" dirty="0">
              <a:latin typeface="Arial Rounded MT Bold" pitchFamily="34" charset="0"/>
            </a:endParaRPr>
          </a:p>
        </p:txBody>
      </p:sp>
      <p:sp>
        <p:nvSpPr>
          <p:cNvPr id="44047" name="AutoShape 15">
            <a:hlinkClick r:id="" action="ppaction://noaction" highlightClick="1"/>
          </p:cNvPr>
          <p:cNvSpPr>
            <a:spLocks noChangeArrowheads="1"/>
          </p:cNvSpPr>
          <p:nvPr/>
        </p:nvSpPr>
        <p:spPr bwMode="auto">
          <a:xfrm>
            <a:off x="4600569" y="258726"/>
            <a:ext cx="466725" cy="468312"/>
          </a:xfrm>
          <a:prstGeom prst="actionButtonBlank">
            <a:avLst/>
          </a:prstGeom>
          <a:gradFill rotWithShape="1">
            <a:gsLst>
              <a:gs pos="0">
                <a:srgbClr val="FFC000"/>
              </a:gs>
              <a:gs pos="100000">
                <a:srgbClr val="D09502"/>
              </a:gs>
            </a:gsLst>
            <a:path path="rect">
              <a:fillToRect l="50000" t="50000" r="50000" b="50000"/>
            </a:path>
          </a:gradFill>
          <a:ln w="9525">
            <a:noFill/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</p:spPr>
        <p:txBody>
          <a:bodyPr wrap="none" anchor="ctr"/>
          <a:lstStyle/>
          <a:p>
            <a:pPr algn="ctr"/>
            <a:r>
              <a:rPr lang="fr-FR" sz="2800" dirty="0" smtClean="0">
                <a:latin typeface="Arial Rounded MT Bold" pitchFamily="34" charset="0"/>
              </a:rPr>
              <a:t>B</a:t>
            </a:r>
            <a:endParaRPr lang="fr-FR" sz="2800" dirty="0">
              <a:latin typeface="Arial Rounded MT Bold" pitchFamily="34" charset="0"/>
            </a:endParaRPr>
          </a:p>
        </p:txBody>
      </p:sp>
      <p:sp>
        <p:nvSpPr>
          <p:cNvPr id="44048" name="AutoShape 16">
            <a:hlinkClick r:id="" action="ppaction://noaction" highlightClick="1"/>
          </p:cNvPr>
          <p:cNvSpPr>
            <a:spLocks noChangeArrowheads="1"/>
          </p:cNvSpPr>
          <p:nvPr/>
        </p:nvSpPr>
        <p:spPr bwMode="auto">
          <a:xfrm>
            <a:off x="5051431" y="258726"/>
            <a:ext cx="466725" cy="468312"/>
          </a:xfrm>
          <a:prstGeom prst="actionButtonBlank">
            <a:avLst/>
          </a:prstGeom>
          <a:gradFill rotWithShape="1">
            <a:gsLst>
              <a:gs pos="0">
                <a:srgbClr val="FFC000"/>
              </a:gs>
              <a:gs pos="100000">
                <a:srgbClr val="D09502"/>
              </a:gs>
            </a:gsLst>
            <a:path path="rect">
              <a:fillToRect l="50000" t="50000" r="50000" b="50000"/>
            </a:path>
          </a:gradFill>
          <a:ln w="9525">
            <a:noFill/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</p:spPr>
        <p:txBody>
          <a:bodyPr wrap="none" anchor="ctr"/>
          <a:lstStyle/>
          <a:p>
            <a:pPr algn="ctr"/>
            <a:r>
              <a:rPr lang="fr-FR" sz="2800" dirty="0" smtClean="0">
                <a:latin typeface="Arial Rounded MT Bold" pitchFamily="34" charset="0"/>
              </a:rPr>
              <a:t>A</a:t>
            </a:r>
            <a:endParaRPr lang="fr-FR" sz="2800" dirty="0">
              <a:latin typeface="Arial Rounded MT Bold" pitchFamily="34" charset="0"/>
            </a:endParaRPr>
          </a:p>
        </p:txBody>
      </p:sp>
      <p:pic>
        <p:nvPicPr>
          <p:cNvPr id="44049" name="Picture 17" descr="ok5">
            <a:hlinkClick r:id="" action="ppaction://noaction">
              <a:snd r:embed="rId3" name="laser.wav" builtIn="1"/>
            </a:hlinkClick>
          </p:cNvPr>
          <p:cNvPicPr>
            <a:picLocks noChangeAspect="1" noChangeArrowheads="1" noCrop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>
            <a:off x="7383501" y="2443149"/>
            <a:ext cx="828675" cy="468313"/>
          </a:xfrm>
          <a:prstGeom prst="rect">
            <a:avLst/>
          </a:prstGeom>
          <a:noFill/>
        </p:spPr>
      </p:pic>
      <p:pic>
        <p:nvPicPr>
          <p:cNvPr id="44050" name="Picture 18" descr="fleche_58"/>
          <p:cNvPicPr>
            <a:picLocks noChangeAspect="1" noChangeArrowheads="1" noCrop="1"/>
          </p:cNvPicPr>
          <p:nvPr/>
        </p:nvPicPr>
        <p:blipFill>
          <a:blip r:embed="rId5"/>
          <a:srcRect/>
          <a:stretch>
            <a:fillRect/>
          </a:stretch>
        </p:blipFill>
        <p:spPr bwMode="auto">
          <a:xfrm>
            <a:off x="8496300" y="3300413"/>
            <a:ext cx="447675" cy="257175"/>
          </a:xfrm>
          <a:prstGeom prst="rect">
            <a:avLst/>
          </a:prstGeom>
          <a:noFill/>
        </p:spPr>
      </p:pic>
      <p:sp>
        <p:nvSpPr>
          <p:cNvPr id="44051" name="Rectangle 19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673324" y="1968480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A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44052" name="Rectangle 2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673324" y="2435205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O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44053" name="Rectangle 21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673324" y="2903518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O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44054" name="Rectangle 22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673324" y="3371830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B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44055" name="Rectangle 23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673324" y="3840143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F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44056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673324" y="4308455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L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44057" name="Rectangle 25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673324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A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44058" name="Rectangle 26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673324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O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44059" name="Rectangle 27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673324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O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44060" name="Rectangle 28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673324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B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44061" name="Rectangle 29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673324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F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44062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673324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L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32" name="AutoShape 16">
            <a:hlinkClick r:id="" action="ppaction://noaction" highlightClick="1"/>
          </p:cNvPr>
          <p:cNvSpPr>
            <a:spLocks noChangeArrowheads="1"/>
          </p:cNvSpPr>
          <p:nvPr/>
        </p:nvSpPr>
        <p:spPr bwMode="auto">
          <a:xfrm>
            <a:off x="5521338" y="258726"/>
            <a:ext cx="466725" cy="468312"/>
          </a:xfrm>
          <a:prstGeom prst="actionButtonBlank">
            <a:avLst/>
          </a:prstGeom>
          <a:gradFill rotWithShape="1">
            <a:gsLst>
              <a:gs pos="0">
                <a:srgbClr val="FFC000"/>
              </a:gs>
              <a:gs pos="100000">
                <a:srgbClr val="D09502"/>
              </a:gs>
            </a:gsLst>
            <a:path path="rect">
              <a:fillToRect l="50000" t="50000" r="50000" b="50000"/>
            </a:path>
          </a:gradFill>
          <a:ln w="9525">
            <a:noFill/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</p:spPr>
        <p:txBody>
          <a:bodyPr wrap="none" anchor="ctr"/>
          <a:lstStyle/>
          <a:p>
            <a:pPr algn="ctr"/>
            <a:r>
              <a:rPr lang="fr-FR" sz="2800" dirty="0" smtClean="0">
                <a:latin typeface="Arial Rounded MT Bold" pitchFamily="34" charset="0"/>
              </a:rPr>
              <a:t>L</a:t>
            </a:r>
            <a:endParaRPr lang="fr-FR" sz="2800" dirty="0">
              <a:latin typeface="Arial Rounded MT Bold" pitchFamily="34" charset="0"/>
            </a:endParaRPr>
          </a:p>
        </p:txBody>
      </p:sp>
      <p:sp>
        <p:nvSpPr>
          <p:cNvPr id="40" name="AutoShape 16">
            <a:hlinkClick r:id="" action="ppaction://noaction" highlightClick="1"/>
          </p:cNvPr>
          <p:cNvSpPr>
            <a:spLocks noChangeArrowheads="1"/>
          </p:cNvSpPr>
          <p:nvPr/>
        </p:nvSpPr>
        <p:spPr bwMode="auto">
          <a:xfrm>
            <a:off x="5967438" y="258726"/>
            <a:ext cx="466725" cy="468312"/>
          </a:xfrm>
          <a:prstGeom prst="actionButtonBlank">
            <a:avLst/>
          </a:prstGeom>
          <a:gradFill rotWithShape="1">
            <a:gsLst>
              <a:gs pos="0">
                <a:srgbClr val="FFC000"/>
              </a:gs>
              <a:gs pos="100000">
                <a:srgbClr val="D09502"/>
              </a:gs>
            </a:gsLst>
            <a:path path="rect">
              <a:fillToRect l="50000" t="50000" r="50000" b="50000"/>
            </a:path>
          </a:gradFill>
          <a:ln w="9525">
            <a:noFill/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</p:spPr>
        <p:txBody>
          <a:bodyPr wrap="none" anchor="ctr"/>
          <a:lstStyle/>
          <a:p>
            <a:pPr algn="ctr"/>
            <a:r>
              <a:rPr lang="fr-FR" sz="2800" dirty="0" smtClean="0">
                <a:latin typeface="Arial Rounded MT Bold" pitchFamily="34" charset="0"/>
              </a:rPr>
              <a:t>L</a:t>
            </a:r>
            <a:endParaRPr lang="fr-FR" sz="2800" dirty="0">
              <a:latin typeface="Arial Rounded MT Bold" pitchFamily="34" charset="0"/>
            </a:endParaRPr>
          </a:p>
        </p:txBody>
      </p:sp>
      <p:sp>
        <p:nvSpPr>
          <p:cNvPr id="42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673324" y="4779981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L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43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673324" y="5251507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T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44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673324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L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45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673324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T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pic>
        <p:nvPicPr>
          <p:cNvPr id="39" name="Image 38" descr="interrog01.gif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1358856" y="5838858"/>
            <a:ext cx="506409" cy="506409"/>
          </a:xfrm>
          <a:prstGeom prst="rect">
            <a:avLst/>
          </a:prstGeom>
        </p:spPr>
      </p:pic>
      <p:sp>
        <p:nvSpPr>
          <p:cNvPr id="46" name="ZoneTexte 45"/>
          <p:cNvSpPr txBox="1"/>
          <p:nvPr/>
        </p:nvSpPr>
        <p:spPr>
          <a:xfrm>
            <a:off x="0" y="6386553"/>
            <a:ext cx="3221020" cy="380480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</p:spPr>
        <p:txBody>
          <a:bodyPr wrap="square" lIns="36000" tIns="36000" rIns="36000" bIns="36000" rtlCol="0" anchor="ctr" anchorCtr="0">
            <a:spAutoFit/>
          </a:bodyPr>
          <a:lstStyle/>
          <a:p>
            <a:pPr algn="ctr"/>
            <a:r>
              <a:rPr lang="fr-FR" sz="2000" dirty="0" smtClean="0">
                <a:latin typeface="Arial Rounded MT Bold" pitchFamily="34" charset="0"/>
              </a:rPr>
              <a:t>un sport</a:t>
            </a:r>
            <a:endParaRPr lang="fr-FR" sz="2000" dirty="0">
              <a:latin typeface="Arial Rounded MT Bold" pitchFamily="34" charset="0"/>
            </a:endParaRPr>
          </a:p>
        </p:txBody>
      </p:sp>
      <p:sp>
        <p:nvSpPr>
          <p:cNvPr id="33" name="Rectangle 19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147993" y="1968480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A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34" name="Rectangle 2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147993" y="2435205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O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35" name="Rectangle 21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147993" y="2903518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O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36" name="Rectangle 22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147993" y="3371830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B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37" name="Rectangle 23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147993" y="3840143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F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38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147993" y="4308455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L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41" name="Rectangle 25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147993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A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47" name="Rectangle 26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147993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O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48" name="Rectangle 27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147993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O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49" name="Rectangle 28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147993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B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50" name="Rectangle 29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147993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F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51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147993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L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52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147993" y="4779981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L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53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147993" y="5251507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T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54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147993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L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55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147993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T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56" name="Rectangle 19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622662" y="1968480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A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57" name="Rectangle 2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622662" y="2435205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O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58" name="Rectangle 21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622662" y="2903518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O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59" name="Rectangle 22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622662" y="3371830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B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60" name="Rectangle 23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622662" y="3840143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F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61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622662" y="4308455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L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62" name="Rectangle 25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622662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A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63" name="Rectangle 26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622662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O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64" name="Rectangle 27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622662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O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65" name="Rectangle 28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622662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B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66" name="Rectangle 29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622662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F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67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622662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L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68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622662" y="4779981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L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69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622662" y="5251507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T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70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622662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L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71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622662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T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72" name="Rectangle 19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097331" y="1968480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A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73" name="Rectangle 2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097331" y="2435205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O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74" name="Rectangle 21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097331" y="2903518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O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75" name="Rectangle 22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097331" y="3371830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B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76" name="Rectangle 23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097331" y="3840143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F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77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097331" y="4308455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L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78" name="Rectangle 25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097331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A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79" name="Rectangle 26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097331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O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80" name="Rectangle 27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097331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O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81" name="Rectangle 28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097331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B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82" name="Rectangle 29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097331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F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83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097331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L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84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097331" y="4779981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L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85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097331" y="5251507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T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86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097331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L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87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097331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T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88" name="Rectangle 19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572000" y="1968480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A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89" name="Rectangle 2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572000" y="2435205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O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90" name="Rectangle 21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572000" y="2903518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O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91" name="Rectangle 22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572000" y="3371830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B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92" name="Rectangle 23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572000" y="3840143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F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93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572000" y="4308455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L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94" name="Rectangle 25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572000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A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95" name="Rectangle 26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572000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O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96" name="Rectangle 27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572000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O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97" name="Rectangle 28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572000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B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98" name="Rectangle 29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572000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F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99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572000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L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00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572000" y="4779981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L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01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572000" y="5251507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T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02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572000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L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03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572000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T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04" name="Rectangle 19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046669" y="1968480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A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05" name="Rectangle 2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046669" y="2435205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O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06" name="Rectangle 21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046669" y="2903518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O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07" name="Rectangle 22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046669" y="3371830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B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08" name="Rectangle 23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046669" y="3840143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F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09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046669" y="4308455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L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10" name="Rectangle 25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046669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A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11" name="Rectangle 26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046669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O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12" name="Rectangle 27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046669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O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13" name="Rectangle 28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046669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B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14" name="Rectangle 29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046669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F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15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046669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L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16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046669" y="4779981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L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17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046669" y="5251507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T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18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046669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L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19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046669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T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20" name="Rectangle 19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521338" y="1968480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A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21" name="Rectangle 2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521338" y="2435205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O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22" name="Rectangle 21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521338" y="2903518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O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23" name="Rectangle 22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521338" y="3371830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B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24" name="Rectangle 23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521338" y="3840143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F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25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521338" y="4308455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L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26" name="Rectangle 25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521338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A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27" name="Rectangle 26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521338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O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28" name="Rectangle 27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521338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O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29" name="Rectangle 28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521338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B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30" name="Rectangle 29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521338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F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31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521338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L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32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521338" y="4779981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L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33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521338" y="5251507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T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34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521338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L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35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521338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T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36" name="Rectangle 19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996007" y="1968480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A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37" name="Rectangle 2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996007" y="2435205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O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38" name="Rectangle 21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996007" y="2903518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O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39" name="Rectangle 22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996007" y="3371830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B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40" name="Rectangle 23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996007" y="3840143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F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41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996007" y="4308455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L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42" name="Rectangle 25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996007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A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43" name="Rectangle 26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996007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O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44" name="Rectangle 27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996007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O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45" name="Rectangle 28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996007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B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46" name="Rectangle 29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996007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F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47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996007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L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48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996007" y="4779981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L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49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996007" y="5251507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T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50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996007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L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51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996007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T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52" name="Rectangle 31">
            <a:hlinkClick r:id="" action="ppaction://noaction">
              <a:snd r:embed="rId8" name="arrow.wav" builtIn="1"/>
            </a:hlinkClick>
          </p:cNvPr>
          <p:cNvSpPr>
            <a:spLocks noChangeArrowheads="1"/>
          </p:cNvSpPr>
          <p:nvPr/>
        </p:nvSpPr>
        <p:spPr bwMode="auto">
          <a:xfrm>
            <a:off x="2673324" y="982629"/>
            <a:ext cx="3797352" cy="468312"/>
          </a:xfrm>
          <a:prstGeom prst="rect">
            <a:avLst/>
          </a:prstGeom>
          <a:solidFill>
            <a:schemeClr val="accent1">
              <a:alpha val="0"/>
            </a:schemeClr>
          </a:solidFill>
          <a:ln w="12700">
            <a:solidFill>
              <a:srgbClr val="FFCC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fr-FR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4405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3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4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5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6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7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8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9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20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4" dur="500"/>
                                        <p:tgtEl>
                                          <p:spTgt spid="4405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500"/>
                                        <p:tgtEl>
                                          <p:spTgt spid="440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" decel="100000"/>
                                        <p:tgtEl>
                                          <p:spTgt spid="440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4051"/>
                  </p:tgtEl>
                </p:cond>
              </p:nextCondLst>
            </p:seq>
            <p:seq concurrent="1" nextAc="seek">
              <p:cTn id="29" restart="whenNotActive" fill="hold" evtFilter="cancelBubble" nodeType="interactiveSeq">
                <p:stCondLst>
                  <p:cond evt="onClick" delay="0">
                    <p:tgtEl>
                      <p:spTgt spid="4405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0" fill="hold">
                      <p:stCondLst>
                        <p:cond delay="0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4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5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40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41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2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43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4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45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6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47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1" dur="500"/>
                                        <p:tgtEl>
                                          <p:spTgt spid="4405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2" dur="500"/>
                                        <p:tgtEl>
                                          <p:spTgt spid="440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50" decel="100000"/>
                                        <p:tgtEl>
                                          <p:spTgt spid="440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4052"/>
                  </p:tgtEl>
                </p:cond>
              </p:nextCondLst>
            </p:seq>
            <p:seq concurrent="1" nextAc="seek">
              <p:cTn id="56" restart="whenNotActive" fill="hold" evtFilter="cancelBubble" nodeType="interactiveSeq">
                <p:stCondLst>
                  <p:cond evt="onClick" delay="0">
                    <p:tgtEl>
                      <p:spTgt spid="4405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7" fill="hold">
                      <p:stCondLst>
                        <p:cond delay="0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1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2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67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68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9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70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1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72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3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74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>
                      <p:stCondLst>
                        <p:cond delay="indefinite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8" dur="500"/>
                                        <p:tgtEl>
                                          <p:spTgt spid="4405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9" dur="500"/>
                                        <p:tgtEl>
                                          <p:spTgt spid="440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50" decel="100000"/>
                                        <p:tgtEl>
                                          <p:spTgt spid="440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4053"/>
                  </p:tgtEl>
                </p:cond>
              </p:nextCondLst>
            </p:seq>
            <p:seq concurrent="1" nextAc="seek">
              <p:cTn id="83" restart="whenNotActive" fill="hold" evtFilter="cancelBubble" nodeType="interactiveSeq">
                <p:stCondLst>
                  <p:cond evt="onClick" delay="0">
                    <p:tgtEl>
                      <p:spTgt spid="4405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4" fill="hold">
                      <p:stCondLst>
                        <p:cond delay="0"/>
                      </p:stCondLst>
                      <p:childTnLst>
                        <p:par>
                          <p:cTn id="85" fill="hold">
                            <p:stCondLst>
                              <p:cond delay="0"/>
                            </p:stCondLst>
                            <p:childTnLst>
                              <p:par>
                                <p:cTn id="86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8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9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94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95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6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97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8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99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00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01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2" fill="hold">
                      <p:stCondLst>
                        <p:cond delay="indefinite"/>
                      </p:stCondLst>
                      <p:childTnLst>
                        <p:par>
                          <p:cTn id="103" fill="hold">
                            <p:stCondLst>
                              <p:cond delay="0"/>
                            </p:stCondLst>
                            <p:childTnLst>
                              <p:par>
                                <p:cTn id="104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5" dur="500"/>
                                        <p:tgtEl>
                                          <p:spTgt spid="4406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500"/>
                                        <p:tgtEl>
                                          <p:spTgt spid="440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50" decel="100000"/>
                                        <p:tgtEl>
                                          <p:spTgt spid="440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4054"/>
                  </p:tgtEl>
                </p:cond>
              </p:nextCondLst>
            </p:seq>
            <p:seq concurrent="1" nextAc="seek">
              <p:cTn id="110" restart="whenNotActive" fill="hold" evtFilter="cancelBubble" nodeType="interactiveSeq">
                <p:stCondLst>
                  <p:cond evt="onClick" delay="0">
                    <p:tgtEl>
                      <p:spTgt spid="4405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1" fill="hold">
                      <p:stCondLst>
                        <p:cond delay="0"/>
                      </p:stCondLst>
                      <p:childTnLst>
                        <p:par>
                          <p:cTn id="112" fill="hold">
                            <p:stCondLst>
                              <p:cond delay="0"/>
                            </p:stCondLst>
                            <p:childTnLst>
                              <p:par>
                                <p:cTn id="113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5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6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7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8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9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0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21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22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3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24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5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26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7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28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9" fill="hold">
                      <p:stCondLst>
                        <p:cond delay="indefinite"/>
                      </p:stCondLst>
                      <p:childTnLst>
                        <p:par>
                          <p:cTn id="130" fill="hold">
                            <p:stCondLst>
                              <p:cond delay="0"/>
                            </p:stCondLst>
                            <p:childTnLst>
                              <p:par>
                                <p:cTn id="131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2" dur="500"/>
                                        <p:tgtEl>
                                          <p:spTgt spid="4406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3" dur="500"/>
                                        <p:tgtEl>
                                          <p:spTgt spid="440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4" dur="50" decel="100000"/>
                                        <p:tgtEl>
                                          <p:spTgt spid="440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5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4055"/>
                  </p:tgtEl>
                </p:cond>
              </p:nextCondLst>
            </p:seq>
            <p:seq concurrent="1" nextAc="seek">
              <p:cTn id="137" restart="whenNotActive" fill="hold" evtFilter="cancelBubble" nodeType="interactiveSeq">
                <p:stCondLst>
                  <p:cond evt="onClick" delay="0">
                    <p:tgtEl>
                      <p:spTgt spid="4404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8" fill="hold">
                      <p:stCondLst>
                        <p:cond delay="0"/>
                      </p:stCondLst>
                      <p:childTnLst>
                        <p:par>
                          <p:cTn id="139" fill="hold">
                            <p:stCondLst>
                              <p:cond delay="0"/>
                            </p:stCondLst>
                            <p:childTnLst>
                              <p:par>
                                <p:cTn id="140" presetID="56" presetClass="entr" presetSubtype="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by="(-#ppt_w*2)" calcmode="lin" valueType="num">
                                      <p:cBhvr rctx="PPT">
                                        <p:cTn id="142" dur="25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</p:anim>
                                    <p:anim by="(#ppt_w*0.50)" calcmode="lin" valueType="num">
                                      <p:cBhvr>
                                        <p:cTn id="143" dur="25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(-#ppt_h/2)" to="(#ppt_y)" calcmode="lin" valueType="num">
                                      <p:cBhvr>
                                        <p:cTn id="144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</p:anim>
                                    <p:animRot by="21600000">
                                      <p:cBhvr>
                                        <p:cTn id="145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6" fill="hold">
                            <p:stCondLst>
                              <p:cond delay="500"/>
                            </p:stCondLst>
                            <p:childTnLst>
                              <p:par>
                                <p:cTn id="147" presetID="56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by="(-#ppt_w*2)" calcmode="lin" valueType="num">
                                      <p:cBhvr rctx="PPT">
                                        <p:cTn id="149" dur="25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</p:anim>
                                    <p:anim by="(#ppt_w*0.50)" calcmode="lin" valueType="num">
                                      <p:cBhvr>
                                        <p:cTn id="150" dur="25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(-#ppt_h/2)" to="(#ppt_y)" calcmode="lin" valueType="num">
                                      <p:cBhvr>
                                        <p:cTn id="151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</p:anim>
                                    <p:animRot by="21600000">
                                      <p:cBhvr>
                                        <p:cTn id="152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3" fill="hold">
                            <p:stCondLst>
                              <p:cond delay="1000"/>
                            </p:stCondLst>
                            <p:childTnLst>
                              <p:par>
                                <p:cTn id="154" presetID="56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by="(-#ppt_w*2)" calcmode="lin" valueType="num">
                                      <p:cBhvr rctx="PPT">
                                        <p:cTn id="156" dur="25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</p:anim>
                                    <p:anim by="(#ppt_w*0.50)" calcmode="lin" valueType="num">
                                      <p:cBhvr>
                                        <p:cTn id="157" dur="25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(-#ppt_h/2)" to="(#ppt_y)" calcmode="lin" valueType="num">
                                      <p:cBhvr>
                                        <p:cTn id="158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</p:anim>
                                    <p:animRot by="21600000">
                                      <p:cBhvr>
                                        <p:cTn id="159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0" fill="hold">
                            <p:stCondLst>
                              <p:cond delay="1500"/>
                            </p:stCondLst>
                            <p:childTnLst>
                              <p:par>
                                <p:cTn id="161" presetID="56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by="(-#ppt_w*2)" calcmode="lin" valueType="num">
                                      <p:cBhvr rctx="PPT">
                                        <p:cTn id="163" dur="25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</p:anim>
                                    <p:anim by="(#ppt_w*0.50)" calcmode="lin" valueType="num">
                                      <p:cBhvr>
                                        <p:cTn id="164" dur="25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(-#ppt_h/2)" to="(#ppt_y)" calcmode="lin" valueType="num">
                                      <p:cBhvr>
                                        <p:cTn id="165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</p:anim>
                                    <p:animRot by="21600000">
                                      <p:cBhvr>
                                        <p:cTn id="166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7" fill="hold">
                            <p:stCondLst>
                              <p:cond delay="2000"/>
                            </p:stCondLst>
                            <p:childTnLst>
                              <p:par>
                                <p:cTn id="168" presetID="56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by="(-#ppt_w*2)" calcmode="lin" valueType="num">
                                      <p:cBhvr rctx="PPT">
                                        <p:cTn id="170" dur="25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</p:anim>
                                    <p:anim by="(#ppt_w*0.50)" calcmode="lin" valueType="num">
                                      <p:cBhvr>
                                        <p:cTn id="171" dur="25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(-#ppt_h/2)" to="(#ppt_y)" calcmode="lin" valueType="num">
                                      <p:cBhvr>
                                        <p:cTn id="172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</p:anim>
                                    <p:animRot by="21600000">
                                      <p:cBhvr>
                                        <p:cTn id="173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4" fill="hold">
                            <p:stCondLst>
                              <p:cond delay="2500"/>
                            </p:stCondLst>
                            <p:childTnLst>
                              <p:par>
                                <p:cTn id="175" presetID="56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by="(-#ppt_w*2)" calcmode="lin" valueType="num">
                                      <p:cBhvr rctx="PPT">
                                        <p:cTn id="177" dur="25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</p:anim>
                                    <p:anim by="(#ppt_w*0.50)" calcmode="lin" valueType="num">
                                      <p:cBhvr>
                                        <p:cTn id="178" dur="25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(-#ppt_h/2)" to="(#ppt_y)" calcmode="lin" valueType="num">
                                      <p:cBhvr>
                                        <p:cTn id="179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</p:anim>
                                    <p:animRot by="21600000">
                                      <p:cBhvr>
                                        <p:cTn id="180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1" fill="hold">
                            <p:stCondLst>
                              <p:cond delay="3000"/>
                            </p:stCondLst>
                            <p:childTnLst>
                              <p:par>
                                <p:cTn id="182" presetID="56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by="(-#ppt_w*2)" calcmode="lin" valueType="num">
                                      <p:cBhvr rctx="PPT">
                                        <p:cTn id="184" dur="25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</p:anim>
                                    <p:anim by="(#ppt_w*0.50)" calcmode="lin" valueType="num">
                                      <p:cBhvr>
                                        <p:cTn id="185" dur="25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(-#ppt_h/2)" to="(#ppt_y)" calcmode="lin" valueType="num">
                                      <p:cBhvr>
                                        <p:cTn id="186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</p:anim>
                                    <p:animRot by="21600000">
                                      <p:cBhvr>
                                        <p:cTn id="187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8" fill="hold">
                            <p:stCondLst>
                              <p:cond delay="3500"/>
                            </p:stCondLst>
                            <p:childTnLst>
                              <p:par>
                                <p:cTn id="189" presetID="56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by="(-#ppt_w*2)" calcmode="lin" valueType="num">
                                      <p:cBhvr rctx="PPT">
                                        <p:cTn id="191" dur="25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</p:anim>
                                    <p:anim by="(#ppt_w*0.50)" calcmode="lin" valueType="num">
                                      <p:cBhvr>
                                        <p:cTn id="192" dur="25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(-#ppt_h/2)" to="(#ppt_y)" calcmode="lin" valueType="num">
                                      <p:cBhvr>
                                        <p:cTn id="193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</p:anim>
                                    <p:animRot by="21600000">
                                      <p:cBhvr>
                                        <p:cTn id="194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5" fill="hold">
                            <p:stCondLst>
                              <p:cond delay="4000"/>
                            </p:stCondLst>
                            <p:childTnLst>
                              <p:par>
                                <p:cTn id="196" presetID="34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from="(-#ppt_w/2)" to="(#ppt_x)" calcmode="lin" valueType="num">
                                      <p:cBhvr>
                                        <p:cTn id="198" dur="6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0" to="-1.0" calcmode="lin" valueType="num">
                                      <p:cBhvr>
                                        <p:cTn id="199" dur="200" decel="5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44050"/>
                                        </p:tgtEl>
                                        <p:attrNameLst>
                                          <p:attrName>xshear</p:attrName>
                                        </p:attrNameLst>
                                      </p:cBhvr>
                                    </p:anim>
                                    <p:animScale>
                                      <p:cBhvr>
                                        <p:cTn id="200" dur="200" decel="10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44050"/>
                                        </p:tgtEl>
                                      </p:cBhvr>
                                      <p:from x="100000" y="100000"/>
                                      <p:to x="80000" y="100000"/>
                                    </p:animScale>
                                    <p:anim by="(#ppt_h/3+#ppt_w*0.1)" calcmode="lin" valueType="num">
                                      <p:cBhvr additive="sum">
                                        <p:cTn id="201" dur="200" decel="10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440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4049"/>
                  </p:tgtEl>
                </p:cond>
              </p:nextCondLst>
            </p:seq>
            <p:seq concurrent="1" nextAc="seek">
              <p:cTn id="202" restart="whenNotActive" fill="hold" evtFilter="cancelBubble" nodeType="interactiveSeq">
                <p:stCondLst>
                  <p:cond evt="onClick" delay="0">
                    <p:tgtEl>
                      <p:spTgt spid="4405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03" fill="hold">
                      <p:stCondLst>
                        <p:cond delay="0"/>
                      </p:stCondLst>
                      <p:childTnLst>
                        <p:par>
                          <p:cTn id="204" fill="hold">
                            <p:stCondLst>
                              <p:cond delay="0"/>
                            </p:stCondLst>
                            <p:childTnLst>
                              <p:par>
                                <p:cTn id="205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07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8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9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0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1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2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213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214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15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216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17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218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19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220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1" fill="hold">
                      <p:stCondLst>
                        <p:cond delay="indefinite"/>
                      </p:stCondLst>
                      <p:childTnLst>
                        <p:par>
                          <p:cTn id="222" fill="hold">
                            <p:stCondLst>
                              <p:cond delay="0"/>
                            </p:stCondLst>
                            <p:childTnLst>
                              <p:par>
                                <p:cTn id="223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24" dur="500"/>
                                        <p:tgtEl>
                                          <p:spTgt spid="4406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5" dur="500"/>
                                        <p:tgtEl>
                                          <p:spTgt spid="440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6" dur="50" decel="100000"/>
                                        <p:tgtEl>
                                          <p:spTgt spid="440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7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2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4056"/>
                  </p:tgtEl>
                </p:cond>
              </p:nextCondLst>
            </p:seq>
            <p:seq concurrent="1" nextAc="seek">
              <p:cTn id="229" restart="whenNotActive" fill="hold" evtFilter="cancelBubble" nodeType="interactiveSeq">
                <p:stCondLst>
                  <p:cond evt="onClick" delay="0">
                    <p:tgtEl>
                      <p:spTgt spid="4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30" fill="hold">
                      <p:stCondLst>
                        <p:cond delay="0"/>
                      </p:stCondLst>
                      <p:childTnLst>
                        <p:par>
                          <p:cTn id="231" fill="hold">
                            <p:stCondLst>
                              <p:cond delay="0"/>
                            </p:stCondLst>
                            <p:childTnLst>
                              <p:par>
                                <p:cTn id="232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34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5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6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7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8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9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240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241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42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243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44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245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46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247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8" fill="hold">
                      <p:stCondLst>
                        <p:cond delay="indefinite"/>
                      </p:stCondLst>
                      <p:childTnLst>
                        <p:par>
                          <p:cTn id="249" fill="hold">
                            <p:stCondLst>
                              <p:cond delay="0"/>
                            </p:stCondLst>
                            <p:childTnLst>
                              <p:par>
                                <p:cTn id="250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51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2" dur="500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3" dur="50" decel="100000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4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5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2"/>
                  </p:tgtEl>
                </p:cond>
              </p:nextCondLst>
            </p:seq>
            <p:seq concurrent="1" nextAc="seek">
              <p:cTn id="256" restart="whenNotActive" fill="hold" evtFilter="cancelBubble" nodeType="interactiveSeq">
                <p:stCondLst>
                  <p:cond evt="onClick" delay="0">
                    <p:tgtEl>
                      <p:spTgt spid="4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57" fill="hold">
                      <p:stCondLst>
                        <p:cond delay="0"/>
                      </p:stCondLst>
                      <p:childTnLst>
                        <p:par>
                          <p:cTn id="258" fill="hold">
                            <p:stCondLst>
                              <p:cond delay="0"/>
                            </p:stCondLst>
                            <p:childTnLst>
                              <p:par>
                                <p:cTn id="259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61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2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3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4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5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6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267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268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69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270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71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272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73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274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5" fill="hold">
                      <p:stCondLst>
                        <p:cond delay="indefinite"/>
                      </p:stCondLst>
                      <p:childTnLst>
                        <p:par>
                          <p:cTn id="276" fill="hold">
                            <p:stCondLst>
                              <p:cond delay="0"/>
                            </p:stCondLst>
                            <p:childTnLst>
                              <p:par>
                                <p:cTn id="277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78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9" dur="500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0" dur="50" decel="100000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1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8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3"/>
                  </p:tgtEl>
                </p:cond>
              </p:nextCondLst>
            </p:seq>
            <p:seq concurrent="1" nextAc="seek">
              <p:cTn id="283" restart="whenNotActive" fill="hold" evtFilter="cancelBubble" nodeType="interactiveSeq">
                <p:stCondLst>
                  <p:cond evt="onClick" delay="0">
                    <p:tgtEl>
                      <p:spTgt spid="3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84" fill="hold">
                      <p:stCondLst>
                        <p:cond delay="0"/>
                      </p:stCondLst>
                      <p:childTnLst>
                        <p:par>
                          <p:cTn id="285" fill="hold">
                            <p:stCondLst>
                              <p:cond delay="0"/>
                            </p:stCondLst>
                            <p:childTnLst>
                              <p:par>
                                <p:cTn id="286" presetID="27" presetClass="entr" presetSubtype="0" fill="hold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2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288" dur="100"/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289" dur="100"/>
                                        <p:tgtEl>
                                          <p:spTgt spid="4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90" dur="100"/>
                                        <p:tgtEl>
                                          <p:spTgt spid="4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1" fill="hold">
                      <p:stCondLst>
                        <p:cond delay="indefinite"/>
                      </p:stCondLst>
                      <p:childTnLst>
                        <p:par>
                          <p:cTn id="292" fill="hold">
                            <p:stCondLst>
                              <p:cond delay="0"/>
                            </p:stCondLst>
                            <p:childTnLst>
                              <p:par>
                                <p:cTn id="293" presetID="26" presetClass="entr" presetSubtype="0" fill="hold" grpId="2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95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6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7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8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9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0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301" dur="7">
                                          <p:stCondLst>
                                            <p:cond delay="163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302" dur="42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03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304" dur="42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05" dur="7">
                                          <p:stCondLst>
                                            <p:cond delay="411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306" dur="42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07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308" dur="42" decel="50000">
                                          <p:stCondLst>
                                            <p:cond delay="459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9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oin.wav" builtIn="1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9"/>
                  </p:tgtEl>
                </p:cond>
              </p:nextCondLst>
            </p:seq>
            <p:seq concurrent="1" nextAc="seek">
              <p:cTn id="309" restart="whenNotActive" fill="hold" evtFilter="cancelBubble" nodeType="interactiveSeq">
                <p:stCondLst>
                  <p:cond evt="onClick" delay="0">
                    <p:tgtEl>
                      <p:spTgt spid="3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10" fill="hold">
                      <p:stCondLst>
                        <p:cond delay="0"/>
                      </p:stCondLst>
                      <p:childTnLst>
                        <p:par>
                          <p:cTn id="311" fill="hold">
                            <p:stCondLst>
                              <p:cond delay="0"/>
                            </p:stCondLst>
                            <p:childTnLst>
                              <p:par>
                                <p:cTn id="312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14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15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6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7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8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9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320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321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22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323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24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325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26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327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8" fill="hold">
                      <p:stCondLst>
                        <p:cond delay="indefinite"/>
                      </p:stCondLst>
                      <p:childTnLst>
                        <p:par>
                          <p:cTn id="329" fill="hold">
                            <p:stCondLst>
                              <p:cond delay="0"/>
                            </p:stCondLst>
                            <p:childTnLst>
                              <p:par>
                                <p:cTn id="330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31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2" dur="500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3" dur="50" decel="100000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4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3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3"/>
                  </p:tgtEl>
                </p:cond>
              </p:nextCondLst>
            </p:seq>
            <p:seq concurrent="1" nextAc="seek">
              <p:cTn id="336" restart="whenNotActive" fill="hold" evtFilter="cancelBubble" nodeType="interactiveSeq">
                <p:stCondLst>
                  <p:cond evt="onClick" delay="0">
                    <p:tgtEl>
                      <p:spTgt spid="3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37" fill="hold">
                      <p:stCondLst>
                        <p:cond delay="0"/>
                      </p:stCondLst>
                      <p:childTnLst>
                        <p:par>
                          <p:cTn id="338" fill="hold">
                            <p:stCondLst>
                              <p:cond delay="0"/>
                            </p:stCondLst>
                            <p:childTnLst>
                              <p:par>
                                <p:cTn id="339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41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42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3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4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5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6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347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348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49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350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51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352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53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354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5" fill="hold">
                      <p:stCondLst>
                        <p:cond delay="indefinite"/>
                      </p:stCondLst>
                      <p:childTnLst>
                        <p:par>
                          <p:cTn id="356" fill="hold">
                            <p:stCondLst>
                              <p:cond delay="0"/>
                            </p:stCondLst>
                            <p:childTnLst>
                              <p:par>
                                <p:cTn id="357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58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59" dur="500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0" dur="50" decel="100000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1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6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4"/>
                  </p:tgtEl>
                </p:cond>
              </p:nextCondLst>
            </p:seq>
            <p:seq concurrent="1" nextAc="seek">
              <p:cTn id="363" restart="whenNotActive" fill="hold" evtFilter="cancelBubble" nodeType="interactiveSeq">
                <p:stCondLst>
                  <p:cond evt="onClick" delay="0">
                    <p:tgtEl>
                      <p:spTgt spid="3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64" fill="hold">
                      <p:stCondLst>
                        <p:cond delay="0"/>
                      </p:stCondLst>
                      <p:childTnLst>
                        <p:par>
                          <p:cTn id="365" fill="hold">
                            <p:stCondLst>
                              <p:cond delay="0"/>
                            </p:stCondLst>
                            <p:childTnLst>
                              <p:par>
                                <p:cTn id="366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68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69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0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1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2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3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374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375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76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377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78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379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80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381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2" fill="hold">
                      <p:stCondLst>
                        <p:cond delay="indefinite"/>
                      </p:stCondLst>
                      <p:childTnLst>
                        <p:par>
                          <p:cTn id="383" fill="hold">
                            <p:stCondLst>
                              <p:cond delay="0"/>
                            </p:stCondLst>
                            <p:childTnLst>
                              <p:par>
                                <p:cTn id="384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85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86" dur="500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7" dur="50" decel="100000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8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8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5"/>
                  </p:tgtEl>
                </p:cond>
              </p:nextCondLst>
            </p:seq>
            <p:seq concurrent="1" nextAc="seek">
              <p:cTn id="390" restart="whenNotActive" fill="hold" evtFilter="cancelBubble" nodeType="interactiveSeq">
                <p:stCondLst>
                  <p:cond evt="onClick" delay="0">
                    <p:tgtEl>
                      <p:spTgt spid="3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91" fill="hold">
                      <p:stCondLst>
                        <p:cond delay="0"/>
                      </p:stCondLst>
                      <p:childTnLst>
                        <p:par>
                          <p:cTn id="392" fill="hold">
                            <p:stCondLst>
                              <p:cond delay="0"/>
                            </p:stCondLst>
                            <p:childTnLst>
                              <p:par>
                                <p:cTn id="393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95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96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7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8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9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0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401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402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03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404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05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406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07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408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9" fill="hold">
                      <p:stCondLst>
                        <p:cond delay="indefinite"/>
                      </p:stCondLst>
                      <p:childTnLst>
                        <p:par>
                          <p:cTn id="410" fill="hold">
                            <p:stCondLst>
                              <p:cond delay="0"/>
                            </p:stCondLst>
                            <p:childTnLst>
                              <p:par>
                                <p:cTn id="411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12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13" dur="500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4" dur="50" decel="100000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5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41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6"/>
                  </p:tgtEl>
                </p:cond>
              </p:nextCondLst>
            </p:seq>
            <p:seq concurrent="1" nextAc="seek">
              <p:cTn id="417" restart="whenNotActive" fill="hold" evtFilter="cancelBubble" nodeType="interactiveSeq">
                <p:stCondLst>
                  <p:cond evt="onClick" delay="0">
                    <p:tgtEl>
                      <p:spTgt spid="3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18" fill="hold">
                      <p:stCondLst>
                        <p:cond delay="0"/>
                      </p:stCondLst>
                      <p:childTnLst>
                        <p:par>
                          <p:cTn id="419" fill="hold">
                            <p:stCondLst>
                              <p:cond delay="0"/>
                            </p:stCondLst>
                            <p:childTnLst>
                              <p:par>
                                <p:cTn id="420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22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23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4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5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6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7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428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429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30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431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32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433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34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435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6" fill="hold">
                      <p:stCondLst>
                        <p:cond delay="indefinite"/>
                      </p:stCondLst>
                      <p:childTnLst>
                        <p:par>
                          <p:cTn id="437" fill="hold">
                            <p:stCondLst>
                              <p:cond delay="0"/>
                            </p:stCondLst>
                            <p:childTnLst>
                              <p:par>
                                <p:cTn id="438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39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40" dur="500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1" dur="50" decel="100000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44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7"/>
                  </p:tgtEl>
                </p:cond>
              </p:nextCondLst>
            </p:seq>
            <p:seq concurrent="1" nextAc="seek">
              <p:cTn id="444" restart="whenNotActive" fill="hold" evtFilter="cancelBubble" nodeType="interactiveSeq">
                <p:stCondLst>
                  <p:cond evt="onClick" delay="0">
                    <p:tgtEl>
                      <p:spTgt spid="3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45" fill="hold">
                      <p:stCondLst>
                        <p:cond delay="0"/>
                      </p:stCondLst>
                      <p:childTnLst>
                        <p:par>
                          <p:cTn id="446" fill="hold">
                            <p:stCondLst>
                              <p:cond delay="0"/>
                            </p:stCondLst>
                            <p:childTnLst>
                              <p:par>
                                <p:cTn id="447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49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50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1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2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3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4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455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456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57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458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59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460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61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462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3" fill="hold">
                      <p:stCondLst>
                        <p:cond delay="indefinite"/>
                      </p:stCondLst>
                      <p:childTnLst>
                        <p:par>
                          <p:cTn id="464" fill="hold">
                            <p:stCondLst>
                              <p:cond delay="0"/>
                            </p:stCondLst>
                            <p:childTnLst>
                              <p:par>
                                <p:cTn id="465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66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67" dur="500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8" dur="50" decel="100000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9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47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8"/>
                  </p:tgtEl>
                </p:cond>
              </p:nextCondLst>
            </p:seq>
            <p:seq concurrent="1" nextAc="seek">
              <p:cTn id="471" restart="whenNotActive" fill="hold" evtFilter="cancelBubble" nodeType="interactiveSeq">
                <p:stCondLst>
                  <p:cond evt="onClick" delay="0">
                    <p:tgtEl>
                      <p:spTgt spid="5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72" fill="hold">
                      <p:stCondLst>
                        <p:cond delay="0"/>
                      </p:stCondLst>
                      <p:childTnLst>
                        <p:par>
                          <p:cTn id="473" fill="hold">
                            <p:stCondLst>
                              <p:cond delay="0"/>
                            </p:stCondLst>
                            <p:childTnLst>
                              <p:par>
                                <p:cTn id="474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76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77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8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9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0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1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482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483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84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485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86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487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88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489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0" fill="hold">
                      <p:stCondLst>
                        <p:cond delay="indefinite"/>
                      </p:stCondLst>
                      <p:childTnLst>
                        <p:par>
                          <p:cTn id="491" fill="hold">
                            <p:stCondLst>
                              <p:cond delay="0"/>
                            </p:stCondLst>
                            <p:childTnLst>
                              <p:par>
                                <p:cTn id="492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93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94" dur="500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5" dur="50" decel="100000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6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49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2"/>
                  </p:tgtEl>
                </p:cond>
              </p:nextCondLst>
            </p:seq>
            <p:seq concurrent="1" nextAc="seek">
              <p:cTn id="498" restart="whenNotActive" fill="hold" evtFilter="cancelBubble" nodeType="interactiveSeq">
                <p:stCondLst>
                  <p:cond evt="onClick" delay="0">
                    <p:tgtEl>
                      <p:spTgt spid="5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99" fill="hold">
                      <p:stCondLst>
                        <p:cond delay="0"/>
                      </p:stCondLst>
                      <p:childTnLst>
                        <p:par>
                          <p:cTn id="500" fill="hold">
                            <p:stCondLst>
                              <p:cond delay="0"/>
                            </p:stCondLst>
                            <p:childTnLst>
                              <p:par>
                                <p:cTn id="501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03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04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5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6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7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8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509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510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11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512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13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514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15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516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7" fill="hold">
                      <p:stCondLst>
                        <p:cond delay="indefinite"/>
                      </p:stCondLst>
                      <p:childTnLst>
                        <p:par>
                          <p:cTn id="518" fill="hold">
                            <p:stCondLst>
                              <p:cond delay="0"/>
                            </p:stCondLst>
                            <p:childTnLst>
                              <p:par>
                                <p:cTn id="519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20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21" dur="500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2" dur="50" decel="100000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3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52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3"/>
                  </p:tgtEl>
                </p:cond>
              </p:nextCondLst>
            </p:seq>
            <p:seq concurrent="1" nextAc="seek">
              <p:cTn id="525" restart="whenNotActive" fill="hold" evtFilter="cancelBubble" nodeType="interactiveSeq">
                <p:stCondLst>
                  <p:cond evt="onClick" delay="0">
                    <p:tgtEl>
                      <p:spTgt spid="5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26" fill="hold">
                      <p:stCondLst>
                        <p:cond delay="0"/>
                      </p:stCondLst>
                      <p:childTnLst>
                        <p:par>
                          <p:cTn id="527" fill="hold">
                            <p:stCondLst>
                              <p:cond delay="0"/>
                            </p:stCondLst>
                            <p:childTnLst>
                              <p:par>
                                <p:cTn id="528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30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31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2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3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4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5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536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537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38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539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40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541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42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543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4" fill="hold">
                      <p:stCondLst>
                        <p:cond delay="indefinite"/>
                      </p:stCondLst>
                      <p:childTnLst>
                        <p:par>
                          <p:cTn id="545" fill="hold">
                            <p:stCondLst>
                              <p:cond delay="0"/>
                            </p:stCondLst>
                            <p:childTnLst>
                              <p:par>
                                <p:cTn id="546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47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48" dur="500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9" dur="50" decel="100000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0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55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6"/>
                  </p:tgtEl>
                </p:cond>
              </p:nextCondLst>
            </p:seq>
            <p:seq concurrent="1" nextAc="seek">
              <p:cTn id="552" restart="whenNotActive" fill="hold" evtFilter="cancelBubble" nodeType="interactiveSeq">
                <p:stCondLst>
                  <p:cond evt="onClick" delay="0">
                    <p:tgtEl>
                      <p:spTgt spid="5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53" fill="hold">
                      <p:stCondLst>
                        <p:cond delay="0"/>
                      </p:stCondLst>
                      <p:childTnLst>
                        <p:par>
                          <p:cTn id="554" fill="hold">
                            <p:stCondLst>
                              <p:cond delay="0"/>
                            </p:stCondLst>
                            <p:childTnLst>
                              <p:par>
                                <p:cTn id="555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57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58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9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0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1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2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563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564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65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566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67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568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69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570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1" fill="hold">
                      <p:stCondLst>
                        <p:cond delay="indefinite"/>
                      </p:stCondLst>
                      <p:childTnLst>
                        <p:par>
                          <p:cTn id="572" fill="hold">
                            <p:stCondLst>
                              <p:cond delay="0"/>
                            </p:stCondLst>
                            <p:childTnLst>
                              <p:par>
                                <p:cTn id="573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74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75" dur="500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6" dur="50" decel="100000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7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57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7"/>
                  </p:tgtEl>
                </p:cond>
              </p:nextCondLst>
            </p:seq>
            <p:seq concurrent="1" nextAc="seek">
              <p:cTn id="579" restart="whenNotActive" fill="hold" evtFilter="cancelBubble" nodeType="interactiveSeq">
                <p:stCondLst>
                  <p:cond evt="onClick" delay="0">
                    <p:tgtEl>
                      <p:spTgt spid="5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80" fill="hold">
                      <p:stCondLst>
                        <p:cond delay="0"/>
                      </p:stCondLst>
                      <p:childTnLst>
                        <p:par>
                          <p:cTn id="581" fill="hold">
                            <p:stCondLst>
                              <p:cond delay="0"/>
                            </p:stCondLst>
                            <p:childTnLst>
                              <p:par>
                                <p:cTn id="582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84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85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6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7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8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9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590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591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92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593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94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595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96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597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8" fill="hold">
                      <p:stCondLst>
                        <p:cond delay="indefinite"/>
                      </p:stCondLst>
                      <p:childTnLst>
                        <p:par>
                          <p:cTn id="599" fill="hold">
                            <p:stCondLst>
                              <p:cond delay="0"/>
                            </p:stCondLst>
                            <p:childTnLst>
                              <p:par>
                                <p:cTn id="600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01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02" dur="500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3" dur="50" decel="100000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4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60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8"/>
                  </p:tgtEl>
                </p:cond>
              </p:nextCondLst>
            </p:seq>
            <p:seq concurrent="1" nextAc="seek">
              <p:cTn id="606" restart="whenNotActive" fill="hold" evtFilter="cancelBubble" nodeType="interactiveSeq">
                <p:stCondLst>
                  <p:cond evt="onClick" delay="0">
                    <p:tgtEl>
                      <p:spTgt spid="5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07" fill="hold">
                      <p:stCondLst>
                        <p:cond delay="0"/>
                      </p:stCondLst>
                      <p:childTnLst>
                        <p:par>
                          <p:cTn id="608" fill="hold">
                            <p:stCondLst>
                              <p:cond delay="0"/>
                            </p:stCondLst>
                            <p:childTnLst>
                              <p:par>
                                <p:cTn id="609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11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12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3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4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5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6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617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618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19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620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21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622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23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624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5" fill="hold">
                      <p:stCondLst>
                        <p:cond delay="indefinite"/>
                      </p:stCondLst>
                      <p:childTnLst>
                        <p:par>
                          <p:cTn id="626" fill="hold">
                            <p:stCondLst>
                              <p:cond delay="0"/>
                            </p:stCondLst>
                            <p:childTnLst>
                              <p:par>
                                <p:cTn id="627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28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29" dur="500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0" dur="50" decel="100000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1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63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9"/>
                  </p:tgtEl>
                </p:cond>
              </p:nextCondLst>
            </p:seq>
            <p:seq concurrent="1" nextAc="seek">
              <p:cTn id="633" restart="whenNotActive" fill="hold" evtFilter="cancelBubble" nodeType="interactiveSeq">
                <p:stCondLst>
                  <p:cond evt="onClick" delay="0">
                    <p:tgtEl>
                      <p:spTgt spid="6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34" fill="hold">
                      <p:stCondLst>
                        <p:cond delay="0"/>
                      </p:stCondLst>
                      <p:childTnLst>
                        <p:par>
                          <p:cTn id="635" fill="hold">
                            <p:stCondLst>
                              <p:cond delay="0"/>
                            </p:stCondLst>
                            <p:childTnLst>
                              <p:par>
                                <p:cTn id="636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38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39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0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1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2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3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644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645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46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647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48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649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50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651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2" fill="hold">
                      <p:stCondLst>
                        <p:cond delay="indefinite"/>
                      </p:stCondLst>
                      <p:childTnLst>
                        <p:par>
                          <p:cTn id="653" fill="hold">
                            <p:stCondLst>
                              <p:cond delay="0"/>
                            </p:stCondLst>
                            <p:childTnLst>
                              <p:par>
                                <p:cTn id="654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55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56" dur="500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7" dur="50" decel="100000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8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65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0"/>
                  </p:tgtEl>
                </p:cond>
              </p:nextCondLst>
            </p:seq>
            <p:seq concurrent="1" nextAc="seek">
              <p:cTn id="660" restart="whenNotActive" fill="hold" evtFilter="cancelBubble" nodeType="interactiveSeq">
                <p:stCondLst>
                  <p:cond evt="onClick" delay="0">
                    <p:tgtEl>
                      <p:spTgt spid="6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61" fill="hold">
                      <p:stCondLst>
                        <p:cond delay="0"/>
                      </p:stCondLst>
                      <p:childTnLst>
                        <p:par>
                          <p:cTn id="662" fill="hold">
                            <p:stCondLst>
                              <p:cond delay="0"/>
                            </p:stCondLst>
                            <p:childTnLst>
                              <p:par>
                                <p:cTn id="663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65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66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7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8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9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0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671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672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73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674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75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676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77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678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9" fill="hold">
                      <p:stCondLst>
                        <p:cond delay="indefinite"/>
                      </p:stCondLst>
                      <p:childTnLst>
                        <p:par>
                          <p:cTn id="680" fill="hold">
                            <p:stCondLst>
                              <p:cond delay="0"/>
                            </p:stCondLst>
                            <p:childTnLst>
                              <p:par>
                                <p:cTn id="681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82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83" dur="500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4" dur="50" decel="100000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5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68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1"/>
                  </p:tgtEl>
                </p:cond>
              </p:nextCondLst>
            </p:seq>
            <p:seq concurrent="1" nextAc="seek">
              <p:cTn id="687" restart="whenNotActive" fill="hold" evtFilter="cancelBubble" nodeType="interactiveSeq">
                <p:stCondLst>
                  <p:cond evt="onClick" delay="0">
                    <p:tgtEl>
                      <p:spTgt spid="6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88" fill="hold">
                      <p:stCondLst>
                        <p:cond delay="0"/>
                      </p:stCondLst>
                      <p:childTnLst>
                        <p:par>
                          <p:cTn id="689" fill="hold">
                            <p:stCondLst>
                              <p:cond delay="0"/>
                            </p:stCondLst>
                            <p:childTnLst>
                              <p:par>
                                <p:cTn id="690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92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93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4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5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6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7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698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699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00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701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02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703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04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705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06" fill="hold">
                      <p:stCondLst>
                        <p:cond delay="indefinite"/>
                      </p:stCondLst>
                      <p:childTnLst>
                        <p:par>
                          <p:cTn id="707" fill="hold">
                            <p:stCondLst>
                              <p:cond delay="0"/>
                            </p:stCondLst>
                            <p:childTnLst>
                              <p:par>
                                <p:cTn id="708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09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10" dur="500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1" dur="50" decel="100000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7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8"/>
                  </p:tgtEl>
                </p:cond>
              </p:nextCondLst>
            </p:seq>
            <p:seq concurrent="1" nextAc="seek">
              <p:cTn id="714" restart="whenNotActive" fill="hold" evtFilter="cancelBubble" nodeType="interactiveSeq">
                <p:stCondLst>
                  <p:cond evt="onClick" delay="0">
                    <p:tgtEl>
                      <p:spTgt spid="6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15" fill="hold">
                      <p:stCondLst>
                        <p:cond delay="0"/>
                      </p:stCondLst>
                      <p:childTnLst>
                        <p:par>
                          <p:cTn id="716" fill="hold">
                            <p:stCondLst>
                              <p:cond delay="0"/>
                            </p:stCondLst>
                            <p:childTnLst>
                              <p:par>
                                <p:cTn id="717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19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20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1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2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3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4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725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726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27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728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29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730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31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732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3" fill="hold">
                      <p:stCondLst>
                        <p:cond delay="indefinite"/>
                      </p:stCondLst>
                      <p:childTnLst>
                        <p:par>
                          <p:cTn id="734" fill="hold">
                            <p:stCondLst>
                              <p:cond delay="0"/>
                            </p:stCondLst>
                            <p:childTnLst>
                              <p:par>
                                <p:cTn id="735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36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37" dur="500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8" dur="50" decel="100000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9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74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9"/>
                  </p:tgtEl>
                </p:cond>
              </p:nextCondLst>
            </p:seq>
            <p:seq concurrent="1" nextAc="seek">
              <p:cTn id="741" restart="whenNotActive" fill="hold" evtFilter="cancelBubble" nodeType="interactiveSeq">
                <p:stCondLst>
                  <p:cond evt="onClick" delay="0">
                    <p:tgtEl>
                      <p:spTgt spid="7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42" fill="hold">
                      <p:stCondLst>
                        <p:cond delay="0"/>
                      </p:stCondLst>
                      <p:childTnLst>
                        <p:par>
                          <p:cTn id="743" fill="hold">
                            <p:stCondLst>
                              <p:cond delay="0"/>
                            </p:stCondLst>
                            <p:childTnLst>
                              <p:par>
                                <p:cTn id="744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46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47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8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9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0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1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752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753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54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755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56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757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58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759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60" fill="hold">
                      <p:stCondLst>
                        <p:cond delay="indefinite"/>
                      </p:stCondLst>
                      <p:childTnLst>
                        <p:par>
                          <p:cTn id="761" fill="hold">
                            <p:stCondLst>
                              <p:cond delay="0"/>
                            </p:stCondLst>
                            <p:childTnLst>
                              <p:par>
                                <p:cTn id="762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63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64" dur="500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5" dur="50" decel="100000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6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76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2"/>
                  </p:tgtEl>
                </p:cond>
              </p:nextCondLst>
            </p:seq>
            <p:seq concurrent="1" nextAc="seek">
              <p:cTn id="768" restart="whenNotActive" fill="hold" evtFilter="cancelBubble" nodeType="interactiveSeq">
                <p:stCondLst>
                  <p:cond evt="onClick" delay="0">
                    <p:tgtEl>
                      <p:spTgt spid="7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69" fill="hold">
                      <p:stCondLst>
                        <p:cond delay="0"/>
                      </p:stCondLst>
                      <p:childTnLst>
                        <p:par>
                          <p:cTn id="770" fill="hold">
                            <p:stCondLst>
                              <p:cond delay="0"/>
                            </p:stCondLst>
                            <p:childTnLst>
                              <p:par>
                                <p:cTn id="771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73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74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5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6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7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8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779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780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81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782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83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784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85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786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87" fill="hold">
                      <p:stCondLst>
                        <p:cond delay="indefinite"/>
                      </p:stCondLst>
                      <p:childTnLst>
                        <p:par>
                          <p:cTn id="788" fill="hold">
                            <p:stCondLst>
                              <p:cond delay="0"/>
                            </p:stCondLst>
                            <p:childTnLst>
                              <p:par>
                                <p:cTn id="789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90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91" dur="500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2" dur="50" decel="100000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3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79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3"/>
                  </p:tgtEl>
                </p:cond>
              </p:nextCondLst>
            </p:seq>
            <p:seq concurrent="1" nextAc="seek">
              <p:cTn id="795" restart="whenNotActive" fill="hold" evtFilter="cancelBubble" nodeType="interactiveSeq">
                <p:stCondLst>
                  <p:cond evt="onClick" delay="0">
                    <p:tgtEl>
                      <p:spTgt spid="7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96" fill="hold">
                      <p:stCondLst>
                        <p:cond delay="0"/>
                      </p:stCondLst>
                      <p:childTnLst>
                        <p:par>
                          <p:cTn id="797" fill="hold">
                            <p:stCondLst>
                              <p:cond delay="0"/>
                            </p:stCondLst>
                            <p:childTnLst>
                              <p:par>
                                <p:cTn id="798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00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01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2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3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4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5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806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807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08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809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10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811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12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813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14" fill="hold">
                      <p:stCondLst>
                        <p:cond delay="indefinite"/>
                      </p:stCondLst>
                      <p:childTnLst>
                        <p:par>
                          <p:cTn id="815" fill="hold">
                            <p:stCondLst>
                              <p:cond delay="0"/>
                            </p:stCondLst>
                            <p:childTnLst>
                              <p:par>
                                <p:cTn id="816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17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18" dur="500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9" dur="50" decel="100000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0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82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4"/>
                  </p:tgtEl>
                </p:cond>
              </p:nextCondLst>
            </p:seq>
            <p:seq concurrent="1" nextAc="seek">
              <p:cTn id="822" restart="whenNotActive" fill="hold" evtFilter="cancelBubble" nodeType="interactiveSeq">
                <p:stCondLst>
                  <p:cond evt="onClick" delay="0">
                    <p:tgtEl>
                      <p:spTgt spid="7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23" fill="hold">
                      <p:stCondLst>
                        <p:cond delay="0"/>
                      </p:stCondLst>
                      <p:childTnLst>
                        <p:par>
                          <p:cTn id="824" fill="hold">
                            <p:stCondLst>
                              <p:cond delay="0"/>
                            </p:stCondLst>
                            <p:childTnLst>
                              <p:par>
                                <p:cTn id="825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27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28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9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0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1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2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833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834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35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836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37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838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39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840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41" fill="hold">
                      <p:stCondLst>
                        <p:cond delay="indefinite"/>
                      </p:stCondLst>
                      <p:childTnLst>
                        <p:par>
                          <p:cTn id="842" fill="hold">
                            <p:stCondLst>
                              <p:cond delay="0"/>
                            </p:stCondLst>
                            <p:childTnLst>
                              <p:par>
                                <p:cTn id="843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44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45" dur="500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6" dur="50" decel="100000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7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84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5"/>
                  </p:tgtEl>
                </p:cond>
              </p:nextCondLst>
            </p:seq>
            <p:seq concurrent="1" nextAc="seek">
              <p:cTn id="849" restart="whenNotActive" fill="hold" evtFilter="cancelBubble" nodeType="interactiveSeq">
                <p:stCondLst>
                  <p:cond evt="onClick" delay="0">
                    <p:tgtEl>
                      <p:spTgt spid="7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50" fill="hold">
                      <p:stCondLst>
                        <p:cond delay="0"/>
                      </p:stCondLst>
                      <p:childTnLst>
                        <p:par>
                          <p:cTn id="851" fill="hold">
                            <p:stCondLst>
                              <p:cond delay="0"/>
                            </p:stCondLst>
                            <p:childTnLst>
                              <p:par>
                                <p:cTn id="852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54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55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6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7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8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9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860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861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62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863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64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865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66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867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68" fill="hold">
                      <p:stCondLst>
                        <p:cond delay="indefinite"/>
                      </p:stCondLst>
                      <p:childTnLst>
                        <p:par>
                          <p:cTn id="869" fill="hold">
                            <p:stCondLst>
                              <p:cond delay="0"/>
                            </p:stCondLst>
                            <p:childTnLst>
                              <p:par>
                                <p:cTn id="870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71" dur="5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72" dur="500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3" dur="50" decel="100000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4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87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6"/>
                  </p:tgtEl>
                </p:cond>
              </p:nextCondLst>
            </p:seq>
            <p:seq concurrent="1" nextAc="seek">
              <p:cTn id="876" restart="whenNotActive" fill="hold" evtFilter="cancelBubble" nodeType="interactiveSeq">
                <p:stCondLst>
                  <p:cond evt="onClick" delay="0">
                    <p:tgtEl>
                      <p:spTgt spid="7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77" fill="hold">
                      <p:stCondLst>
                        <p:cond delay="0"/>
                      </p:stCondLst>
                      <p:childTnLst>
                        <p:par>
                          <p:cTn id="878" fill="hold">
                            <p:stCondLst>
                              <p:cond delay="0"/>
                            </p:stCondLst>
                            <p:childTnLst>
                              <p:par>
                                <p:cTn id="879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81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82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3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4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5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6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887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888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89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890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91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892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93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894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95" fill="hold">
                      <p:stCondLst>
                        <p:cond delay="indefinite"/>
                      </p:stCondLst>
                      <p:childTnLst>
                        <p:par>
                          <p:cTn id="896" fill="hold">
                            <p:stCondLst>
                              <p:cond delay="0"/>
                            </p:stCondLst>
                            <p:childTnLst>
                              <p:par>
                                <p:cTn id="897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98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99" dur="500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0" dur="50" decel="100000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1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90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7"/>
                  </p:tgtEl>
                </p:cond>
              </p:nextCondLst>
            </p:seq>
            <p:seq concurrent="1" nextAc="seek">
              <p:cTn id="903" restart="whenNotActive" fill="hold" evtFilter="cancelBubble" nodeType="interactiveSeq">
                <p:stCondLst>
                  <p:cond evt="onClick" delay="0">
                    <p:tgtEl>
                      <p:spTgt spid="8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04" fill="hold">
                      <p:stCondLst>
                        <p:cond delay="0"/>
                      </p:stCondLst>
                      <p:childTnLst>
                        <p:par>
                          <p:cTn id="905" fill="hold">
                            <p:stCondLst>
                              <p:cond delay="0"/>
                            </p:stCondLst>
                            <p:childTnLst>
                              <p:par>
                                <p:cTn id="906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08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09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0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1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2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3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914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915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16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917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18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919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20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921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22" fill="hold">
                      <p:stCondLst>
                        <p:cond delay="indefinite"/>
                      </p:stCondLst>
                      <p:childTnLst>
                        <p:par>
                          <p:cTn id="923" fill="hold">
                            <p:stCondLst>
                              <p:cond delay="0"/>
                            </p:stCondLst>
                            <p:childTnLst>
                              <p:par>
                                <p:cTn id="924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25" dur="5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26" dur="500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7" dur="50" decel="100000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8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92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4"/>
                  </p:tgtEl>
                </p:cond>
              </p:nextCondLst>
            </p:seq>
            <p:seq concurrent="1" nextAc="seek">
              <p:cTn id="930" restart="whenNotActive" fill="hold" evtFilter="cancelBubble" nodeType="interactiveSeq">
                <p:stCondLst>
                  <p:cond evt="onClick" delay="0">
                    <p:tgtEl>
                      <p:spTgt spid="8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31" fill="hold">
                      <p:stCondLst>
                        <p:cond delay="0"/>
                      </p:stCondLst>
                      <p:childTnLst>
                        <p:par>
                          <p:cTn id="932" fill="hold">
                            <p:stCondLst>
                              <p:cond delay="0"/>
                            </p:stCondLst>
                            <p:childTnLst>
                              <p:par>
                                <p:cTn id="933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35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36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7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8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9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40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941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942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43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944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45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946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47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948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49" fill="hold">
                      <p:stCondLst>
                        <p:cond delay="indefinite"/>
                      </p:stCondLst>
                      <p:childTnLst>
                        <p:par>
                          <p:cTn id="950" fill="hold">
                            <p:stCondLst>
                              <p:cond delay="0"/>
                            </p:stCondLst>
                            <p:childTnLst>
                              <p:par>
                                <p:cTn id="951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52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53" dur="500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54" dur="50" decel="100000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55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95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5"/>
                  </p:tgtEl>
                </p:cond>
              </p:nextCondLst>
            </p:seq>
            <p:seq concurrent="1" nextAc="seek">
              <p:cTn id="957" restart="whenNotActive" fill="hold" evtFilter="cancelBubble" nodeType="interactiveSeq">
                <p:stCondLst>
                  <p:cond evt="onClick" delay="0">
                    <p:tgtEl>
                      <p:spTgt spid="8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58" fill="hold">
                      <p:stCondLst>
                        <p:cond delay="0"/>
                      </p:stCondLst>
                      <p:childTnLst>
                        <p:par>
                          <p:cTn id="959" fill="hold">
                            <p:stCondLst>
                              <p:cond delay="0"/>
                            </p:stCondLst>
                            <p:childTnLst>
                              <p:par>
                                <p:cTn id="960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62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63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64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65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66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67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968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969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70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971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72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973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74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975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76" fill="hold">
                      <p:stCondLst>
                        <p:cond delay="indefinite"/>
                      </p:stCondLst>
                      <p:childTnLst>
                        <p:par>
                          <p:cTn id="977" fill="hold">
                            <p:stCondLst>
                              <p:cond delay="0"/>
                            </p:stCondLst>
                            <p:childTnLst>
                              <p:par>
                                <p:cTn id="978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79" dur="500"/>
                                        <p:tgtEl>
                                          <p:spTgt spid="9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80" dur="500"/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1" dur="50" decel="100000"/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98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8"/>
                  </p:tgtEl>
                </p:cond>
              </p:nextCondLst>
            </p:seq>
            <p:seq concurrent="1" nextAc="seek">
              <p:cTn id="984" restart="whenNotActive" fill="hold" evtFilter="cancelBubble" nodeType="interactiveSeq">
                <p:stCondLst>
                  <p:cond evt="onClick" delay="0">
                    <p:tgtEl>
                      <p:spTgt spid="8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85" fill="hold">
                      <p:stCondLst>
                        <p:cond delay="0"/>
                      </p:stCondLst>
                      <p:childTnLst>
                        <p:par>
                          <p:cTn id="986" fill="hold">
                            <p:stCondLst>
                              <p:cond delay="0"/>
                            </p:stCondLst>
                            <p:childTnLst>
                              <p:par>
                                <p:cTn id="987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89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0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91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92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93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94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995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996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97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998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99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000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001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002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03" fill="hold">
                      <p:stCondLst>
                        <p:cond delay="indefinite"/>
                      </p:stCondLst>
                      <p:childTnLst>
                        <p:par>
                          <p:cTn id="1004" fill="hold">
                            <p:stCondLst>
                              <p:cond delay="0"/>
                            </p:stCondLst>
                            <p:childTnLst>
                              <p:par>
                                <p:cTn id="1005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06" dur="5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07" dur="500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8" dur="50" decel="100000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9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0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9"/>
                  </p:tgtEl>
                </p:cond>
              </p:nextCondLst>
            </p:seq>
            <p:seq concurrent="1" nextAc="seek">
              <p:cTn id="1011" restart="whenNotActive" fill="hold" evtFilter="cancelBubble" nodeType="interactiveSeq">
                <p:stCondLst>
                  <p:cond evt="onClick" delay="0">
                    <p:tgtEl>
                      <p:spTgt spid="9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012" fill="hold">
                      <p:stCondLst>
                        <p:cond delay="0"/>
                      </p:stCondLst>
                      <p:childTnLst>
                        <p:par>
                          <p:cTn id="1013" fill="hold">
                            <p:stCondLst>
                              <p:cond delay="0"/>
                            </p:stCondLst>
                            <p:childTnLst>
                              <p:par>
                                <p:cTn id="1014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16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17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8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9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20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21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022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023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024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025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026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027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028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029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30" fill="hold">
                      <p:stCondLst>
                        <p:cond delay="indefinite"/>
                      </p:stCondLst>
                      <p:childTnLst>
                        <p:par>
                          <p:cTn id="1031" fill="hold">
                            <p:stCondLst>
                              <p:cond delay="0"/>
                            </p:stCondLst>
                            <p:childTnLst>
                              <p:par>
                                <p:cTn id="1032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33" dur="5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34" dur="500"/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35" dur="50" decel="100000"/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36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03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0"/>
                  </p:tgtEl>
                </p:cond>
              </p:nextCondLst>
            </p:seq>
            <p:seq concurrent="1" nextAc="seek">
              <p:cTn id="1038" restart="whenNotActive" fill="hold" evtFilter="cancelBubble" nodeType="interactiveSeq">
                <p:stCondLst>
                  <p:cond evt="onClick" delay="0">
                    <p:tgtEl>
                      <p:spTgt spid="9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039" fill="hold">
                      <p:stCondLst>
                        <p:cond delay="0"/>
                      </p:stCondLst>
                      <p:childTnLst>
                        <p:par>
                          <p:cTn id="1040" fill="hold">
                            <p:stCondLst>
                              <p:cond delay="0"/>
                            </p:stCondLst>
                            <p:childTnLst>
                              <p:par>
                                <p:cTn id="1041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43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44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45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46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47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48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049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050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051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052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053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054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055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056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57" fill="hold">
                      <p:stCondLst>
                        <p:cond delay="indefinite"/>
                      </p:stCondLst>
                      <p:childTnLst>
                        <p:par>
                          <p:cTn id="1058" fill="hold">
                            <p:stCondLst>
                              <p:cond delay="0"/>
                            </p:stCondLst>
                            <p:childTnLst>
                              <p:par>
                                <p:cTn id="1059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60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1" dur="500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62" dur="50" decel="100000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63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06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1"/>
                  </p:tgtEl>
                </p:cond>
              </p:nextCondLst>
            </p:seq>
            <p:seq concurrent="1" nextAc="seek">
              <p:cTn id="1065" restart="whenNotActive" fill="hold" evtFilter="cancelBubble" nodeType="interactiveSeq">
                <p:stCondLst>
                  <p:cond evt="onClick" delay="0">
                    <p:tgtEl>
                      <p:spTgt spid="9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066" fill="hold">
                      <p:stCondLst>
                        <p:cond delay="0"/>
                      </p:stCondLst>
                      <p:childTnLst>
                        <p:par>
                          <p:cTn id="1067" fill="hold">
                            <p:stCondLst>
                              <p:cond delay="0"/>
                            </p:stCondLst>
                            <p:childTnLst>
                              <p:par>
                                <p:cTn id="1068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70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71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2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3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4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5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076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077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078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079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080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081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082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083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84" fill="hold">
                      <p:stCondLst>
                        <p:cond delay="indefinite"/>
                      </p:stCondLst>
                      <p:childTnLst>
                        <p:par>
                          <p:cTn id="1085" fill="hold">
                            <p:stCondLst>
                              <p:cond delay="0"/>
                            </p:stCondLst>
                            <p:childTnLst>
                              <p:par>
                                <p:cTn id="1086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87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88" dur="500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9" dur="50" decel="100000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90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09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2"/>
                  </p:tgtEl>
                </p:cond>
              </p:nextCondLst>
            </p:seq>
            <p:seq concurrent="1" nextAc="seek">
              <p:cTn id="1092" restart="whenNotActive" fill="hold" evtFilter="cancelBubble" nodeType="interactiveSeq">
                <p:stCondLst>
                  <p:cond evt="onClick" delay="0">
                    <p:tgtEl>
                      <p:spTgt spid="9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093" fill="hold">
                      <p:stCondLst>
                        <p:cond delay="0"/>
                      </p:stCondLst>
                      <p:childTnLst>
                        <p:par>
                          <p:cTn id="1094" fill="hold">
                            <p:stCondLst>
                              <p:cond delay="0"/>
                            </p:stCondLst>
                            <p:childTnLst>
                              <p:par>
                                <p:cTn id="1095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97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98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99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00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01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02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103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104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105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106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107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108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109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110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11" fill="hold">
                      <p:stCondLst>
                        <p:cond delay="indefinite"/>
                      </p:stCondLst>
                      <p:childTnLst>
                        <p:par>
                          <p:cTn id="1112" fill="hold">
                            <p:stCondLst>
                              <p:cond delay="0"/>
                            </p:stCondLst>
                            <p:childTnLst>
                              <p:par>
                                <p:cTn id="1113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14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15" dur="500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16" dur="50" decel="100000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17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11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3"/>
                  </p:tgtEl>
                </p:cond>
              </p:nextCondLst>
            </p:seq>
            <p:seq concurrent="1" nextAc="seek">
              <p:cTn id="1119" restart="whenNotActive" fill="hold" evtFilter="cancelBubble" nodeType="interactiveSeq">
                <p:stCondLst>
                  <p:cond evt="onClick" delay="0">
                    <p:tgtEl>
                      <p:spTgt spid="10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20" fill="hold">
                      <p:stCondLst>
                        <p:cond delay="0"/>
                      </p:stCondLst>
                      <p:childTnLst>
                        <p:par>
                          <p:cTn id="1121" fill="hold">
                            <p:stCondLst>
                              <p:cond delay="0"/>
                            </p:stCondLst>
                            <p:childTnLst>
                              <p:par>
                                <p:cTn id="1122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24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25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26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27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28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29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130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131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132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133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134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135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136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137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38" fill="hold">
                      <p:stCondLst>
                        <p:cond delay="indefinite"/>
                      </p:stCondLst>
                      <p:childTnLst>
                        <p:par>
                          <p:cTn id="1139" fill="hold">
                            <p:stCondLst>
                              <p:cond delay="0"/>
                            </p:stCondLst>
                            <p:childTnLst>
                              <p:par>
                                <p:cTn id="1140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41" dur="5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42" dur="500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43" dur="50" decel="100000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44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14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0"/>
                  </p:tgtEl>
                </p:cond>
              </p:nextCondLst>
            </p:seq>
            <p:seq concurrent="1" nextAc="seek">
              <p:cTn id="1146" restart="whenNotActive" fill="hold" evtFilter="cancelBubble" nodeType="interactiveSeq">
                <p:stCondLst>
                  <p:cond evt="onClick" delay="0">
                    <p:tgtEl>
                      <p:spTgt spid="10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47" fill="hold">
                      <p:stCondLst>
                        <p:cond delay="0"/>
                      </p:stCondLst>
                      <p:childTnLst>
                        <p:par>
                          <p:cTn id="1148" fill="hold">
                            <p:stCondLst>
                              <p:cond delay="0"/>
                            </p:stCondLst>
                            <p:childTnLst>
                              <p:par>
                                <p:cTn id="1149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51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52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53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54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55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56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157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158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159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160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161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162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163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164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65" fill="hold">
                      <p:stCondLst>
                        <p:cond delay="indefinite"/>
                      </p:stCondLst>
                      <p:childTnLst>
                        <p:par>
                          <p:cTn id="1166" fill="hold">
                            <p:stCondLst>
                              <p:cond delay="0"/>
                            </p:stCondLst>
                            <p:childTnLst>
                              <p:par>
                                <p:cTn id="1167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68" dur="500"/>
                                        <p:tgtEl>
                                          <p:spTgt spid="10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69" dur="500"/>
                                        <p:tgtEl>
                                          <p:spTgt spid="10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70" dur="50" decel="100000"/>
                                        <p:tgtEl>
                                          <p:spTgt spid="1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71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17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1"/>
                  </p:tgtEl>
                </p:cond>
              </p:nextCondLst>
            </p:seq>
            <p:seq concurrent="1" nextAc="seek">
              <p:cTn id="1173" restart="whenNotActive" fill="hold" evtFilter="cancelBubble" nodeType="interactiveSeq">
                <p:stCondLst>
                  <p:cond evt="onClick" delay="0">
                    <p:tgtEl>
                      <p:spTgt spid="10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74" fill="hold">
                      <p:stCondLst>
                        <p:cond delay="0"/>
                      </p:stCondLst>
                      <p:childTnLst>
                        <p:par>
                          <p:cTn id="1175" fill="hold">
                            <p:stCondLst>
                              <p:cond delay="0"/>
                            </p:stCondLst>
                            <p:childTnLst>
                              <p:par>
                                <p:cTn id="1176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78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79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80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81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82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83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184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185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186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187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188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189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190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191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92" fill="hold">
                      <p:stCondLst>
                        <p:cond delay="indefinite"/>
                      </p:stCondLst>
                      <p:childTnLst>
                        <p:par>
                          <p:cTn id="1193" fill="hold">
                            <p:stCondLst>
                              <p:cond delay="0"/>
                            </p:stCondLst>
                            <p:childTnLst>
                              <p:par>
                                <p:cTn id="1194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95" dur="500"/>
                                        <p:tgtEl>
                                          <p:spTgt spid="1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96" dur="500"/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97" dur="50" decel="100000"/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98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19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4"/>
                  </p:tgtEl>
                </p:cond>
              </p:nextCondLst>
            </p:seq>
            <p:seq concurrent="1" nextAc="seek">
              <p:cTn id="1200" restart="whenNotActive" fill="hold" evtFilter="cancelBubble" nodeType="interactiveSeq">
                <p:stCondLst>
                  <p:cond evt="onClick" delay="0">
                    <p:tgtEl>
                      <p:spTgt spid="10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201" fill="hold">
                      <p:stCondLst>
                        <p:cond delay="0"/>
                      </p:stCondLst>
                      <p:childTnLst>
                        <p:par>
                          <p:cTn id="1202" fill="hold">
                            <p:stCondLst>
                              <p:cond delay="0"/>
                            </p:stCondLst>
                            <p:childTnLst>
                              <p:par>
                                <p:cTn id="1203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05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06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07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08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09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10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211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212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13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214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15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216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17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218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19" fill="hold">
                      <p:stCondLst>
                        <p:cond delay="indefinite"/>
                      </p:stCondLst>
                      <p:childTnLst>
                        <p:par>
                          <p:cTn id="1220" fill="hold">
                            <p:stCondLst>
                              <p:cond delay="0"/>
                            </p:stCondLst>
                            <p:childTnLst>
                              <p:par>
                                <p:cTn id="1221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22" dur="5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23" dur="500"/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24" dur="50" decel="100000"/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25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22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5"/>
                  </p:tgtEl>
                </p:cond>
              </p:nextCondLst>
            </p:seq>
            <p:seq concurrent="1" nextAc="seek">
              <p:cTn id="1227" restart="whenNotActive" fill="hold" evtFilter="cancelBubble" nodeType="interactiveSeq">
                <p:stCondLst>
                  <p:cond evt="onClick" delay="0">
                    <p:tgtEl>
                      <p:spTgt spid="10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228" fill="hold">
                      <p:stCondLst>
                        <p:cond delay="0"/>
                      </p:stCondLst>
                      <p:childTnLst>
                        <p:par>
                          <p:cTn id="1229" fill="hold">
                            <p:stCondLst>
                              <p:cond delay="0"/>
                            </p:stCondLst>
                            <p:childTnLst>
                              <p:par>
                                <p:cTn id="1230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32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33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34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35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36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37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238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239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40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241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42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243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44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245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46" fill="hold">
                      <p:stCondLst>
                        <p:cond delay="indefinite"/>
                      </p:stCondLst>
                      <p:childTnLst>
                        <p:par>
                          <p:cTn id="1247" fill="hold">
                            <p:stCondLst>
                              <p:cond delay="0"/>
                            </p:stCondLst>
                            <p:childTnLst>
                              <p:par>
                                <p:cTn id="1248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49" dur="500"/>
                                        <p:tgtEl>
                                          <p:spTgt spid="1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50" dur="500"/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51" dur="50" decel="100000"/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5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25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6"/>
                  </p:tgtEl>
                </p:cond>
              </p:nextCondLst>
            </p:seq>
            <p:seq concurrent="1" nextAc="seek">
              <p:cTn id="1254" restart="whenNotActive" fill="hold" evtFilter="cancelBubble" nodeType="interactiveSeq">
                <p:stCondLst>
                  <p:cond evt="onClick" delay="0">
                    <p:tgtEl>
                      <p:spTgt spid="10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255" fill="hold">
                      <p:stCondLst>
                        <p:cond delay="0"/>
                      </p:stCondLst>
                      <p:childTnLst>
                        <p:par>
                          <p:cTn id="1256" fill="hold">
                            <p:stCondLst>
                              <p:cond delay="0"/>
                            </p:stCondLst>
                            <p:childTnLst>
                              <p:par>
                                <p:cTn id="1257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59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60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61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62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63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64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265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266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67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268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69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270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71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272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73" fill="hold">
                      <p:stCondLst>
                        <p:cond delay="indefinite"/>
                      </p:stCondLst>
                      <p:childTnLst>
                        <p:par>
                          <p:cTn id="1274" fill="hold">
                            <p:stCondLst>
                              <p:cond delay="0"/>
                            </p:stCondLst>
                            <p:childTnLst>
                              <p:par>
                                <p:cTn id="1275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76" dur="500"/>
                                        <p:tgtEl>
                                          <p:spTgt spid="1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77" dur="500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78" dur="50" decel="100000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79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28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7"/>
                  </p:tgtEl>
                </p:cond>
              </p:nextCondLst>
            </p:seq>
            <p:seq concurrent="1" nextAc="seek">
              <p:cTn id="1281" restart="whenNotActive" fill="hold" evtFilter="cancelBubble" nodeType="interactiveSeq">
                <p:stCondLst>
                  <p:cond evt="onClick" delay="0">
                    <p:tgtEl>
                      <p:spTgt spid="10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282" fill="hold">
                      <p:stCondLst>
                        <p:cond delay="0"/>
                      </p:stCondLst>
                      <p:childTnLst>
                        <p:par>
                          <p:cTn id="1283" fill="hold">
                            <p:stCondLst>
                              <p:cond delay="0"/>
                            </p:stCondLst>
                            <p:childTnLst>
                              <p:par>
                                <p:cTn id="1284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86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87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88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89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90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91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292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293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94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295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96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297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98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299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00" fill="hold">
                      <p:stCondLst>
                        <p:cond delay="indefinite"/>
                      </p:stCondLst>
                      <p:childTnLst>
                        <p:par>
                          <p:cTn id="1301" fill="hold">
                            <p:stCondLst>
                              <p:cond delay="0"/>
                            </p:stCondLst>
                            <p:childTnLst>
                              <p:par>
                                <p:cTn id="1302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03" dur="500"/>
                                        <p:tgtEl>
                                          <p:spTgt spid="1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04" dur="500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05" dur="50" decel="100000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06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0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8"/>
                  </p:tgtEl>
                </p:cond>
              </p:nextCondLst>
            </p:seq>
            <p:seq concurrent="1" nextAc="seek">
              <p:cTn id="1308" restart="whenNotActive" fill="hold" evtFilter="cancelBubble" nodeType="interactiveSeq">
                <p:stCondLst>
                  <p:cond evt="onClick" delay="0">
                    <p:tgtEl>
                      <p:spTgt spid="10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09" fill="hold">
                      <p:stCondLst>
                        <p:cond delay="0"/>
                      </p:stCondLst>
                      <p:childTnLst>
                        <p:par>
                          <p:cTn id="1310" fill="hold">
                            <p:stCondLst>
                              <p:cond delay="0"/>
                            </p:stCondLst>
                            <p:childTnLst>
                              <p:par>
                                <p:cTn id="1311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13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14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15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16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17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18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319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320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321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322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323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324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325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326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27" fill="hold">
                      <p:stCondLst>
                        <p:cond delay="indefinite"/>
                      </p:stCondLst>
                      <p:childTnLst>
                        <p:par>
                          <p:cTn id="1328" fill="hold">
                            <p:stCondLst>
                              <p:cond delay="0"/>
                            </p:stCondLst>
                            <p:childTnLst>
                              <p:par>
                                <p:cTn id="1329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30" dur="500"/>
                                        <p:tgtEl>
                                          <p:spTgt spid="1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31" dur="500"/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32" dur="50" decel="100000"/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33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3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9"/>
                  </p:tgtEl>
                </p:cond>
              </p:nextCondLst>
            </p:seq>
            <p:seq concurrent="1" nextAc="seek">
              <p:cTn id="1335" restart="whenNotActive" fill="hold" evtFilter="cancelBubble" nodeType="interactiveSeq">
                <p:stCondLst>
                  <p:cond evt="onClick" delay="0">
                    <p:tgtEl>
                      <p:spTgt spid="11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36" fill="hold">
                      <p:stCondLst>
                        <p:cond delay="0"/>
                      </p:stCondLst>
                      <p:childTnLst>
                        <p:par>
                          <p:cTn id="1337" fill="hold">
                            <p:stCondLst>
                              <p:cond delay="0"/>
                            </p:stCondLst>
                            <p:childTnLst>
                              <p:par>
                                <p:cTn id="1338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40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41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42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43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44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45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346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347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348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349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350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351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352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353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54" fill="hold">
                      <p:stCondLst>
                        <p:cond delay="indefinite"/>
                      </p:stCondLst>
                      <p:childTnLst>
                        <p:par>
                          <p:cTn id="1355" fill="hold">
                            <p:stCondLst>
                              <p:cond delay="0"/>
                            </p:stCondLst>
                            <p:childTnLst>
                              <p:par>
                                <p:cTn id="1356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57" dur="500"/>
                                        <p:tgtEl>
                                          <p:spTgt spid="1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58" dur="500"/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59" dur="50" decel="100000"/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60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6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16"/>
                  </p:tgtEl>
                </p:cond>
              </p:nextCondLst>
            </p:seq>
            <p:seq concurrent="1" nextAc="seek">
              <p:cTn id="1362" restart="whenNotActive" fill="hold" evtFilter="cancelBubble" nodeType="interactiveSeq">
                <p:stCondLst>
                  <p:cond evt="onClick" delay="0">
                    <p:tgtEl>
                      <p:spTgt spid="11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63" fill="hold">
                      <p:stCondLst>
                        <p:cond delay="0"/>
                      </p:stCondLst>
                      <p:childTnLst>
                        <p:par>
                          <p:cTn id="1364" fill="hold">
                            <p:stCondLst>
                              <p:cond delay="0"/>
                            </p:stCondLst>
                            <p:childTnLst>
                              <p:par>
                                <p:cTn id="1365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67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68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69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70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71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72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373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374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375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376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377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378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379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380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81" fill="hold">
                      <p:stCondLst>
                        <p:cond delay="indefinite"/>
                      </p:stCondLst>
                      <p:childTnLst>
                        <p:par>
                          <p:cTn id="1382" fill="hold">
                            <p:stCondLst>
                              <p:cond delay="0"/>
                            </p:stCondLst>
                            <p:childTnLst>
                              <p:par>
                                <p:cTn id="1383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84" dur="500"/>
                                        <p:tgtEl>
                                          <p:spTgt spid="1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85" dur="500"/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86" dur="50" decel="100000"/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87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8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17"/>
                  </p:tgtEl>
                </p:cond>
              </p:nextCondLst>
            </p:seq>
            <p:seq concurrent="1" nextAc="seek">
              <p:cTn id="1389" restart="whenNotActive" fill="hold" evtFilter="cancelBubble" nodeType="interactiveSeq">
                <p:stCondLst>
                  <p:cond evt="onClick" delay="0">
                    <p:tgtEl>
                      <p:spTgt spid="12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90" fill="hold">
                      <p:stCondLst>
                        <p:cond delay="0"/>
                      </p:stCondLst>
                      <p:childTnLst>
                        <p:par>
                          <p:cTn id="1391" fill="hold">
                            <p:stCondLst>
                              <p:cond delay="0"/>
                            </p:stCondLst>
                            <p:childTnLst>
                              <p:par>
                                <p:cTn id="1392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94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95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96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97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98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99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400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401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402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403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404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405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406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407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08" fill="hold">
                      <p:stCondLst>
                        <p:cond delay="indefinite"/>
                      </p:stCondLst>
                      <p:childTnLst>
                        <p:par>
                          <p:cTn id="1409" fill="hold">
                            <p:stCondLst>
                              <p:cond delay="0"/>
                            </p:stCondLst>
                            <p:childTnLst>
                              <p:par>
                                <p:cTn id="1410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411" dur="500"/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12" dur="500"/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13" dur="50" decel="100000"/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14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41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0"/>
                  </p:tgtEl>
                </p:cond>
              </p:nextCondLst>
            </p:seq>
            <p:seq concurrent="1" nextAc="seek">
              <p:cTn id="1416" restart="whenNotActive" fill="hold" evtFilter="cancelBubble" nodeType="interactiveSeq">
                <p:stCondLst>
                  <p:cond evt="onClick" delay="0">
                    <p:tgtEl>
                      <p:spTgt spid="12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17" fill="hold">
                      <p:stCondLst>
                        <p:cond delay="0"/>
                      </p:stCondLst>
                      <p:childTnLst>
                        <p:par>
                          <p:cTn id="1418" fill="hold">
                            <p:stCondLst>
                              <p:cond delay="0"/>
                            </p:stCondLst>
                            <p:childTnLst>
                              <p:par>
                                <p:cTn id="1419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421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22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23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24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25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26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427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428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429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430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431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432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433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434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35" fill="hold">
                      <p:stCondLst>
                        <p:cond delay="indefinite"/>
                      </p:stCondLst>
                      <p:childTnLst>
                        <p:par>
                          <p:cTn id="1436" fill="hold">
                            <p:stCondLst>
                              <p:cond delay="0"/>
                            </p:stCondLst>
                            <p:childTnLst>
                              <p:par>
                                <p:cTn id="1437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438" dur="500"/>
                                        <p:tgtEl>
                                          <p:spTgt spid="12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39" dur="500"/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40" dur="50" decel="100000"/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41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44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1"/>
                  </p:tgtEl>
                </p:cond>
              </p:nextCondLst>
            </p:seq>
            <p:seq concurrent="1" nextAc="seek">
              <p:cTn id="1443" restart="whenNotActive" fill="hold" evtFilter="cancelBubble" nodeType="interactiveSeq">
                <p:stCondLst>
                  <p:cond evt="onClick" delay="0">
                    <p:tgtEl>
                      <p:spTgt spid="12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44" fill="hold">
                      <p:stCondLst>
                        <p:cond delay="0"/>
                      </p:stCondLst>
                      <p:childTnLst>
                        <p:par>
                          <p:cTn id="1445" fill="hold">
                            <p:stCondLst>
                              <p:cond delay="0"/>
                            </p:stCondLst>
                            <p:childTnLst>
                              <p:par>
                                <p:cTn id="1446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448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49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50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51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52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53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454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455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456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457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458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459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460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461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62" fill="hold">
                      <p:stCondLst>
                        <p:cond delay="indefinite"/>
                      </p:stCondLst>
                      <p:childTnLst>
                        <p:par>
                          <p:cTn id="1463" fill="hold">
                            <p:stCondLst>
                              <p:cond delay="0"/>
                            </p:stCondLst>
                            <p:childTnLst>
                              <p:par>
                                <p:cTn id="1464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465" dur="500"/>
                                        <p:tgtEl>
                                          <p:spTgt spid="12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66" dur="500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67" dur="50" decel="100000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68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46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2"/>
                  </p:tgtEl>
                </p:cond>
              </p:nextCondLst>
            </p:seq>
            <p:seq concurrent="1" nextAc="seek">
              <p:cTn id="1470" restart="whenNotActive" fill="hold" evtFilter="cancelBubble" nodeType="interactiveSeq">
                <p:stCondLst>
                  <p:cond evt="onClick" delay="0">
                    <p:tgtEl>
                      <p:spTgt spid="12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71" fill="hold">
                      <p:stCondLst>
                        <p:cond delay="0"/>
                      </p:stCondLst>
                      <p:childTnLst>
                        <p:par>
                          <p:cTn id="1472" fill="hold">
                            <p:stCondLst>
                              <p:cond delay="0"/>
                            </p:stCondLst>
                            <p:childTnLst>
                              <p:par>
                                <p:cTn id="1473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475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76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77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78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79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80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481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482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483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484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485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486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487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488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89" fill="hold">
                      <p:stCondLst>
                        <p:cond delay="indefinite"/>
                      </p:stCondLst>
                      <p:childTnLst>
                        <p:par>
                          <p:cTn id="1490" fill="hold">
                            <p:stCondLst>
                              <p:cond delay="0"/>
                            </p:stCondLst>
                            <p:childTnLst>
                              <p:par>
                                <p:cTn id="1491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492" dur="5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93" dur="500"/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94" dur="50" decel="100000"/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95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49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3"/>
                  </p:tgtEl>
                </p:cond>
              </p:nextCondLst>
            </p:seq>
            <p:seq concurrent="1" nextAc="seek">
              <p:cTn id="1497" restart="whenNotActive" fill="hold" evtFilter="cancelBubble" nodeType="interactiveSeq">
                <p:stCondLst>
                  <p:cond evt="onClick" delay="0">
                    <p:tgtEl>
                      <p:spTgt spid="12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98" fill="hold">
                      <p:stCondLst>
                        <p:cond delay="0"/>
                      </p:stCondLst>
                      <p:childTnLst>
                        <p:par>
                          <p:cTn id="1499" fill="hold">
                            <p:stCondLst>
                              <p:cond delay="0"/>
                            </p:stCondLst>
                            <p:childTnLst>
                              <p:par>
                                <p:cTn id="1500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02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03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04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05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06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07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508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509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510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511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512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513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514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515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16" fill="hold">
                      <p:stCondLst>
                        <p:cond delay="indefinite"/>
                      </p:stCondLst>
                      <p:childTnLst>
                        <p:par>
                          <p:cTn id="1517" fill="hold">
                            <p:stCondLst>
                              <p:cond delay="0"/>
                            </p:stCondLst>
                            <p:childTnLst>
                              <p:par>
                                <p:cTn id="1518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519" dur="500"/>
                                        <p:tgtEl>
                                          <p:spTgt spid="13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20" dur="500"/>
                                        <p:tgtEl>
                                          <p:spTgt spid="1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21" dur="50" decel="100000"/>
                                        <p:tgtEl>
                                          <p:spTgt spid="1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2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52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4"/>
                  </p:tgtEl>
                </p:cond>
              </p:nextCondLst>
            </p:seq>
            <p:seq concurrent="1" nextAc="seek">
              <p:cTn id="1524" restart="whenNotActive" fill="hold" evtFilter="cancelBubble" nodeType="interactiveSeq">
                <p:stCondLst>
                  <p:cond evt="onClick" delay="0">
                    <p:tgtEl>
                      <p:spTgt spid="12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525" fill="hold">
                      <p:stCondLst>
                        <p:cond delay="0"/>
                      </p:stCondLst>
                      <p:childTnLst>
                        <p:par>
                          <p:cTn id="1526" fill="hold">
                            <p:stCondLst>
                              <p:cond delay="0"/>
                            </p:stCondLst>
                            <p:childTnLst>
                              <p:par>
                                <p:cTn id="1527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29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30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31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32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33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34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535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536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537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538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539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540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541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542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43" fill="hold">
                      <p:stCondLst>
                        <p:cond delay="indefinite"/>
                      </p:stCondLst>
                      <p:childTnLst>
                        <p:par>
                          <p:cTn id="1544" fill="hold">
                            <p:stCondLst>
                              <p:cond delay="0"/>
                            </p:stCondLst>
                            <p:childTnLst>
                              <p:par>
                                <p:cTn id="1545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546" dur="500"/>
                                        <p:tgtEl>
                                          <p:spTgt spid="13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47" dur="500"/>
                                        <p:tgtEl>
                                          <p:spTgt spid="1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48" dur="50" decel="100000"/>
                                        <p:tgtEl>
                                          <p:spTgt spid="1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49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55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5"/>
                  </p:tgtEl>
                </p:cond>
              </p:nextCondLst>
            </p:seq>
            <p:seq concurrent="1" nextAc="seek">
              <p:cTn id="1551" restart="whenNotActive" fill="hold" evtFilter="cancelBubble" nodeType="interactiveSeq">
                <p:stCondLst>
                  <p:cond evt="onClick" delay="0">
                    <p:tgtEl>
                      <p:spTgt spid="13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552" fill="hold">
                      <p:stCondLst>
                        <p:cond delay="0"/>
                      </p:stCondLst>
                      <p:childTnLst>
                        <p:par>
                          <p:cTn id="1553" fill="hold">
                            <p:stCondLst>
                              <p:cond delay="0"/>
                            </p:stCondLst>
                            <p:childTnLst>
                              <p:par>
                                <p:cTn id="1554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56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57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58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59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60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61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562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563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564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565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566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567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568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569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70" fill="hold">
                      <p:stCondLst>
                        <p:cond delay="indefinite"/>
                      </p:stCondLst>
                      <p:childTnLst>
                        <p:par>
                          <p:cTn id="1571" fill="hold">
                            <p:stCondLst>
                              <p:cond delay="0"/>
                            </p:stCondLst>
                            <p:childTnLst>
                              <p:par>
                                <p:cTn id="1572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573" dur="500"/>
                                        <p:tgtEl>
                                          <p:spTgt spid="13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74" dur="500"/>
                                        <p:tgtEl>
                                          <p:spTgt spid="1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75" dur="50" decel="100000"/>
                                        <p:tgtEl>
                                          <p:spTgt spid="1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76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57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2"/>
                  </p:tgtEl>
                </p:cond>
              </p:nextCondLst>
            </p:seq>
            <p:seq concurrent="1" nextAc="seek">
              <p:cTn id="1578" restart="whenNotActive" fill="hold" evtFilter="cancelBubble" nodeType="interactiveSeq">
                <p:stCondLst>
                  <p:cond evt="onClick" delay="0">
                    <p:tgtEl>
                      <p:spTgt spid="13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579" fill="hold">
                      <p:stCondLst>
                        <p:cond delay="0"/>
                      </p:stCondLst>
                      <p:childTnLst>
                        <p:par>
                          <p:cTn id="1580" fill="hold">
                            <p:stCondLst>
                              <p:cond delay="0"/>
                            </p:stCondLst>
                            <p:childTnLst>
                              <p:par>
                                <p:cTn id="1581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83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84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85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86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87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88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589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590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591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592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593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594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595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596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97" fill="hold">
                      <p:stCondLst>
                        <p:cond delay="indefinite"/>
                      </p:stCondLst>
                      <p:childTnLst>
                        <p:par>
                          <p:cTn id="1598" fill="hold">
                            <p:stCondLst>
                              <p:cond delay="0"/>
                            </p:stCondLst>
                            <p:childTnLst>
                              <p:par>
                                <p:cTn id="1599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600" dur="500"/>
                                        <p:tgtEl>
                                          <p:spTgt spid="13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01" dur="500"/>
                                        <p:tgtEl>
                                          <p:spTgt spid="1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02" dur="50" decel="100000"/>
                                        <p:tgtEl>
                                          <p:spTgt spid="1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03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60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3"/>
                  </p:tgtEl>
                </p:cond>
              </p:nextCondLst>
            </p:seq>
            <p:seq concurrent="1" nextAc="seek">
              <p:cTn id="1605" restart="whenNotActive" fill="hold" evtFilter="cancelBubble" nodeType="interactiveSeq">
                <p:stCondLst>
                  <p:cond evt="onClick" delay="0">
                    <p:tgtEl>
                      <p:spTgt spid="13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606" fill="hold">
                      <p:stCondLst>
                        <p:cond delay="0"/>
                      </p:stCondLst>
                      <p:childTnLst>
                        <p:par>
                          <p:cTn id="1607" fill="hold">
                            <p:stCondLst>
                              <p:cond delay="0"/>
                            </p:stCondLst>
                            <p:childTnLst>
                              <p:par>
                                <p:cTn id="1608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610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11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12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13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14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15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616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617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618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619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620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621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622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623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24" fill="hold">
                      <p:stCondLst>
                        <p:cond delay="indefinite"/>
                      </p:stCondLst>
                      <p:childTnLst>
                        <p:par>
                          <p:cTn id="1625" fill="hold">
                            <p:stCondLst>
                              <p:cond delay="0"/>
                            </p:stCondLst>
                            <p:childTnLst>
                              <p:par>
                                <p:cTn id="1626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627" dur="500"/>
                                        <p:tgtEl>
                                          <p:spTgt spid="14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28" dur="500"/>
                                        <p:tgtEl>
                                          <p:spTgt spid="1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29" dur="50" decel="100000"/>
                                        <p:tgtEl>
                                          <p:spTgt spid="1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30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63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6"/>
                  </p:tgtEl>
                </p:cond>
              </p:nextCondLst>
            </p:seq>
            <p:seq concurrent="1" nextAc="seek">
              <p:cTn id="1632" restart="whenNotActive" fill="hold" evtFilter="cancelBubble" nodeType="interactiveSeq">
                <p:stCondLst>
                  <p:cond evt="onClick" delay="0">
                    <p:tgtEl>
                      <p:spTgt spid="13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633" fill="hold">
                      <p:stCondLst>
                        <p:cond delay="0"/>
                      </p:stCondLst>
                      <p:childTnLst>
                        <p:par>
                          <p:cTn id="1634" fill="hold">
                            <p:stCondLst>
                              <p:cond delay="0"/>
                            </p:stCondLst>
                            <p:childTnLst>
                              <p:par>
                                <p:cTn id="1635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637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38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39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40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41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42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643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644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645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646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647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648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649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650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51" fill="hold">
                      <p:stCondLst>
                        <p:cond delay="indefinite"/>
                      </p:stCondLst>
                      <p:childTnLst>
                        <p:par>
                          <p:cTn id="1652" fill="hold">
                            <p:stCondLst>
                              <p:cond delay="0"/>
                            </p:stCondLst>
                            <p:childTnLst>
                              <p:par>
                                <p:cTn id="1653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654" dur="500"/>
                                        <p:tgtEl>
                                          <p:spTgt spid="14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55" dur="500"/>
                                        <p:tgtEl>
                                          <p:spTgt spid="1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56" dur="50" decel="100000"/>
                                        <p:tgtEl>
                                          <p:spTgt spid="1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57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65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7"/>
                  </p:tgtEl>
                </p:cond>
              </p:nextCondLst>
            </p:seq>
            <p:seq concurrent="1" nextAc="seek">
              <p:cTn id="1659" restart="whenNotActive" fill="hold" evtFilter="cancelBubble" nodeType="interactiveSeq">
                <p:stCondLst>
                  <p:cond evt="onClick" delay="0">
                    <p:tgtEl>
                      <p:spTgt spid="13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660" fill="hold">
                      <p:stCondLst>
                        <p:cond delay="0"/>
                      </p:stCondLst>
                      <p:childTnLst>
                        <p:par>
                          <p:cTn id="1661" fill="hold">
                            <p:stCondLst>
                              <p:cond delay="0"/>
                            </p:stCondLst>
                            <p:childTnLst>
                              <p:par>
                                <p:cTn id="1662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664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65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66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67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68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69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670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671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672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673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674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675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676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677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78" fill="hold">
                      <p:stCondLst>
                        <p:cond delay="indefinite"/>
                      </p:stCondLst>
                      <p:childTnLst>
                        <p:par>
                          <p:cTn id="1679" fill="hold">
                            <p:stCondLst>
                              <p:cond delay="0"/>
                            </p:stCondLst>
                            <p:childTnLst>
                              <p:par>
                                <p:cTn id="1680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681" dur="500"/>
                                        <p:tgtEl>
                                          <p:spTgt spid="14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82" dur="500"/>
                                        <p:tgtEl>
                                          <p:spTgt spid="1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83" dur="50" decel="100000"/>
                                        <p:tgtEl>
                                          <p:spTgt spid="1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84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68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8"/>
                  </p:tgtEl>
                </p:cond>
              </p:nextCondLst>
            </p:seq>
            <p:seq concurrent="1" nextAc="seek">
              <p:cTn id="1686" restart="whenNotActive" fill="hold" evtFilter="cancelBubble" nodeType="interactiveSeq">
                <p:stCondLst>
                  <p:cond evt="onClick" delay="0">
                    <p:tgtEl>
                      <p:spTgt spid="13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687" fill="hold">
                      <p:stCondLst>
                        <p:cond delay="0"/>
                      </p:stCondLst>
                      <p:childTnLst>
                        <p:par>
                          <p:cTn id="1688" fill="hold">
                            <p:stCondLst>
                              <p:cond delay="0"/>
                            </p:stCondLst>
                            <p:childTnLst>
                              <p:par>
                                <p:cTn id="1689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691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92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93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94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95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96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697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698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699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700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701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702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703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704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05" fill="hold">
                      <p:stCondLst>
                        <p:cond delay="indefinite"/>
                      </p:stCondLst>
                      <p:childTnLst>
                        <p:par>
                          <p:cTn id="1706" fill="hold">
                            <p:stCondLst>
                              <p:cond delay="0"/>
                            </p:stCondLst>
                            <p:childTnLst>
                              <p:par>
                                <p:cTn id="1707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708" dur="500"/>
                                        <p:tgtEl>
                                          <p:spTgt spid="14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09" dur="500"/>
                                        <p:tgtEl>
                                          <p:spTgt spid="1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10" dur="50" decel="100000"/>
                                        <p:tgtEl>
                                          <p:spTgt spid="1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11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7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9"/>
                  </p:tgtEl>
                </p:cond>
              </p:nextCondLst>
            </p:seq>
            <p:seq concurrent="1" nextAc="seek">
              <p:cTn id="1713" restart="whenNotActive" fill="hold" evtFilter="cancelBubble" nodeType="interactiveSeq">
                <p:stCondLst>
                  <p:cond evt="onClick" delay="0">
                    <p:tgtEl>
                      <p:spTgt spid="14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714" fill="hold">
                      <p:stCondLst>
                        <p:cond delay="0"/>
                      </p:stCondLst>
                      <p:childTnLst>
                        <p:par>
                          <p:cTn id="1715" fill="hold">
                            <p:stCondLst>
                              <p:cond delay="0"/>
                            </p:stCondLst>
                            <p:childTnLst>
                              <p:par>
                                <p:cTn id="1716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18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19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20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21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22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23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724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725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726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727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728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729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730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731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32" fill="hold">
                      <p:stCondLst>
                        <p:cond delay="indefinite"/>
                      </p:stCondLst>
                      <p:childTnLst>
                        <p:par>
                          <p:cTn id="1733" fill="hold">
                            <p:stCondLst>
                              <p:cond delay="0"/>
                            </p:stCondLst>
                            <p:childTnLst>
                              <p:par>
                                <p:cTn id="1734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735" dur="500"/>
                                        <p:tgtEl>
                                          <p:spTgt spid="14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36" dur="500"/>
                                        <p:tgtEl>
                                          <p:spTgt spid="1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37" dur="50" decel="100000"/>
                                        <p:tgtEl>
                                          <p:spTgt spid="1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38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73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0"/>
                  </p:tgtEl>
                </p:cond>
              </p:nextCondLst>
            </p:seq>
            <p:seq concurrent="1" nextAc="seek">
              <p:cTn id="1740" restart="whenNotActive" fill="hold" evtFilter="cancelBubble" nodeType="interactiveSeq">
                <p:stCondLst>
                  <p:cond evt="onClick" delay="0">
                    <p:tgtEl>
                      <p:spTgt spid="14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741" fill="hold">
                      <p:stCondLst>
                        <p:cond delay="0"/>
                      </p:stCondLst>
                      <p:childTnLst>
                        <p:par>
                          <p:cTn id="1742" fill="hold">
                            <p:stCondLst>
                              <p:cond delay="0"/>
                            </p:stCondLst>
                            <p:childTnLst>
                              <p:par>
                                <p:cTn id="1743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45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46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47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48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49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50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751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752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753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754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755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756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757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758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59" fill="hold">
                      <p:stCondLst>
                        <p:cond delay="indefinite"/>
                      </p:stCondLst>
                      <p:childTnLst>
                        <p:par>
                          <p:cTn id="1760" fill="hold">
                            <p:stCondLst>
                              <p:cond delay="0"/>
                            </p:stCondLst>
                            <p:childTnLst>
                              <p:par>
                                <p:cTn id="1761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762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63" dur="500"/>
                                        <p:tgtEl>
                                          <p:spTgt spid="1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64" dur="50" decel="100000"/>
                                        <p:tgtEl>
                                          <p:spTgt spid="1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65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76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1"/>
                  </p:tgtEl>
                </p:cond>
              </p:nextCondLst>
            </p:seq>
            <p:seq concurrent="1" nextAc="seek">
              <p:cTn id="1767" restart="whenNotActive" fill="hold" evtFilter="cancelBubble" nodeType="interactiveSeq">
                <p:stCondLst>
                  <p:cond evt="onClick" delay="0">
                    <p:tgtEl>
                      <p:spTgt spid="14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768" fill="hold">
                      <p:stCondLst>
                        <p:cond delay="0"/>
                      </p:stCondLst>
                      <p:childTnLst>
                        <p:par>
                          <p:cTn id="1769" fill="hold">
                            <p:stCondLst>
                              <p:cond delay="0"/>
                            </p:stCondLst>
                            <p:childTnLst>
                              <p:par>
                                <p:cTn id="1770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72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73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74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75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76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77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778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779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780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781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782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783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784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785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86" fill="hold">
                      <p:stCondLst>
                        <p:cond delay="indefinite"/>
                      </p:stCondLst>
                      <p:childTnLst>
                        <p:par>
                          <p:cTn id="1787" fill="hold">
                            <p:stCondLst>
                              <p:cond delay="0"/>
                            </p:stCondLst>
                            <p:childTnLst>
                              <p:par>
                                <p:cTn id="1788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789" dur="500"/>
                                        <p:tgtEl>
                                          <p:spTgt spid="15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90" dur="500"/>
                                        <p:tgtEl>
                                          <p:spTgt spid="1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91" dur="50" decel="100000"/>
                                        <p:tgtEl>
                                          <p:spTgt spid="1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9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79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8"/>
                  </p:tgtEl>
                </p:cond>
              </p:nextCondLst>
            </p:seq>
            <p:seq concurrent="1" nextAc="seek">
              <p:cTn id="1794" restart="whenNotActive" fill="hold" evtFilter="cancelBubble" nodeType="interactiveSeq">
                <p:stCondLst>
                  <p:cond evt="onClick" delay="0">
                    <p:tgtEl>
                      <p:spTgt spid="14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795" fill="hold">
                      <p:stCondLst>
                        <p:cond delay="0"/>
                      </p:stCondLst>
                      <p:childTnLst>
                        <p:par>
                          <p:cTn id="1796" fill="hold">
                            <p:stCondLst>
                              <p:cond delay="0"/>
                            </p:stCondLst>
                            <p:childTnLst>
                              <p:par>
                                <p:cTn id="1797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99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00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01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02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03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04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805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806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807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808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809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810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811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812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13" fill="hold">
                      <p:stCondLst>
                        <p:cond delay="indefinite"/>
                      </p:stCondLst>
                      <p:childTnLst>
                        <p:par>
                          <p:cTn id="1814" fill="hold">
                            <p:stCondLst>
                              <p:cond delay="0"/>
                            </p:stCondLst>
                            <p:childTnLst>
                              <p:par>
                                <p:cTn id="1815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816" dur="500"/>
                                        <p:tgtEl>
                                          <p:spTgt spid="15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17" dur="500"/>
                                        <p:tgtEl>
                                          <p:spTgt spid="1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18" dur="50" decel="100000"/>
                                        <p:tgtEl>
                                          <p:spTgt spid="1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19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82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9"/>
                  </p:tgtEl>
                </p:cond>
              </p:nextCondLst>
            </p:seq>
          </p:childTnLst>
        </p:cTn>
      </p:par>
    </p:tnLst>
    <p:bldLst>
      <p:bldP spid="44043" grpId="0" animBg="1"/>
      <p:bldP spid="44044" grpId="0" animBg="1"/>
      <p:bldP spid="44045" grpId="0" animBg="1"/>
      <p:bldP spid="44046" grpId="0" animBg="1"/>
      <p:bldP spid="44047" grpId="0" animBg="1"/>
      <p:bldP spid="44048" grpId="0" animBg="1"/>
      <p:bldP spid="44057" grpId="0" animBg="1"/>
      <p:bldP spid="44057" grpId="1" animBg="1"/>
      <p:bldP spid="44058" grpId="0" animBg="1"/>
      <p:bldP spid="44058" grpId="1" animBg="1"/>
      <p:bldP spid="44059" grpId="0" animBg="1"/>
      <p:bldP spid="44059" grpId="1" animBg="1"/>
      <p:bldP spid="44060" grpId="0" animBg="1"/>
      <p:bldP spid="44060" grpId="1" animBg="1"/>
      <p:bldP spid="44061" grpId="0" animBg="1"/>
      <p:bldP spid="44061" grpId="1" animBg="1"/>
      <p:bldP spid="44061" grpId="2" animBg="1"/>
      <p:bldP spid="44062" grpId="0" animBg="1"/>
      <p:bldP spid="44062" grpId="1" animBg="1"/>
      <p:bldP spid="32" grpId="0" animBg="1"/>
      <p:bldP spid="40" grpId="0" animBg="1"/>
      <p:bldP spid="44" grpId="0" animBg="1"/>
      <p:bldP spid="44" grpId="1" animBg="1"/>
      <p:bldP spid="45" grpId="0" animBg="1"/>
      <p:bldP spid="45" grpId="1" animBg="1"/>
      <p:bldP spid="41" grpId="0" animBg="1"/>
      <p:bldP spid="41" grpId="1" animBg="1"/>
      <p:bldP spid="47" grpId="0" animBg="1"/>
      <p:bldP spid="47" grpId="1" animBg="1"/>
      <p:bldP spid="48" grpId="0" animBg="1"/>
      <p:bldP spid="48" grpId="1" animBg="1"/>
      <p:bldP spid="49" grpId="0" animBg="1"/>
      <p:bldP spid="49" grpId="1" animBg="1"/>
      <p:bldP spid="50" grpId="0" animBg="1"/>
      <p:bldP spid="50" grpId="1" animBg="1"/>
      <p:bldP spid="51" grpId="0" animBg="1"/>
      <p:bldP spid="51" grpId="1" animBg="1"/>
      <p:bldP spid="54" grpId="0" animBg="1"/>
      <p:bldP spid="54" grpId="1" animBg="1"/>
      <p:bldP spid="55" grpId="0" animBg="1"/>
      <p:bldP spid="55" grpId="1" animBg="1"/>
      <p:bldP spid="62" grpId="0" animBg="1"/>
      <p:bldP spid="62" grpId="1" animBg="1"/>
      <p:bldP spid="63" grpId="0" animBg="1"/>
      <p:bldP spid="63" grpId="1" animBg="1"/>
      <p:bldP spid="64" grpId="0" animBg="1"/>
      <p:bldP spid="64" grpId="1" animBg="1"/>
      <p:bldP spid="65" grpId="0" animBg="1"/>
      <p:bldP spid="65" grpId="1" animBg="1"/>
      <p:bldP spid="66" grpId="0" animBg="1"/>
      <p:bldP spid="66" grpId="1" animBg="1"/>
      <p:bldP spid="67" grpId="0" animBg="1"/>
      <p:bldP spid="67" grpId="1" animBg="1"/>
      <p:bldP spid="70" grpId="0" animBg="1"/>
      <p:bldP spid="70" grpId="1" animBg="1"/>
      <p:bldP spid="71" grpId="0" animBg="1"/>
      <p:bldP spid="71" grpId="1" animBg="1"/>
      <p:bldP spid="78" grpId="0" animBg="1"/>
      <p:bldP spid="78" grpId="1" animBg="1"/>
      <p:bldP spid="79" grpId="0" animBg="1"/>
      <p:bldP spid="79" grpId="1" animBg="1"/>
      <p:bldP spid="80" grpId="0" animBg="1"/>
      <p:bldP spid="80" grpId="1" animBg="1"/>
      <p:bldP spid="81" grpId="0" animBg="1"/>
      <p:bldP spid="81" grpId="1" animBg="1"/>
      <p:bldP spid="82" grpId="0" animBg="1"/>
      <p:bldP spid="82" grpId="1" animBg="1"/>
      <p:bldP spid="83" grpId="0" animBg="1"/>
      <p:bldP spid="83" grpId="1" animBg="1"/>
      <p:bldP spid="86" grpId="0" animBg="1"/>
      <p:bldP spid="86" grpId="1" animBg="1"/>
      <p:bldP spid="87" grpId="0" animBg="1"/>
      <p:bldP spid="87" grpId="1" animBg="1"/>
      <p:bldP spid="94" grpId="0" animBg="1"/>
      <p:bldP spid="94" grpId="1" animBg="1"/>
      <p:bldP spid="95" grpId="0" animBg="1"/>
      <p:bldP spid="95" grpId="1" animBg="1"/>
      <p:bldP spid="96" grpId="0" animBg="1"/>
      <p:bldP spid="96" grpId="1" animBg="1"/>
      <p:bldP spid="97" grpId="0" animBg="1"/>
      <p:bldP spid="97" grpId="1" animBg="1"/>
      <p:bldP spid="98" grpId="0" animBg="1"/>
      <p:bldP spid="98" grpId="1" animBg="1"/>
      <p:bldP spid="99" grpId="0" animBg="1"/>
      <p:bldP spid="99" grpId="1" animBg="1"/>
      <p:bldP spid="102" grpId="0" animBg="1"/>
      <p:bldP spid="102" grpId="1" animBg="1"/>
      <p:bldP spid="103" grpId="0" animBg="1"/>
      <p:bldP spid="103" grpId="1" animBg="1"/>
      <p:bldP spid="110" grpId="0" animBg="1"/>
      <p:bldP spid="110" grpId="1" animBg="1"/>
      <p:bldP spid="111" grpId="0" animBg="1"/>
      <p:bldP spid="111" grpId="1" animBg="1"/>
      <p:bldP spid="112" grpId="0" animBg="1"/>
      <p:bldP spid="112" grpId="1" animBg="1"/>
      <p:bldP spid="113" grpId="0" animBg="1"/>
      <p:bldP spid="113" grpId="1" animBg="1"/>
      <p:bldP spid="114" grpId="0" animBg="1"/>
      <p:bldP spid="114" grpId="1" animBg="1"/>
      <p:bldP spid="115" grpId="0" animBg="1"/>
      <p:bldP spid="115" grpId="1" animBg="1"/>
      <p:bldP spid="118" grpId="0" animBg="1"/>
      <p:bldP spid="118" grpId="1" animBg="1"/>
      <p:bldP spid="119" grpId="0" animBg="1"/>
      <p:bldP spid="119" grpId="1" animBg="1"/>
      <p:bldP spid="126" grpId="0" animBg="1"/>
      <p:bldP spid="126" grpId="1" animBg="1"/>
      <p:bldP spid="127" grpId="0" animBg="1"/>
      <p:bldP spid="127" grpId="1" animBg="1"/>
      <p:bldP spid="128" grpId="0" animBg="1"/>
      <p:bldP spid="128" grpId="1" animBg="1"/>
      <p:bldP spid="129" grpId="0" animBg="1"/>
      <p:bldP spid="129" grpId="1" animBg="1"/>
      <p:bldP spid="130" grpId="0" animBg="1"/>
      <p:bldP spid="130" grpId="1" animBg="1"/>
      <p:bldP spid="131" grpId="0" animBg="1"/>
      <p:bldP spid="131" grpId="1" animBg="1"/>
      <p:bldP spid="134" grpId="0" animBg="1"/>
      <p:bldP spid="134" grpId="1" animBg="1"/>
      <p:bldP spid="135" grpId="0" animBg="1"/>
      <p:bldP spid="135" grpId="1" animBg="1"/>
      <p:bldP spid="142" grpId="0" animBg="1"/>
      <p:bldP spid="142" grpId="1" animBg="1"/>
      <p:bldP spid="143" grpId="0" animBg="1"/>
      <p:bldP spid="143" grpId="1" animBg="1"/>
      <p:bldP spid="144" grpId="0" animBg="1"/>
      <p:bldP spid="144" grpId="1" animBg="1"/>
      <p:bldP spid="145" grpId="0" animBg="1"/>
      <p:bldP spid="145" grpId="1" animBg="1"/>
      <p:bldP spid="146" grpId="0" animBg="1"/>
      <p:bldP spid="146" grpId="1" animBg="1"/>
      <p:bldP spid="147" grpId="0" animBg="1"/>
      <p:bldP spid="147" grpId="1" animBg="1"/>
      <p:bldP spid="150" grpId="0" animBg="1"/>
      <p:bldP spid="150" grpId="1" animBg="1"/>
      <p:bldP spid="151" grpId="0" animBg="1"/>
      <p:bldP spid="151" grpId="1" animBg="1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03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fr-FR" dirty="0" smtClean="0"/>
              <a:t>8</a:t>
            </a:r>
            <a:endParaRPr lang="fr-FR" dirty="0"/>
          </a:p>
        </p:txBody>
      </p:sp>
      <p:sp>
        <p:nvSpPr>
          <p:cNvPr id="44035" name="AutoShape 3">
            <a:hlinkClick r:id="" action="ppaction://noaction" highlightClick="1"/>
          </p:cNvPr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actionButtonBlank">
            <a:avLst/>
          </a:prstGeom>
          <a:gradFill rotWithShape="1"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fr-FR"/>
          </a:p>
        </p:txBody>
      </p:sp>
      <p:sp>
        <p:nvSpPr>
          <p:cNvPr id="44043" name="AutoShape 11">
            <a:hlinkClick r:id="" action="ppaction://noaction" highlightClick="1"/>
          </p:cNvPr>
          <p:cNvSpPr>
            <a:spLocks noChangeArrowheads="1"/>
          </p:cNvSpPr>
          <p:nvPr/>
        </p:nvSpPr>
        <p:spPr bwMode="auto">
          <a:xfrm>
            <a:off x="2733669" y="258726"/>
            <a:ext cx="466725" cy="468312"/>
          </a:xfrm>
          <a:prstGeom prst="actionButtonBlank">
            <a:avLst/>
          </a:prstGeom>
          <a:gradFill rotWithShape="1">
            <a:gsLst>
              <a:gs pos="0">
                <a:srgbClr val="FFC000"/>
              </a:gs>
              <a:gs pos="100000">
                <a:srgbClr val="D09502"/>
              </a:gs>
            </a:gsLst>
            <a:path path="rect">
              <a:fillToRect l="50000" t="50000" r="50000" b="50000"/>
            </a:path>
          </a:gradFill>
          <a:ln w="9525">
            <a:noFill/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</p:spPr>
        <p:txBody>
          <a:bodyPr wrap="none" anchor="ctr"/>
          <a:lstStyle/>
          <a:p>
            <a:pPr algn="ctr"/>
            <a:r>
              <a:rPr lang="fr-FR" sz="2800" dirty="0" smtClean="0">
                <a:latin typeface="Arial Rounded MT Bold" pitchFamily="34" charset="0"/>
              </a:rPr>
              <a:t>S</a:t>
            </a:r>
            <a:endParaRPr lang="fr-FR" sz="2800" dirty="0">
              <a:latin typeface="Arial Rounded MT Bold" pitchFamily="34" charset="0"/>
            </a:endParaRPr>
          </a:p>
        </p:txBody>
      </p:sp>
      <p:sp>
        <p:nvSpPr>
          <p:cNvPr id="44044" name="AutoShape 12">
            <a:hlinkClick r:id="" action="ppaction://noaction" highlightClick="1"/>
          </p:cNvPr>
          <p:cNvSpPr>
            <a:spLocks noChangeArrowheads="1"/>
          </p:cNvSpPr>
          <p:nvPr/>
        </p:nvSpPr>
        <p:spPr bwMode="auto">
          <a:xfrm>
            <a:off x="3200394" y="258726"/>
            <a:ext cx="466725" cy="468312"/>
          </a:xfrm>
          <a:prstGeom prst="actionButtonBlank">
            <a:avLst/>
          </a:prstGeom>
          <a:gradFill rotWithShape="1">
            <a:gsLst>
              <a:gs pos="0">
                <a:srgbClr val="FFC000"/>
              </a:gs>
              <a:gs pos="100000">
                <a:srgbClr val="D09502"/>
              </a:gs>
            </a:gsLst>
            <a:path path="rect">
              <a:fillToRect l="50000" t="50000" r="50000" b="50000"/>
            </a:path>
          </a:gradFill>
          <a:ln w="9525">
            <a:noFill/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</p:spPr>
        <p:txBody>
          <a:bodyPr wrap="none" anchor="ctr"/>
          <a:lstStyle/>
          <a:p>
            <a:pPr algn="ctr"/>
            <a:r>
              <a:rPr lang="fr-FR" sz="2800" dirty="0" smtClean="0">
                <a:latin typeface="Arial Rounded MT Bold" pitchFamily="34" charset="0"/>
              </a:rPr>
              <a:t>E</a:t>
            </a:r>
            <a:endParaRPr lang="fr-FR" sz="2800" dirty="0">
              <a:latin typeface="Arial Rounded MT Bold" pitchFamily="34" charset="0"/>
            </a:endParaRPr>
          </a:p>
        </p:txBody>
      </p:sp>
      <p:sp>
        <p:nvSpPr>
          <p:cNvPr id="44045" name="AutoShape 13">
            <a:hlinkClick r:id="" action="ppaction://noaction" highlightClick="1"/>
          </p:cNvPr>
          <p:cNvSpPr>
            <a:spLocks noChangeArrowheads="1"/>
          </p:cNvSpPr>
          <p:nvPr/>
        </p:nvSpPr>
        <p:spPr bwMode="auto">
          <a:xfrm>
            <a:off x="3667119" y="258726"/>
            <a:ext cx="466725" cy="468312"/>
          </a:xfrm>
          <a:prstGeom prst="actionButtonBlank">
            <a:avLst/>
          </a:prstGeom>
          <a:gradFill rotWithShape="1">
            <a:gsLst>
              <a:gs pos="0">
                <a:srgbClr val="FFC000"/>
              </a:gs>
              <a:gs pos="100000">
                <a:srgbClr val="D09502"/>
              </a:gs>
            </a:gsLst>
            <a:path path="rect">
              <a:fillToRect l="50000" t="50000" r="50000" b="50000"/>
            </a:path>
          </a:gradFill>
          <a:ln w="9525">
            <a:noFill/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</p:spPr>
        <p:txBody>
          <a:bodyPr wrap="none" anchor="ctr"/>
          <a:lstStyle/>
          <a:p>
            <a:pPr algn="ctr"/>
            <a:r>
              <a:rPr lang="fr-FR" sz="2800" dirty="0" smtClean="0">
                <a:latin typeface="Arial Rounded MT Bold" pitchFamily="34" charset="0"/>
              </a:rPr>
              <a:t>P</a:t>
            </a:r>
            <a:endParaRPr lang="fr-FR" sz="2800" dirty="0">
              <a:latin typeface="Arial Rounded MT Bold" pitchFamily="34" charset="0"/>
            </a:endParaRPr>
          </a:p>
        </p:txBody>
      </p:sp>
      <p:sp>
        <p:nvSpPr>
          <p:cNvPr id="44046" name="AutoShape 14">
            <a:hlinkClick r:id="" action="ppaction://noaction" highlightClick="1"/>
          </p:cNvPr>
          <p:cNvSpPr>
            <a:spLocks noChangeArrowheads="1"/>
          </p:cNvSpPr>
          <p:nvPr/>
        </p:nvSpPr>
        <p:spPr bwMode="auto">
          <a:xfrm>
            <a:off x="4133844" y="258726"/>
            <a:ext cx="466725" cy="468312"/>
          </a:xfrm>
          <a:prstGeom prst="actionButtonBlank">
            <a:avLst/>
          </a:prstGeom>
          <a:gradFill rotWithShape="1">
            <a:gsLst>
              <a:gs pos="0">
                <a:srgbClr val="FFC000"/>
              </a:gs>
              <a:gs pos="100000">
                <a:srgbClr val="D09502"/>
              </a:gs>
            </a:gsLst>
            <a:path path="rect">
              <a:fillToRect l="50000" t="50000" r="50000" b="50000"/>
            </a:path>
          </a:gradFill>
          <a:ln w="9525">
            <a:noFill/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</p:spPr>
        <p:txBody>
          <a:bodyPr wrap="none" anchor="ctr"/>
          <a:lstStyle/>
          <a:p>
            <a:pPr algn="ctr"/>
            <a:r>
              <a:rPr lang="fr-FR" sz="2800" dirty="0" smtClean="0">
                <a:latin typeface="Arial Rounded MT Bold" pitchFamily="34" charset="0"/>
              </a:rPr>
              <a:t>T</a:t>
            </a:r>
            <a:endParaRPr lang="fr-FR" sz="2800" dirty="0">
              <a:latin typeface="Arial Rounded MT Bold" pitchFamily="34" charset="0"/>
            </a:endParaRPr>
          </a:p>
        </p:txBody>
      </p:sp>
      <p:sp>
        <p:nvSpPr>
          <p:cNvPr id="44047" name="AutoShape 15">
            <a:hlinkClick r:id="" action="ppaction://noaction" highlightClick="1"/>
          </p:cNvPr>
          <p:cNvSpPr>
            <a:spLocks noChangeArrowheads="1"/>
          </p:cNvSpPr>
          <p:nvPr/>
        </p:nvSpPr>
        <p:spPr bwMode="auto">
          <a:xfrm>
            <a:off x="4600569" y="258726"/>
            <a:ext cx="466725" cy="468312"/>
          </a:xfrm>
          <a:prstGeom prst="actionButtonBlank">
            <a:avLst/>
          </a:prstGeom>
          <a:gradFill rotWithShape="1">
            <a:gsLst>
              <a:gs pos="0">
                <a:srgbClr val="FFC000"/>
              </a:gs>
              <a:gs pos="100000">
                <a:srgbClr val="D09502"/>
              </a:gs>
            </a:gsLst>
            <a:path path="rect">
              <a:fillToRect l="50000" t="50000" r="50000" b="50000"/>
            </a:path>
          </a:gradFill>
          <a:ln w="9525">
            <a:noFill/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</p:spPr>
        <p:txBody>
          <a:bodyPr wrap="none" anchor="ctr"/>
          <a:lstStyle/>
          <a:p>
            <a:pPr algn="ctr"/>
            <a:r>
              <a:rPr lang="fr-FR" sz="2800" dirty="0" smtClean="0">
                <a:latin typeface="Arial Rounded MT Bold" pitchFamily="34" charset="0"/>
              </a:rPr>
              <a:t>I</a:t>
            </a:r>
            <a:endParaRPr lang="fr-FR" sz="2800" dirty="0">
              <a:latin typeface="Arial Rounded MT Bold" pitchFamily="34" charset="0"/>
            </a:endParaRPr>
          </a:p>
        </p:txBody>
      </p:sp>
      <p:sp>
        <p:nvSpPr>
          <p:cNvPr id="44048" name="AutoShape 16">
            <a:hlinkClick r:id="" action="ppaction://noaction" highlightClick="1"/>
          </p:cNvPr>
          <p:cNvSpPr>
            <a:spLocks noChangeArrowheads="1"/>
          </p:cNvSpPr>
          <p:nvPr/>
        </p:nvSpPr>
        <p:spPr bwMode="auto">
          <a:xfrm>
            <a:off x="5051431" y="258726"/>
            <a:ext cx="466725" cy="468312"/>
          </a:xfrm>
          <a:prstGeom prst="actionButtonBlank">
            <a:avLst/>
          </a:prstGeom>
          <a:gradFill rotWithShape="1">
            <a:gsLst>
              <a:gs pos="0">
                <a:srgbClr val="FFC000"/>
              </a:gs>
              <a:gs pos="100000">
                <a:srgbClr val="D09502"/>
              </a:gs>
            </a:gsLst>
            <a:path path="rect">
              <a:fillToRect l="50000" t="50000" r="50000" b="50000"/>
            </a:path>
          </a:gradFill>
          <a:ln w="9525">
            <a:noFill/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</p:spPr>
        <p:txBody>
          <a:bodyPr wrap="none" anchor="ctr"/>
          <a:lstStyle/>
          <a:p>
            <a:pPr algn="ctr"/>
            <a:r>
              <a:rPr lang="fr-FR" sz="2800" dirty="0" smtClean="0">
                <a:latin typeface="Arial Rounded MT Bold" pitchFamily="34" charset="0"/>
              </a:rPr>
              <a:t>E</a:t>
            </a:r>
            <a:endParaRPr lang="fr-FR" sz="2800" dirty="0">
              <a:latin typeface="Arial Rounded MT Bold" pitchFamily="34" charset="0"/>
            </a:endParaRPr>
          </a:p>
        </p:txBody>
      </p:sp>
      <p:pic>
        <p:nvPicPr>
          <p:cNvPr id="44049" name="Picture 17" descr="ok5">
            <a:hlinkClick r:id="" action="ppaction://noaction">
              <a:snd r:embed="rId3" name="laser.wav" builtIn="1"/>
            </a:hlinkClick>
          </p:cNvPr>
          <p:cNvPicPr>
            <a:picLocks noChangeAspect="1" noChangeArrowheads="1" noCrop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>
            <a:off x="7383501" y="2443149"/>
            <a:ext cx="828675" cy="468313"/>
          </a:xfrm>
          <a:prstGeom prst="rect">
            <a:avLst/>
          </a:prstGeom>
          <a:noFill/>
        </p:spPr>
      </p:pic>
      <p:pic>
        <p:nvPicPr>
          <p:cNvPr id="44050" name="Picture 18" descr="fleche_58"/>
          <p:cNvPicPr>
            <a:picLocks noChangeAspect="1" noChangeArrowheads="1" noCrop="1"/>
          </p:cNvPicPr>
          <p:nvPr/>
        </p:nvPicPr>
        <p:blipFill>
          <a:blip r:embed="rId5"/>
          <a:srcRect/>
          <a:stretch>
            <a:fillRect/>
          </a:stretch>
        </p:blipFill>
        <p:spPr bwMode="auto">
          <a:xfrm>
            <a:off x="8496300" y="3300413"/>
            <a:ext cx="447675" cy="257175"/>
          </a:xfrm>
          <a:prstGeom prst="rect">
            <a:avLst/>
          </a:prstGeom>
          <a:noFill/>
        </p:spPr>
      </p:pic>
      <p:sp>
        <p:nvSpPr>
          <p:cNvPr id="44051" name="Rectangle 19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673324" y="1968480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44052" name="Rectangle 2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673324" y="2435205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44053" name="Rectangle 21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673324" y="2903518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44054" name="Rectangle 22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673324" y="3371830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I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44055" name="Rectangle 23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673324" y="3840143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M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44056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673324" y="4308455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P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44057" name="Rectangle 25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673324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44058" name="Rectangle 26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673324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44059" name="Rectangle 27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673324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44060" name="Rectangle 28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673324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I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44061" name="Rectangle 29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673324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M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44062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673324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P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32" name="AutoShape 16">
            <a:hlinkClick r:id="" action="ppaction://noaction" highlightClick="1"/>
          </p:cNvPr>
          <p:cNvSpPr>
            <a:spLocks noChangeArrowheads="1"/>
          </p:cNvSpPr>
          <p:nvPr/>
        </p:nvSpPr>
        <p:spPr bwMode="auto">
          <a:xfrm>
            <a:off x="5521338" y="258726"/>
            <a:ext cx="466725" cy="468312"/>
          </a:xfrm>
          <a:prstGeom prst="actionButtonBlank">
            <a:avLst/>
          </a:prstGeom>
          <a:gradFill rotWithShape="1">
            <a:gsLst>
              <a:gs pos="0">
                <a:srgbClr val="FFC000"/>
              </a:gs>
              <a:gs pos="100000">
                <a:srgbClr val="D09502"/>
              </a:gs>
            </a:gsLst>
            <a:path path="rect">
              <a:fillToRect l="50000" t="50000" r="50000" b="50000"/>
            </a:path>
          </a:gradFill>
          <a:ln w="9525">
            <a:noFill/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</p:spPr>
        <p:txBody>
          <a:bodyPr wrap="none" anchor="ctr"/>
          <a:lstStyle/>
          <a:p>
            <a:pPr algn="ctr"/>
            <a:r>
              <a:rPr lang="fr-FR" sz="2800" dirty="0" smtClean="0">
                <a:latin typeface="Arial Rounded MT Bold" pitchFamily="34" charset="0"/>
              </a:rPr>
              <a:t>M</a:t>
            </a:r>
            <a:endParaRPr lang="fr-FR" sz="2800" dirty="0">
              <a:latin typeface="Arial Rounded MT Bold" pitchFamily="34" charset="0"/>
            </a:endParaRPr>
          </a:p>
        </p:txBody>
      </p:sp>
      <p:sp>
        <p:nvSpPr>
          <p:cNvPr id="40" name="AutoShape 16">
            <a:hlinkClick r:id="" action="ppaction://noaction" highlightClick="1"/>
          </p:cNvPr>
          <p:cNvSpPr>
            <a:spLocks noChangeArrowheads="1"/>
          </p:cNvSpPr>
          <p:nvPr/>
        </p:nvSpPr>
        <p:spPr bwMode="auto">
          <a:xfrm>
            <a:off x="5967438" y="258726"/>
            <a:ext cx="466725" cy="468312"/>
          </a:xfrm>
          <a:prstGeom prst="actionButtonBlank">
            <a:avLst/>
          </a:prstGeom>
          <a:gradFill rotWithShape="1">
            <a:gsLst>
              <a:gs pos="0">
                <a:srgbClr val="FFC000"/>
              </a:gs>
              <a:gs pos="100000">
                <a:srgbClr val="D09502"/>
              </a:gs>
            </a:gsLst>
            <a:path path="rect">
              <a:fillToRect l="50000" t="50000" r="50000" b="50000"/>
            </a:path>
          </a:gradFill>
          <a:ln w="9525">
            <a:noFill/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</p:spPr>
        <p:txBody>
          <a:bodyPr wrap="none" anchor="ctr"/>
          <a:lstStyle/>
          <a:p>
            <a:pPr algn="ctr"/>
            <a:r>
              <a:rPr lang="fr-FR" sz="2800" dirty="0" smtClean="0">
                <a:latin typeface="Arial Rounded MT Bold" pitchFamily="34" charset="0"/>
              </a:rPr>
              <a:t>E</a:t>
            </a:r>
            <a:endParaRPr lang="fr-FR" sz="2800" dirty="0">
              <a:latin typeface="Arial Rounded MT Bold" pitchFamily="34" charset="0"/>
            </a:endParaRPr>
          </a:p>
        </p:txBody>
      </p:sp>
      <p:sp>
        <p:nvSpPr>
          <p:cNvPr id="42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673324" y="4779981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S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43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673324" y="5251507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T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44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673324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S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45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673324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T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pic>
        <p:nvPicPr>
          <p:cNvPr id="39" name="Image 38" descr="interrog01.gif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1358856" y="5838858"/>
            <a:ext cx="506409" cy="506409"/>
          </a:xfrm>
          <a:prstGeom prst="rect">
            <a:avLst/>
          </a:prstGeom>
        </p:spPr>
      </p:pic>
      <p:sp>
        <p:nvSpPr>
          <p:cNvPr id="46" name="ZoneTexte 45"/>
          <p:cNvSpPr txBox="1"/>
          <p:nvPr/>
        </p:nvSpPr>
        <p:spPr>
          <a:xfrm>
            <a:off x="0" y="6386553"/>
            <a:ext cx="3221020" cy="380480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</p:spPr>
        <p:txBody>
          <a:bodyPr wrap="square" lIns="36000" tIns="36000" rIns="36000" bIns="36000" rtlCol="0" anchor="ctr" anchorCtr="0">
            <a:spAutoFit/>
          </a:bodyPr>
          <a:lstStyle/>
          <a:p>
            <a:pPr algn="ctr"/>
            <a:r>
              <a:rPr lang="fr-FR" sz="2000" dirty="0" smtClean="0">
                <a:latin typeface="Arial Rounded MT Bold" pitchFamily="34" charset="0"/>
              </a:rPr>
              <a:t>un rang ou une place</a:t>
            </a:r>
            <a:endParaRPr lang="fr-FR" sz="2000" dirty="0">
              <a:latin typeface="Arial Rounded MT Bold" pitchFamily="34" charset="0"/>
            </a:endParaRPr>
          </a:p>
        </p:txBody>
      </p:sp>
      <p:sp>
        <p:nvSpPr>
          <p:cNvPr id="33" name="Rectangle 19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147993" y="1968480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34" name="Rectangle 2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147993" y="2435205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35" name="Rectangle 21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147993" y="2903518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36" name="Rectangle 22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147993" y="3371830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I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37" name="Rectangle 23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147993" y="3840143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M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38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147993" y="4308455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P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41" name="Rectangle 25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147993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47" name="Rectangle 26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147993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48" name="Rectangle 27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147993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49" name="Rectangle 28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147993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I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50" name="Rectangle 29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147993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M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51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147993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P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52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147993" y="4779981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S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53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147993" y="5251507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T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54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147993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S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55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147993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T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56" name="Rectangle 19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622662" y="1968480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57" name="Rectangle 2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622662" y="2435205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58" name="Rectangle 21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622662" y="2903518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59" name="Rectangle 22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622662" y="3371830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I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60" name="Rectangle 23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622662" y="3840143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M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61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622662" y="4308455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P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62" name="Rectangle 25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622662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63" name="Rectangle 26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622662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64" name="Rectangle 27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622662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65" name="Rectangle 28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622662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I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66" name="Rectangle 29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622662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M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67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622662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P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68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622662" y="4779981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S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69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622662" y="5251507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T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70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622662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S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71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622662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T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72" name="Rectangle 19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097331" y="1968480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73" name="Rectangle 2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097331" y="2435205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74" name="Rectangle 21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097331" y="2903518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75" name="Rectangle 22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097331" y="3371830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I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76" name="Rectangle 23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097331" y="3840143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M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77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097331" y="4308455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P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78" name="Rectangle 25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097331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79" name="Rectangle 26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097331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80" name="Rectangle 27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097331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81" name="Rectangle 28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097331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I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82" name="Rectangle 29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097331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M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83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097331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P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84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097331" y="4779981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S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85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097331" y="5251507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T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86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097331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S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87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097331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T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88" name="Rectangle 19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572000" y="1968480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89" name="Rectangle 2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572000" y="2435205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90" name="Rectangle 21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572000" y="2903518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91" name="Rectangle 22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572000" y="3371830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I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92" name="Rectangle 23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572000" y="3840143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M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93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572000" y="4308455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P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94" name="Rectangle 25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572000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95" name="Rectangle 26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572000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96" name="Rectangle 27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572000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97" name="Rectangle 28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572000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I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98" name="Rectangle 29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572000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M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99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572000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P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00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572000" y="4779981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S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01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572000" y="5251507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T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02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572000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S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03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572000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T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04" name="Rectangle 19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046669" y="1968480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05" name="Rectangle 2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046669" y="2435205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06" name="Rectangle 21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046669" y="2903518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07" name="Rectangle 22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046669" y="3371830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I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08" name="Rectangle 23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046669" y="3840143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M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09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046669" y="4308455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P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10" name="Rectangle 25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046669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11" name="Rectangle 26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046669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12" name="Rectangle 27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046669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13" name="Rectangle 28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046669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I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14" name="Rectangle 29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046669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M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15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046669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P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16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046669" y="4779981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S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17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046669" y="5251507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T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18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046669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S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19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046669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T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20" name="Rectangle 19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521338" y="1968480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21" name="Rectangle 2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521338" y="2435205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22" name="Rectangle 21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521338" y="2903518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23" name="Rectangle 22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521338" y="3371830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I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24" name="Rectangle 23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521338" y="3840143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M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25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521338" y="4308455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P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26" name="Rectangle 25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521338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27" name="Rectangle 26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521338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28" name="Rectangle 27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521338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29" name="Rectangle 28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521338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I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30" name="Rectangle 29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521338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M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31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521338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P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32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521338" y="4779981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S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33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521338" y="5251507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T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34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521338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S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35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521338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T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36" name="Rectangle 19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996007" y="1968480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37" name="Rectangle 2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996007" y="2435205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38" name="Rectangle 21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996007" y="2903518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39" name="Rectangle 22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996007" y="3371830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I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40" name="Rectangle 23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996007" y="3840143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M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41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996007" y="4308455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P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42" name="Rectangle 25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996007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43" name="Rectangle 26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996007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44" name="Rectangle 27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996007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45" name="Rectangle 28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996007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I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46" name="Rectangle 29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996007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M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47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996007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P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48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996007" y="4779981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S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49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996007" y="5251507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T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50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996007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S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51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996007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T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52" name="Rectangle 31">
            <a:hlinkClick r:id="" action="ppaction://noaction">
              <a:snd r:embed="rId8" name="arrow.wav" builtIn="1"/>
            </a:hlinkClick>
          </p:cNvPr>
          <p:cNvSpPr>
            <a:spLocks noChangeArrowheads="1"/>
          </p:cNvSpPr>
          <p:nvPr/>
        </p:nvSpPr>
        <p:spPr bwMode="auto">
          <a:xfrm>
            <a:off x="2673324" y="982629"/>
            <a:ext cx="3797352" cy="468312"/>
          </a:xfrm>
          <a:prstGeom prst="rect">
            <a:avLst/>
          </a:prstGeom>
          <a:solidFill>
            <a:schemeClr val="accent1">
              <a:alpha val="0"/>
            </a:schemeClr>
          </a:solidFill>
          <a:ln w="12700">
            <a:solidFill>
              <a:srgbClr val="FFCC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fr-FR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4405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3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4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5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6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7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8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9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20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4" dur="500"/>
                                        <p:tgtEl>
                                          <p:spTgt spid="4405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500"/>
                                        <p:tgtEl>
                                          <p:spTgt spid="440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" decel="100000"/>
                                        <p:tgtEl>
                                          <p:spTgt spid="440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4051"/>
                  </p:tgtEl>
                </p:cond>
              </p:nextCondLst>
            </p:seq>
            <p:seq concurrent="1" nextAc="seek">
              <p:cTn id="29" restart="whenNotActive" fill="hold" evtFilter="cancelBubble" nodeType="interactiveSeq">
                <p:stCondLst>
                  <p:cond evt="onClick" delay="0">
                    <p:tgtEl>
                      <p:spTgt spid="4405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0" fill="hold">
                      <p:stCondLst>
                        <p:cond delay="0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4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5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40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41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2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43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4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45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6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47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1" dur="500"/>
                                        <p:tgtEl>
                                          <p:spTgt spid="4405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2" dur="500"/>
                                        <p:tgtEl>
                                          <p:spTgt spid="440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50" decel="100000"/>
                                        <p:tgtEl>
                                          <p:spTgt spid="440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4052"/>
                  </p:tgtEl>
                </p:cond>
              </p:nextCondLst>
            </p:seq>
            <p:seq concurrent="1" nextAc="seek">
              <p:cTn id="56" restart="whenNotActive" fill="hold" evtFilter="cancelBubble" nodeType="interactiveSeq">
                <p:stCondLst>
                  <p:cond evt="onClick" delay="0">
                    <p:tgtEl>
                      <p:spTgt spid="4405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7" fill="hold">
                      <p:stCondLst>
                        <p:cond delay="0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1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2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67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68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9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70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1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72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3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74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>
                      <p:stCondLst>
                        <p:cond delay="indefinite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8" dur="500"/>
                                        <p:tgtEl>
                                          <p:spTgt spid="4405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9" dur="500"/>
                                        <p:tgtEl>
                                          <p:spTgt spid="440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50" decel="100000"/>
                                        <p:tgtEl>
                                          <p:spTgt spid="440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4053"/>
                  </p:tgtEl>
                </p:cond>
              </p:nextCondLst>
            </p:seq>
            <p:seq concurrent="1" nextAc="seek">
              <p:cTn id="83" restart="whenNotActive" fill="hold" evtFilter="cancelBubble" nodeType="interactiveSeq">
                <p:stCondLst>
                  <p:cond evt="onClick" delay="0">
                    <p:tgtEl>
                      <p:spTgt spid="4405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4" fill="hold">
                      <p:stCondLst>
                        <p:cond delay="0"/>
                      </p:stCondLst>
                      <p:childTnLst>
                        <p:par>
                          <p:cTn id="85" fill="hold">
                            <p:stCondLst>
                              <p:cond delay="0"/>
                            </p:stCondLst>
                            <p:childTnLst>
                              <p:par>
                                <p:cTn id="86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8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9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94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95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6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97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8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99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00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01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2" fill="hold">
                      <p:stCondLst>
                        <p:cond delay="indefinite"/>
                      </p:stCondLst>
                      <p:childTnLst>
                        <p:par>
                          <p:cTn id="103" fill="hold">
                            <p:stCondLst>
                              <p:cond delay="0"/>
                            </p:stCondLst>
                            <p:childTnLst>
                              <p:par>
                                <p:cTn id="104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5" dur="500"/>
                                        <p:tgtEl>
                                          <p:spTgt spid="4406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500"/>
                                        <p:tgtEl>
                                          <p:spTgt spid="440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50" decel="100000"/>
                                        <p:tgtEl>
                                          <p:spTgt spid="440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4054"/>
                  </p:tgtEl>
                </p:cond>
              </p:nextCondLst>
            </p:seq>
            <p:seq concurrent="1" nextAc="seek">
              <p:cTn id="110" restart="whenNotActive" fill="hold" evtFilter="cancelBubble" nodeType="interactiveSeq">
                <p:stCondLst>
                  <p:cond evt="onClick" delay="0">
                    <p:tgtEl>
                      <p:spTgt spid="4405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1" fill="hold">
                      <p:stCondLst>
                        <p:cond delay="0"/>
                      </p:stCondLst>
                      <p:childTnLst>
                        <p:par>
                          <p:cTn id="112" fill="hold">
                            <p:stCondLst>
                              <p:cond delay="0"/>
                            </p:stCondLst>
                            <p:childTnLst>
                              <p:par>
                                <p:cTn id="113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5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6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7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8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9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0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21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22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3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24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5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26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7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28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9" fill="hold">
                      <p:stCondLst>
                        <p:cond delay="indefinite"/>
                      </p:stCondLst>
                      <p:childTnLst>
                        <p:par>
                          <p:cTn id="130" fill="hold">
                            <p:stCondLst>
                              <p:cond delay="0"/>
                            </p:stCondLst>
                            <p:childTnLst>
                              <p:par>
                                <p:cTn id="131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2" dur="500"/>
                                        <p:tgtEl>
                                          <p:spTgt spid="4406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3" dur="500"/>
                                        <p:tgtEl>
                                          <p:spTgt spid="440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4" dur="50" decel="100000"/>
                                        <p:tgtEl>
                                          <p:spTgt spid="440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5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4055"/>
                  </p:tgtEl>
                </p:cond>
              </p:nextCondLst>
            </p:seq>
            <p:seq concurrent="1" nextAc="seek">
              <p:cTn id="137" restart="whenNotActive" fill="hold" evtFilter="cancelBubble" nodeType="interactiveSeq">
                <p:stCondLst>
                  <p:cond evt="onClick" delay="0">
                    <p:tgtEl>
                      <p:spTgt spid="4404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8" fill="hold">
                      <p:stCondLst>
                        <p:cond delay="0"/>
                      </p:stCondLst>
                      <p:childTnLst>
                        <p:par>
                          <p:cTn id="139" fill="hold">
                            <p:stCondLst>
                              <p:cond delay="0"/>
                            </p:stCondLst>
                            <p:childTnLst>
                              <p:par>
                                <p:cTn id="140" presetID="56" presetClass="entr" presetSubtype="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by="(-#ppt_w*2)" calcmode="lin" valueType="num">
                                      <p:cBhvr rctx="PPT">
                                        <p:cTn id="142" dur="25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</p:anim>
                                    <p:anim by="(#ppt_w*0.50)" calcmode="lin" valueType="num">
                                      <p:cBhvr>
                                        <p:cTn id="143" dur="25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(-#ppt_h/2)" to="(#ppt_y)" calcmode="lin" valueType="num">
                                      <p:cBhvr>
                                        <p:cTn id="144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</p:anim>
                                    <p:animRot by="21600000">
                                      <p:cBhvr>
                                        <p:cTn id="145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6" fill="hold">
                            <p:stCondLst>
                              <p:cond delay="500"/>
                            </p:stCondLst>
                            <p:childTnLst>
                              <p:par>
                                <p:cTn id="147" presetID="56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by="(-#ppt_w*2)" calcmode="lin" valueType="num">
                                      <p:cBhvr rctx="PPT">
                                        <p:cTn id="149" dur="25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</p:anim>
                                    <p:anim by="(#ppt_w*0.50)" calcmode="lin" valueType="num">
                                      <p:cBhvr>
                                        <p:cTn id="150" dur="25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(-#ppt_h/2)" to="(#ppt_y)" calcmode="lin" valueType="num">
                                      <p:cBhvr>
                                        <p:cTn id="151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</p:anim>
                                    <p:animRot by="21600000">
                                      <p:cBhvr>
                                        <p:cTn id="152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3" fill="hold">
                            <p:stCondLst>
                              <p:cond delay="1000"/>
                            </p:stCondLst>
                            <p:childTnLst>
                              <p:par>
                                <p:cTn id="154" presetID="56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by="(-#ppt_w*2)" calcmode="lin" valueType="num">
                                      <p:cBhvr rctx="PPT">
                                        <p:cTn id="156" dur="25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</p:anim>
                                    <p:anim by="(#ppt_w*0.50)" calcmode="lin" valueType="num">
                                      <p:cBhvr>
                                        <p:cTn id="157" dur="25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(-#ppt_h/2)" to="(#ppt_y)" calcmode="lin" valueType="num">
                                      <p:cBhvr>
                                        <p:cTn id="158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</p:anim>
                                    <p:animRot by="21600000">
                                      <p:cBhvr>
                                        <p:cTn id="159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0" fill="hold">
                            <p:stCondLst>
                              <p:cond delay="1500"/>
                            </p:stCondLst>
                            <p:childTnLst>
                              <p:par>
                                <p:cTn id="161" presetID="56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by="(-#ppt_w*2)" calcmode="lin" valueType="num">
                                      <p:cBhvr rctx="PPT">
                                        <p:cTn id="163" dur="25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</p:anim>
                                    <p:anim by="(#ppt_w*0.50)" calcmode="lin" valueType="num">
                                      <p:cBhvr>
                                        <p:cTn id="164" dur="25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(-#ppt_h/2)" to="(#ppt_y)" calcmode="lin" valueType="num">
                                      <p:cBhvr>
                                        <p:cTn id="165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</p:anim>
                                    <p:animRot by="21600000">
                                      <p:cBhvr>
                                        <p:cTn id="166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7" fill="hold">
                            <p:stCondLst>
                              <p:cond delay="2000"/>
                            </p:stCondLst>
                            <p:childTnLst>
                              <p:par>
                                <p:cTn id="168" presetID="56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by="(-#ppt_w*2)" calcmode="lin" valueType="num">
                                      <p:cBhvr rctx="PPT">
                                        <p:cTn id="170" dur="25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</p:anim>
                                    <p:anim by="(#ppt_w*0.50)" calcmode="lin" valueType="num">
                                      <p:cBhvr>
                                        <p:cTn id="171" dur="25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(-#ppt_h/2)" to="(#ppt_y)" calcmode="lin" valueType="num">
                                      <p:cBhvr>
                                        <p:cTn id="172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</p:anim>
                                    <p:animRot by="21600000">
                                      <p:cBhvr>
                                        <p:cTn id="173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4" fill="hold">
                            <p:stCondLst>
                              <p:cond delay="2500"/>
                            </p:stCondLst>
                            <p:childTnLst>
                              <p:par>
                                <p:cTn id="175" presetID="56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by="(-#ppt_w*2)" calcmode="lin" valueType="num">
                                      <p:cBhvr rctx="PPT">
                                        <p:cTn id="177" dur="25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</p:anim>
                                    <p:anim by="(#ppt_w*0.50)" calcmode="lin" valueType="num">
                                      <p:cBhvr>
                                        <p:cTn id="178" dur="25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(-#ppt_h/2)" to="(#ppt_y)" calcmode="lin" valueType="num">
                                      <p:cBhvr>
                                        <p:cTn id="179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</p:anim>
                                    <p:animRot by="21600000">
                                      <p:cBhvr>
                                        <p:cTn id="180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1" fill="hold">
                            <p:stCondLst>
                              <p:cond delay="3000"/>
                            </p:stCondLst>
                            <p:childTnLst>
                              <p:par>
                                <p:cTn id="182" presetID="56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by="(-#ppt_w*2)" calcmode="lin" valueType="num">
                                      <p:cBhvr rctx="PPT">
                                        <p:cTn id="184" dur="25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</p:anim>
                                    <p:anim by="(#ppt_w*0.50)" calcmode="lin" valueType="num">
                                      <p:cBhvr>
                                        <p:cTn id="185" dur="25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(-#ppt_h/2)" to="(#ppt_y)" calcmode="lin" valueType="num">
                                      <p:cBhvr>
                                        <p:cTn id="186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</p:anim>
                                    <p:animRot by="21600000">
                                      <p:cBhvr>
                                        <p:cTn id="187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8" fill="hold">
                            <p:stCondLst>
                              <p:cond delay="3500"/>
                            </p:stCondLst>
                            <p:childTnLst>
                              <p:par>
                                <p:cTn id="189" presetID="56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by="(-#ppt_w*2)" calcmode="lin" valueType="num">
                                      <p:cBhvr rctx="PPT">
                                        <p:cTn id="191" dur="25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</p:anim>
                                    <p:anim by="(#ppt_w*0.50)" calcmode="lin" valueType="num">
                                      <p:cBhvr>
                                        <p:cTn id="192" dur="25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(-#ppt_h/2)" to="(#ppt_y)" calcmode="lin" valueType="num">
                                      <p:cBhvr>
                                        <p:cTn id="193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</p:anim>
                                    <p:animRot by="21600000">
                                      <p:cBhvr>
                                        <p:cTn id="194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5" fill="hold">
                            <p:stCondLst>
                              <p:cond delay="4000"/>
                            </p:stCondLst>
                            <p:childTnLst>
                              <p:par>
                                <p:cTn id="196" presetID="34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from="(-#ppt_w/2)" to="(#ppt_x)" calcmode="lin" valueType="num">
                                      <p:cBhvr>
                                        <p:cTn id="198" dur="6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0" to="-1.0" calcmode="lin" valueType="num">
                                      <p:cBhvr>
                                        <p:cTn id="199" dur="200" decel="5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44050"/>
                                        </p:tgtEl>
                                        <p:attrNameLst>
                                          <p:attrName>xshear</p:attrName>
                                        </p:attrNameLst>
                                      </p:cBhvr>
                                    </p:anim>
                                    <p:animScale>
                                      <p:cBhvr>
                                        <p:cTn id="200" dur="200" decel="10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44050"/>
                                        </p:tgtEl>
                                      </p:cBhvr>
                                      <p:from x="100000" y="100000"/>
                                      <p:to x="80000" y="100000"/>
                                    </p:animScale>
                                    <p:anim by="(#ppt_h/3+#ppt_w*0.1)" calcmode="lin" valueType="num">
                                      <p:cBhvr additive="sum">
                                        <p:cTn id="201" dur="200" decel="10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440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4049"/>
                  </p:tgtEl>
                </p:cond>
              </p:nextCondLst>
            </p:seq>
            <p:seq concurrent="1" nextAc="seek">
              <p:cTn id="202" restart="whenNotActive" fill="hold" evtFilter="cancelBubble" nodeType="interactiveSeq">
                <p:stCondLst>
                  <p:cond evt="onClick" delay="0">
                    <p:tgtEl>
                      <p:spTgt spid="4405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03" fill="hold">
                      <p:stCondLst>
                        <p:cond delay="0"/>
                      </p:stCondLst>
                      <p:childTnLst>
                        <p:par>
                          <p:cTn id="204" fill="hold">
                            <p:stCondLst>
                              <p:cond delay="0"/>
                            </p:stCondLst>
                            <p:childTnLst>
                              <p:par>
                                <p:cTn id="205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07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8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9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0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1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2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213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214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15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216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17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218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19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220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1" fill="hold">
                      <p:stCondLst>
                        <p:cond delay="indefinite"/>
                      </p:stCondLst>
                      <p:childTnLst>
                        <p:par>
                          <p:cTn id="222" fill="hold">
                            <p:stCondLst>
                              <p:cond delay="0"/>
                            </p:stCondLst>
                            <p:childTnLst>
                              <p:par>
                                <p:cTn id="223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24" dur="500"/>
                                        <p:tgtEl>
                                          <p:spTgt spid="4406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5" dur="500"/>
                                        <p:tgtEl>
                                          <p:spTgt spid="440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6" dur="50" decel="100000"/>
                                        <p:tgtEl>
                                          <p:spTgt spid="440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7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2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4056"/>
                  </p:tgtEl>
                </p:cond>
              </p:nextCondLst>
            </p:seq>
            <p:seq concurrent="1" nextAc="seek">
              <p:cTn id="229" restart="whenNotActive" fill="hold" evtFilter="cancelBubble" nodeType="interactiveSeq">
                <p:stCondLst>
                  <p:cond evt="onClick" delay="0">
                    <p:tgtEl>
                      <p:spTgt spid="4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30" fill="hold">
                      <p:stCondLst>
                        <p:cond delay="0"/>
                      </p:stCondLst>
                      <p:childTnLst>
                        <p:par>
                          <p:cTn id="231" fill="hold">
                            <p:stCondLst>
                              <p:cond delay="0"/>
                            </p:stCondLst>
                            <p:childTnLst>
                              <p:par>
                                <p:cTn id="232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34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5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6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7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8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9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240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241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42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243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44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245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46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247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8" fill="hold">
                      <p:stCondLst>
                        <p:cond delay="indefinite"/>
                      </p:stCondLst>
                      <p:childTnLst>
                        <p:par>
                          <p:cTn id="249" fill="hold">
                            <p:stCondLst>
                              <p:cond delay="0"/>
                            </p:stCondLst>
                            <p:childTnLst>
                              <p:par>
                                <p:cTn id="250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51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2" dur="500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3" dur="50" decel="100000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4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5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2"/>
                  </p:tgtEl>
                </p:cond>
              </p:nextCondLst>
            </p:seq>
            <p:seq concurrent="1" nextAc="seek">
              <p:cTn id="256" restart="whenNotActive" fill="hold" evtFilter="cancelBubble" nodeType="interactiveSeq">
                <p:stCondLst>
                  <p:cond evt="onClick" delay="0">
                    <p:tgtEl>
                      <p:spTgt spid="4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57" fill="hold">
                      <p:stCondLst>
                        <p:cond delay="0"/>
                      </p:stCondLst>
                      <p:childTnLst>
                        <p:par>
                          <p:cTn id="258" fill="hold">
                            <p:stCondLst>
                              <p:cond delay="0"/>
                            </p:stCondLst>
                            <p:childTnLst>
                              <p:par>
                                <p:cTn id="259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61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2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3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4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5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6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267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268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69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270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71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272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73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274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5" fill="hold">
                      <p:stCondLst>
                        <p:cond delay="indefinite"/>
                      </p:stCondLst>
                      <p:childTnLst>
                        <p:par>
                          <p:cTn id="276" fill="hold">
                            <p:stCondLst>
                              <p:cond delay="0"/>
                            </p:stCondLst>
                            <p:childTnLst>
                              <p:par>
                                <p:cTn id="277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78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9" dur="500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0" dur="50" decel="100000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1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8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3"/>
                  </p:tgtEl>
                </p:cond>
              </p:nextCondLst>
            </p:seq>
            <p:seq concurrent="1" nextAc="seek">
              <p:cTn id="283" restart="whenNotActive" fill="hold" evtFilter="cancelBubble" nodeType="interactiveSeq">
                <p:stCondLst>
                  <p:cond evt="onClick" delay="0">
                    <p:tgtEl>
                      <p:spTgt spid="3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84" fill="hold">
                      <p:stCondLst>
                        <p:cond delay="0"/>
                      </p:stCondLst>
                      <p:childTnLst>
                        <p:par>
                          <p:cTn id="285" fill="hold">
                            <p:stCondLst>
                              <p:cond delay="0"/>
                            </p:stCondLst>
                            <p:childTnLst>
                              <p:par>
                                <p:cTn id="286" presetID="27" presetClass="entr" presetSubtype="0" fill="hold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2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288" dur="100"/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289" dur="100"/>
                                        <p:tgtEl>
                                          <p:spTgt spid="4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90" dur="100"/>
                                        <p:tgtEl>
                                          <p:spTgt spid="4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1" fill="hold">
                      <p:stCondLst>
                        <p:cond delay="indefinite"/>
                      </p:stCondLst>
                      <p:childTnLst>
                        <p:par>
                          <p:cTn id="292" fill="hold">
                            <p:stCondLst>
                              <p:cond delay="0"/>
                            </p:stCondLst>
                            <p:childTnLst>
                              <p:par>
                                <p:cTn id="293" presetID="26" presetClass="entr" presetSubtype="0" fill="hold" grpId="2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95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6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7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8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9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0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301" dur="7">
                                          <p:stCondLst>
                                            <p:cond delay="163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302" dur="42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03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304" dur="42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05" dur="7">
                                          <p:stCondLst>
                                            <p:cond delay="411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306" dur="42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07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308" dur="42" decel="50000">
                                          <p:stCondLst>
                                            <p:cond delay="459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9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oin.wav" builtIn="1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9"/>
                  </p:tgtEl>
                </p:cond>
              </p:nextCondLst>
            </p:seq>
            <p:seq concurrent="1" nextAc="seek">
              <p:cTn id="309" restart="whenNotActive" fill="hold" evtFilter="cancelBubble" nodeType="interactiveSeq">
                <p:stCondLst>
                  <p:cond evt="onClick" delay="0">
                    <p:tgtEl>
                      <p:spTgt spid="3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10" fill="hold">
                      <p:stCondLst>
                        <p:cond delay="0"/>
                      </p:stCondLst>
                      <p:childTnLst>
                        <p:par>
                          <p:cTn id="311" fill="hold">
                            <p:stCondLst>
                              <p:cond delay="0"/>
                            </p:stCondLst>
                            <p:childTnLst>
                              <p:par>
                                <p:cTn id="312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14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15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6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7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8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9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320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321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22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323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24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325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26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327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8" fill="hold">
                      <p:stCondLst>
                        <p:cond delay="indefinite"/>
                      </p:stCondLst>
                      <p:childTnLst>
                        <p:par>
                          <p:cTn id="329" fill="hold">
                            <p:stCondLst>
                              <p:cond delay="0"/>
                            </p:stCondLst>
                            <p:childTnLst>
                              <p:par>
                                <p:cTn id="330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31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2" dur="500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3" dur="50" decel="100000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4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3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3"/>
                  </p:tgtEl>
                </p:cond>
              </p:nextCondLst>
            </p:seq>
            <p:seq concurrent="1" nextAc="seek">
              <p:cTn id="336" restart="whenNotActive" fill="hold" evtFilter="cancelBubble" nodeType="interactiveSeq">
                <p:stCondLst>
                  <p:cond evt="onClick" delay="0">
                    <p:tgtEl>
                      <p:spTgt spid="3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37" fill="hold">
                      <p:stCondLst>
                        <p:cond delay="0"/>
                      </p:stCondLst>
                      <p:childTnLst>
                        <p:par>
                          <p:cTn id="338" fill="hold">
                            <p:stCondLst>
                              <p:cond delay="0"/>
                            </p:stCondLst>
                            <p:childTnLst>
                              <p:par>
                                <p:cTn id="339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41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42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3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4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5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6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347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348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49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350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51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352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53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354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5" fill="hold">
                      <p:stCondLst>
                        <p:cond delay="indefinite"/>
                      </p:stCondLst>
                      <p:childTnLst>
                        <p:par>
                          <p:cTn id="356" fill="hold">
                            <p:stCondLst>
                              <p:cond delay="0"/>
                            </p:stCondLst>
                            <p:childTnLst>
                              <p:par>
                                <p:cTn id="357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58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59" dur="500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0" dur="50" decel="100000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1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6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4"/>
                  </p:tgtEl>
                </p:cond>
              </p:nextCondLst>
            </p:seq>
            <p:seq concurrent="1" nextAc="seek">
              <p:cTn id="363" restart="whenNotActive" fill="hold" evtFilter="cancelBubble" nodeType="interactiveSeq">
                <p:stCondLst>
                  <p:cond evt="onClick" delay="0">
                    <p:tgtEl>
                      <p:spTgt spid="3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64" fill="hold">
                      <p:stCondLst>
                        <p:cond delay="0"/>
                      </p:stCondLst>
                      <p:childTnLst>
                        <p:par>
                          <p:cTn id="365" fill="hold">
                            <p:stCondLst>
                              <p:cond delay="0"/>
                            </p:stCondLst>
                            <p:childTnLst>
                              <p:par>
                                <p:cTn id="366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68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69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0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1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2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3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374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375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76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377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78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379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80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381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2" fill="hold">
                      <p:stCondLst>
                        <p:cond delay="indefinite"/>
                      </p:stCondLst>
                      <p:childTnLst>
                        <p:par>
                          <p:cTn id="383" fill="hold">
                            <p:stCondLst>
                              <p:cond delay="0"/>
                            </p:stCondLst>
                            <p:childTnLst>
                              <p:par>
                                <p:cTn id="384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85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86" dur="500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7" dur="50" decel="100000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8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8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5"/>
                  </p:tgtEl>
                </p:cond>
              </p:nextCondLst>
            </p:seq>
            <p:seq concurrent="1" nextAc="seek">
              <p:cTn id="390" restart="whenNotActive" fill="hold" evtFilter="cancelBubble" nodeType="interactiveSeq">
                <p:stCondLst>
                  <p:cond evt="onClick" delay="0">
                    <p:tgtEl>
                      <p:spTgt spid="3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91" fill="hold">
                      <p:stCondLst>
                        <p:cond delay="0"/>
                      </p:stCondLst>
                      <p:childTnLst>
                        <p:par>
                          <p:cTn id="392" fill="hold">
                            <p:stCondLst>
                              <p:cond delay="0"/>
                            </p:stCondLst>
                            <p:childTnLst>
                              <p:par>
                                <p:cTn id="393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95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96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7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8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9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0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401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402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03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404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05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406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07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408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9" fill="hold">
                      <p:stCondLst>
                        <p:cond delay="indefinite"/>
                      </p:stCondLst>
                      <p:childTnLst>
                        <p:par>
                          <p:cTn id="410" fill="hold">
                            <p:stCondLst>
                              <p:cond delay="0"/>
                            </p:stCondLst>
                            <p:childTnLst>
                              <p:par>
                                <p:cTn id="411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12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13" dur="500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4" dur="50" decel="100000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5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41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6"/>
                  </p:tgtEl>
                </p:cond>
              </p:nextCondLst>
            </p:seq>
            <p:seq concurrent="1" nextAc="seek">
              <p:cTn id="417" restart="whenNotActive" fill="hold" evtFilter="cancelBubble" nodeType="interactiveSeq">
                <p:stCondLst>
                  <p:cond evt="onClick" delay="0">
                    <p:tgtEl>
                      <p:spTgt spid="3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18" fill="hold">
                      <p:stCondLst>
                        <p:cond delay="0"/>
                      </p:stCondLst>
                      <p:childTnLst>
                        <p:par>
                          <p:cTn id="419" fill="hold">
                            <p:stCondLst>
                              <p:cond delay="0"/>
                            </p:stCondLst>
                            <p:childTnLst>
                              <p:par>
                                <p:cTn id="420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22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23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4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5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6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7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428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429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30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431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32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433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34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435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6" fill="hold">
                      <p:stCondLst>
                        <p:cond delay="indefinite"/>
                      </p:stCondLst>
                      <p:childTnLst>
                        <p:par>
                          <p:cTn id="437" fill="hold">
                            <p:stCondLst>
                              <p:cond delay="0"/>
                            </p:stCondLst>
                            <p:childTnLst>
                              <p:par>
                                <p:cTn id="438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39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40" dur="500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1" dur="50" decel="100000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44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7"/>
                  </p:tgtEl>
                </p:cond>
              </p:nextCondLst>
            </p:seq>
            <p:seq concurrent="1" nextAc="seek">
              <p:cTn id="444" restart="whenNotActive" fill="hold" evtFilter="cancelBubble" nodeType="interactiveSeq">
                <p:stCondLst>
                  <p:cond evt="onClick" delay="0">
                    <p:tgtEl>
                      <p:spTgt spid="3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45" fill="hold">
                      <p:stCondLst>
                        <p:cond delay="0"/>
                      </p:stCondLst>
                      <p:childTnLst>
                        <p:par>
                          <p:cTn id="446" fill="hold">
                            <p:stCondLst>
                              <p:cond delay="0"/>
                            </p:stCondLst>
                            <p:childTnLst>
                              <p:par>
                                <p:cTn id="447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49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50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1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2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3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4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455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456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57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458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59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460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61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462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3" fill="hold">
                      <p:stCondLst>
                        <p:cond delay="indefinite"/>
                      </p:stCondLst>
                      <p:childTnLst>
                        <p:par>
                          <p:cTn id="464" fill="hold">
                            <p:stCondLst>
                              <p:cond delay="0"/>
                            </p:stCondLst>
                            <p:childTnLst>
                              <p:par>
                                <p:cTn id="465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66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67" dur="500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8" dur="50" decel="100000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9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47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8"/>
                  </p:tgtEl>
                </p:cond>
              </p:nextCondLst>
            </p:seq>
            <p:seq concurrent="1" nextAc="seek">
              <p:cTn id="471" restart="whenNotActive" fill="hold" evtFilter="cancelBubble" nodeType="interactiveSeq">
                <p:stCondLst>
                  <p:cond evt="onClick" delay="0">
                    <p:tgtEl>
                      <p:spTgt spid="5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72" fill="hold">
                      <p:stCondLst>
                        <p:cond delay="0"/>
                      </p:stCondLst>
                      <p:childTnLst>
                        <p:par>
                          <p:cTn id="473" fill="hold">
                            <p:stCondLst>
                              <p:cond delay="0"/>
                            </p:stCondLst>
                            <p:childTnLst>
                              <p:par>
                                <p:cTn id="474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76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77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8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9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0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1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482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483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84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485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86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487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88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489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0" fill="hold">
                      <p:stCondLst>
                        <p:cond delay="indefinite"/>
                      </p:stCondLst>
                      <p:childTnLst>
                        <p:par>
                          <p:cTn id="491" fill="hold">
                            <p:stCondLst>
                              <p:cond delay="0"/>
                            </p:stCondLst>
                            <p:childTnLst>
                              <p:par>
                                <p:cTn id="492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93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94" dur="500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5" dur="50" decel="100000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6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49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2"/>
                  </p:tgtEl>
                </p:cond>
              </p:nextCondLst>
            </p:seq>
            <p:seq concurrent="1" nextAc="seek">
              <p:cTn id="498" restart="whenNotActive" fill="hold" evtFilter="cancelBubble" nodeType="interactiveSeq">
                <p:stCondLst>
                  <p:cond evt="onClick" delay="0">
                    <p:tgtEl>
                      <p:spTgt spid="5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99" fill="hold">
                      <p:stCondLst>
                        <p:cond delay="0"/>
                      </p:stCondLst>
                      <p:childTnLst>
                        <p:par>
                          <p:cTn id="500" fill="hold">
                            <p:stCondLst>
                              <p:cond delay="0"/>
                            </p:stCondLst>
                            <p:childTnLst>
                              <p:par>
                                <p:cTn id="501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03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04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5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6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7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8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509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510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11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512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13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514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15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516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7" fill="hold">
                      <p:stCondLst>
                        <p:cond delay="indefinite"/>
                      </p:stCondLst>
                      <p:childTnLst>
                        <p:par>
                          <p:cTn id="518" fill="hold">
                            <p:stCondLst>
                              <p:cond delay="0"/>
                            </p:stCondLst>
                            <p:childTnLst>
                              <p:par>
                                <p:cTn id="519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20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21" dur="500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2" dur="50" decel="100000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3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52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3"/>
                  </p:tgtEl>
                </p:cond>
              </p:nextCondLst>
            </p:seq>
            <p:seq concurrent="1" nextAc="seek">
              <p:cTn id="525" restart="whenNotActive" fill="hold" evtFilter="cancelBubble" nodeType="interactiveSeq">
                <p:stCondLst>
                  <p:cond evt="onClick" delay="0">
                    <p:tgtEl>
                      <p:spTgt spid="5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26" fill="hold">
                      <p:stCondLst>
                        <p:cond delay="0"/>
                      </p:stCondLst>
                      <p:childTnLst>
                        <p:par>
                          <p:cTn id="527" fill="hold">
                            <p:stCondLst>
                              <p:cond delay="0"/>
                            </p:stCondLst>
                            <p:childTnLst>
                              <p:par>
                                <p:cTn id="528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30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31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2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3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4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5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536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537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38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539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40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541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42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543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4" fill="hold">
                      <p:stCondLst>
                        <p:cond delay="indefinite"/>
                      </p:stCondLst>
                      <p:childTnLst>
                        <p:par>
                          <p:cTn id="545" fill="hold">
                            <p:stCondLst>
                              <p:cond delay="0"/>
                            </p:stCondLst>
                            <p:childTnLst>
                              <p:par>
                                <p:cTn id="546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47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48" dur="500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9" dur="50" decel="100000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0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55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6"/>
                  </p:tgtEl>
                </p:cond>
              </p:nextCondLst>
            </p:seq>
            <p:seq concurrent="1" nextAc="seek">
              <p:cTn id="552" restart="whenNotActive" fill="hold" evtFilter="cancelBubble" nodeType="interactiveSeq">
                <p:stCondLst>
                  <p:cond evt="onClick" delay="0">
                    <p:tgtEl>
                      <p:spTgt spid="5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53" fill="hold">
                      <p:stCondLst>
                        <p:cond delay="0"/>
                      </p:stCondLst>
                      <p:childTnLst>
                        <p:par>
                          <p:cTn id="554" fill="hold">
                            <p:stCondLst>
                              <p:cond delay="0"/>
                            </p:stCondLst>
                            <p:childTnLst>
                              <p:par>
                                <p:cTn id="555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57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58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9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0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1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2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563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564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65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566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67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568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69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570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1" fill="hold">
                      <p:stCondLst>
                        <p:cond delay="indefinite"/>
                      </p:stCondLst>
                      <p:childTnLst>
                        <p:par>
                          <p:cTn id="572" fill="hold">
                            <p:stCondLst>
                              <p:cond delay="0"/>
                            </p:stCondLst>
                            <p:childTnLst>
                              <p:par>
                                <p:cTn id="573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74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75" dur="500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6" dur="50" decel="100000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7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57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7"/>
                  </p:tgtEl>
                </p:cond>
              </p:nextCondLst>
            </p:seq>
            <p:seq concurrent="1" nextAc="seek">
              <p:cTn id="579" restart="whenNotActive" fill="hold" evtFilter="cancelBubble" nodeType="interactiveSeq">
                <p:stCondLst>
                  <p:cond evt="onClick" delay="0">
                    <p:tgtEl>
                      <p:spTgt spid="5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80" fill="hold">
                      <p:stCondLst>
                        <p:cond delay="0"/>
                      </p:stCondLst>
                      <p:childTnLst>
                        <p:par>
                          <p:cTn id="581" fill="hold">
                            <p:stCondLst>
                              <p:cond delay="0"/>
                            </p:stCondLst>
                            <p:childTnLst>
                              <p:par>
                                <p:cTn id="582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84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85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6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7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8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9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590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591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92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593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94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595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96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597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8" fill="hold">
                      <p:stCondLst>
                        <p:cond delay="indefinite"/>
                      </p:stCondLst>
                      <p:childTnLst>
                        <p:par>
                          <p:cTn id="599" fill="hold">
                            <p:stCondLst>
                              <p:cond delay="0"/>
                            </p:stCondLst>
                            <p:childTnLst>
                              <p:par>
                                <p:cTn id="600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01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02" dur="500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3" dur="50" decel="100000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4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60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8"/>
                  </p:tgtEl>
                </p:cond>
              </p:nextCondLst>
            </p:seq>
            <p:seq concurrent="1" nextAc="seek">
              <p:cTn id="606" restart="whenNotActive" fill="hold" evtFilter="cancelBubble" nodeType="interactiveSeq">
                <p:stCondLst>
                  <p:cond evt="onClick" delay="0">
                    <p:tgtEl>
                      <p:spTgt spid="5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07" fill="hold">
                      <p:stCondLst>
                        <p:cond delay="0"/>
                      </p:stCondLst>
                      <p:childTnLst>
                        <p:par>
                          <p:cTn id="608" fill="hold">
                            <p:stCondLst>
                              <p:cond delay="0"/>
                            </p:stCondLst>
                            <p:childTnLst>
                              <p:par>
                                <p:cTn id="609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11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12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3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4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5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6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617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618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19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620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21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622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23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624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5" fill="hold">
                      <p:stCondLst>
                        <p:cond delay="indefinite"/>
                      </p:stCondLst>
                      <p:childTnLst>
                        <p:par>
                          <p:cTn id="626" fill="hold">
                            <p:stCondLst>
                              <p:cond delay="0"/>
                            </p:stCondLst>
                            <p:childTnLst>
                              <p:par>
                                <p:cTn id="627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28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29" dur="500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0" dur="50" decel="100000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1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63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9"/>
                  </p:tgtEl>
                </p:cond>
              </p:nextCondLst>
            </p:seq>
            <p:seq concurrent="1" nextAc="seek">
              <p:cTn id="633" restart="whenNotActive" fill="hold" evtFilter="cancelBubble" nodeType="interactiveSeq">
                <p:stCondLst>
                  <p:cond evt="onClick" delay="0">
                    <p:tgtEl>
                      <p:spTgt spid="6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34" fill="hold">
                      <p:stCondLst>
                        <p:cond delay="0"/>
                      </p:stCondLst>
                      <p:childTnLst>
                        <p:par>
                          <p:cTn id="635" fill="hold">
                            <p:stCondLst>
                              <p:cond delay="0"/>
                            </p:stCondLst>
                            <p:childTnLst>
                              <p:par>
                                <p:cTn id="636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38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39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0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1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2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3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644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645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46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647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48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649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50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651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2" fill="hold">
                      <p:stCondLst>
                        <p:cond delay="indefinite"/>
                      </p:stCondLst>
                      <p:childTnLst>
                        <p:par>
                          <p:cTn id="653" fill="hold">
                            <p:stCondLst>
                              <p:cond delay="0"/>
                            </p:stCondLst>
                            <p:childTnLst>
                              <p:par>
                                <p:cTn id="654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55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56" dur="500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7" dur="50" decel="100000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8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65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0"/>
                  </p:tgtEl>
                </p:cond>
              </p:nextCondLst>
            </p:seq>
            <p:seq concurrent="1" nextAc="seek">
              <p:cTn id="660" restart="whenNotActive" fill="hold" evtFilter="cancelBubble" nodeType="interactiveSeq">
                <p:stCondLst>
                  <p:cond evt="onClick" delay="0">
                    <p:tgtEl>
                      <p:spTgt spid="6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61" fill="hold">
                      <p:stCondLst>
                        <p:cond delay="0"/>
                      </p:stCondLst>
                      <p:childTnLst>
                        <p:par>
                          <p:cTn id="662" fill="hold">
                            <p:stCondLst>
                              <p:cond delay="0"/>
                            </p:stCondLst>
                            <p:childTnLst>
                              <p:par>
                                <p:cTn id="663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65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66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7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8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9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0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671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672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73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674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75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676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77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678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9" fill="hold">
                      <p:stCondLst>
                        <p:cond delay="indefinite"/>
                      </p:stCondLst>
                      <p:childTnLst>
                        <p:par>
                          <p:cTn id="680" fill="hold">
                            <p:stCondLst>
                              <p:cond delay="0"/>
                            </p:stCondLst>
                            <p:childTnLst>
                              <p:par>
                                <p:cTn id="681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82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83" dur="500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4" dur="50" decel="100000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5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68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1"/>
                  </p:tgtEl>
                </p:cond>
              </p:nextCondLst>
            </p:seq>
            <p:seq concurrent="1" nextAc="seek">
              <p:cTn id="687" restart="whenNotActive" fill="hold" evtFilter="cancelBubble" nodeType="interactiveSeq">
                <p:stCondLst>
                  <p:cond evt="onClick" delay="0">
                    <p:tgtEl>
                      <p:spTgt spid="6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88" fill="hold">
                      <p:stCondLst>
                        <p:cond delay="0"/>
                      </p:stCondLst>
                      <p:childTnLst>
                        <p:par>
                          <p:cTn id="689" fill="hold">
                            <p:stCondLst>
                              <p:cond delay="0"/>
                            </p:stCondLst>
                            <p:childTnLst>
                              <p:par>
                                <p:cTn id="690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92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93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4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5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6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7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698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699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00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701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02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703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04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705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06" fill="hold">
                      <p:stCondLst>
                        <p:cond delay="indefinite"/>
                      </p:stCondLst>
                      <p:childTnLst>
                        <p:par>
                          <p:cTn id="707" fill="hold">
                            <p:stCondLst>
                              <p:cond delay="0"/>
                            </p:stCondLst>
                            <p:childTnLst>
                              <p:par>
                                <p:cTn id="708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09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10" dur="500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1" dur="50" decel="100000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7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8"/>
                  </p:tgtEl>
                </p:cond>
              </p:nextCondLst>
            </p:seq>
            <p:seq concurrent="1" nextAc="seek">
              <p:cTn id="714" restart="whenNotActive" fill="hold" evtFilter="cancelBubble" nodeType="interactiveSeq">
                <p:stCondLst>
                  <p:cond evt="onClick" delay="0">
                    <p:tgtEl>
                      <p:spTgt spid="6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15" fill="hold">
                      <p:stCondLst>
                        <p:cond delay="0"/>
                      </p:stCondLst>
                      <p:childTnLst>
                        <p:par>
                          <p:cTn id="716" fill="hold">
                            <p:stCondLst>
                              <p:cond delay="0"/>
                            </p:stCondLst>
                            <p:childTnLst>
                              <p:par>
                                <p:cTn id="717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19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20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1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2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3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4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725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726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27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728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29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730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31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732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3" fill="hold">
                      <p:stCondLst>
                        <p:cond delay="indefinite"/>
                      </p:stCondLst>
                      <p:childTnLst>
                        <p:par>
                          <p:cTn id="734" fill="hold">
                            <p:stCondLst>
                              <p:cond delay="0"/>
                            </p:stCondLst>
                            <p:childTnLst>
                              <p:par>
                                <p:cTn id="735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36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37" dur="500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8" dur="50" decel="100000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9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74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9"/>
                  </p:tgtEl>
                </p:cond>
              </p:nextCondLst>
            </p:seq>
            <p:seq concurrent="1" nextAc="seek">
              <p:cTn id="741" restart="whenNotActive" fill="hold" evtFilter="cancelBubble" nodeType="interactiveSeq">
                <p:stCondLst>
                  <p:cond evt="onClick" delay="0">
                    <p:tgtEl>
                      <p:spTgt spid="7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42" fill="hold">
                      <p:stCondLst>
                        <p:cond delay="0"/>
                      </p:stCondLst>
                      <p:childTnLst>
                        <p:par>
                          <p:cTn id="743" fill="hold">
                            <p:stCondLst>
                              <p:cond delay="0"/>
                            </p:stCondLst>
                            <p:childTnLst>
                              <p:par>
                                <p:cTn id="744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46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47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8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9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0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1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752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753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54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755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56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757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58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759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60" fill="hold">
                      <p:stCondLst>
                        <p:cond delay="indefinite"/>
                      </p:stCondLst>
                      <p:childTnLst>
                        <p:par>
                          <p:cTn id="761" fill="hold">
                            <p:stCondLst>
                              <p:cond delay="0"/>
                            </p:stCondLst>
                            <p:childTnLst>
                              <p:par>
                                <p:cTn id="762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63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64" dur="500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5" dur="50" decel="100000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6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76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2"/>
                  </p:tgtEl>
                </p:cond>
              </p:nextCondLst>
            </p:seq>
            <p:seq concurrent="1" nextAc="seek">
              <p:cTn id="768" restart="whenNotActive" fill="hold" evtFilter="cancelBubble" nodeType="interactiveSeq">
                <p:stCondLst>
                  <p:cond evt="onClick" delay="0">
                    <p:tgtEl>
                      <p:spTgt spid="7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69" fill="hold">
                      <p:stCondLst>
                        <p:cond delay="0"/>
                      </p:stCondLst>
                      <p:childTnLst>
                        <p:par>
                          <p:cTn id="770" fill="hold">
                            <p:stCondLst>
                              <p:cond delay="0"/>
                            </p:stCondLst>
                            <p:childTnLst>
                              <p:par>
                                <p:cTn id="771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73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74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5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6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7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8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779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780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81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782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83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784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85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786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87" fill="hold">
                      <p:stCondLst>
                        <p:cond delay="indefinite"/>
                      </p:stCondLst>
                      <p:childTnLst>
                        <p:par>
                          <p:cTn id="788" fill="hold">
                            <p:stCondLst>
                              <p:cond delay="0"/>
                            </p:stCondLst>
                            <p:childTnLst>
                              <p:par>
                                <p:cTn id="789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90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91" dur="500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2" dur="50" decel="100000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3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79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3"/>
                  </p:tgtEl>
                </p:cond>
              </p:nextCondLst>
            </p:seq>
            <p:seq concurrent="1" nextAc="seek">
              <p:cTn id="795" restart="whenNotActive" fill="hold" evtFilter="cancelBubble" nodeType="interactiveSeq">
                <p:stCondLst>
                  <p:cond evt="onClick" delay="0">
                    <p:tgtEl>
                      <p:spTgt spid="7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96" fill="hold">
                      <p:stCondLst>
                        <p:cond delay="0"/>
                      </p:stCondLst>
                      <p:childTnLst>
                        <p:par>
                          <p:cTn id="797" fill="hold">
                            <p:stCondLst>
                              <p:cond delay="0"/>
                            </p:stCondLst>
                            <p:childTnLst>
                              <p:par>
                                <p:cTn id="798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00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01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2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3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4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5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806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807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08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809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10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811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12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813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14" fill="hold">
                      <p:stCondLst>
                        <p:cond delay="indefinite"/>
                      </p:stCondLst>
                      <p:childTnLst>
                        <p:par>
                          <p:cTn id="815" fill="hold">
                            <p:stCondLst>
                              <p:cond delay="0"/>
                            </p:stCondLst>
                            <p:childTnLst>
                              <p:par>
                                <p:cTn id="816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17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18" dur="500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9" dur="50" decel="100000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0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82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4"/>
                  </p:tgtEl>
                </p:cond>
              </p:nextCondLst>
            </p:seq>
            <p:seq concurrent="1" nextAc="seek">
              <p:cTn id="822" restart="whenNotActive" fill="hold" evtFilter="cancelBubble" nodeType="interactiveSeq">
                <p:stCondLst>
                  <p:cond evt="onClick" delay="0">
                    <p:tgtEl>
                      <p:spTgt spid="7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23" fill="hold">
                      <p:stCondLst>
                        <p:cond delay="0"/>
                      </p:stCondLst>
                      <p:childTnLst>
                        <p:par>
                          <p:cTn id="824" fill="hold">
                            <p:stCondLst>
                              <p:cond delay="0"/>
                            </p:stCondLst>
                            <p:childTnLst>
                              <p:par>
                                <p:cTn id="825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27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28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9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0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1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2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833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834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35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836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37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838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39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840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41" fill="hold">
                      <p:stCondLst>
                        <p:cond delay="indefinite"/>
                      </p:stCondLst>
                      <p:childTnLst>
                        <p:par>
                          <p:cTn id="842" fill="hold">
                            <p:stCondLst>
                              <p:cond delay="0"/>
                            </p:stCondLst>
                            <p:childTnLst>
                              <p:par>
                                <p:cTn id="843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44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45" dur="500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6" dur="50" decel="100000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7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84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5"/>
                  </p:tgtEl>
                </p:cond>
              </p:nextCondLst>
            </p:seq>
            <p:seq concurrent="1" nextAc="seek">
              <p:cTn id="849" restart="whenNotActive" fill="hold" evtFilter="cancelBubble" nodeType="interactiveSeq">
                <p:stCondLst>
                  <p:cond evt="onClick" delay="0">
                    <p:tgtEl>
                      <p:spTgt spid="7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50" fill="hold">
                      <p:stCondLst>
                        <p:cond delay="0"/>
                      </p:stCondLst>
                      <p:childTnLst>
                        <p:par>
                          <p:cTn id="851" fill="hold">
                            <p:stCondLst>
                              <p:cond delay="0"/>
                            </p:stCondLst>
                            <p:childTnLst>
                              <p:par>
                                <p:cTn id="852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54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55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6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7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8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9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860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861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62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863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64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865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66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867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68" fill="hold">
                      <p:stCondLst>
                        <p:cond delay="indefinite"/>
                      </p:stCondLst>
                      <p:childTnLst>
                        <p:par>
                          <p:cTn id="869" fill="hold">
                            <p:stCondLst>
                              <p:cond delay="0"/>
                            </p:stCondLst>
                            <p:childTnLst>
                              <p:par>
                                <p:cTn id="870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71" dur="5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72" dur="500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3" dur="50" decel="100000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4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87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6"/>
                  </p:tgtEl>
                </p:cond>
              </p:nextCondLst>
            </p:seq>
            <p:seq concurrent="1" nextAc="seek">
              <p:cTn id="876" restart="whenNotActive" fill="hold" evtFilter="cancelBubble" nodeType="interactiveSeq">
                <p:stCondLst>
                  <p:cond evt="onClick" delay="0">
                    <p:tgtEl>
                      <p:spTgt spid="7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77" fill="hold">
                      <p:stCondLst>
                        <p:cond delay="0"/>
                      </p:stCondLst>
                      <p:childTnLst>
                        <p:par>
                          <p:cTn id="878" fill="hold">
                            <p:stCondLst>
                              <p:cond delay="0"/>
                            </p:stCondLst>
                            <p:childTnLst>
                              <p:par>
                                <p:cTn id="879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81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82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3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4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5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6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887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888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89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890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91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892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93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894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95" fill="hold">
                      <p:stCondLst>
                        <p:cond delay="indefinite"/>
                      </p:stCondLst>
                      <p:childTnLst>
                        <p:par>
                          <p:cTn id="896" fill="hold">
                            <p:stCondLst>
                              <p:cond delay="0"/>
                            </p:stCondLst>
                            <p:childTnLst>
                              <p:par>
                                <p:cTn id="897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98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99" dur="500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0" dur="50" decel="100000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1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90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7"/>
                  </p:tgtEl>
                </p:cond>
              </p:nextCondLst>
            </p:seq>
            <p:seq concurrent="1" nextAc="seek">
              <p:cTn id="903" restart="whenNotActive" fill="hold" evtFilter="cancelBubble" nodeType="interactiveSeq">
                <p:stCondLst>
                  <p:cond evt="onClick" delay="0">
                    <p:tgtEl>
                      <p:spTgt spid="8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04" fill="hold">
                      <p:stCondLst>
                        <p:cond delay="0"/>
                      </p:stCondLst>
                      <p:childTnLst>
                        <p:par>
                          <p:cTn id="905" fill="hold">
                            <p:stCondLst>
                              <p:cond delay="0"/>
                            </p:stCondLst>
                            <p:childTnLst>
                              <p:par>
                                <p:cTn id="906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08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09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0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1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2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3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914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915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16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917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18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919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20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921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22" fill="hold">
                      <p:stCondLst>
                        <p:cond delay="indefinite"/>
                      </p:stCondLst>
                      <p:childTnLst>
                        <p:par>
                          <p:cTn id="923" fill="hold">
                            <p:stCondLst>
                              <p:cond delay="0"/>
                            </p:stCondLst>
                            <p:childTnLst>
                              <p:par>
                                <p:cTn id="924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25" dur="5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26" dur="500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7" dur="50" decel="100000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8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92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4"/>
                  </p:tgtEl>
                </p:cond>
              </p:nextCondLst>
            </p:seq>
            <p:seq concurrent="1" nextAc="seek">
              <p:cTn id="930" restart="whenNotActive" fill="hold" evtFilter="cancelBubble" nodeType="interactiveSeq">
                <p:stCondLst>
                  <p:cond evt="onClick" delay="0">
                    <p:tgtEl>
                      <p:spTgt spid="8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31" fill="hold">
                      <p:stCondLst>
                        <p:cond delay="0"/>
                      </p:stCondLst>
                      <p:childTnLst>
                        <p:par>
                          <p:cTn id="932" fill="hold">
                            <p:stCondLst>
                              <p:cond delay="0"/>
                            </p:stCondLst>
                            <p:childTnLst>
                              <p:par>
                                <p:cTn id="933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35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36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7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8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9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40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941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942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43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944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45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946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47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948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49" fill="hold">
                      <p:stCondLst>
                        <p:cond delay="indefinite"/>
                      </p:stCondLst>
                      <p:childTnLst>
                        <p:par>
                          <p:cTn id="950" fill="hold">
                            <p:stCondLst>
                              <p:cond delay="0"/>
                            </p:stCondLst>
                            <p:childTnLst>
                              <p:par>
                                <p:cTn id="951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52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53" dur="500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54" dur="50" decel="100000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55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95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5"/>
                  </p:tgtEl>
                </p:cond>
              </p:nextCondLst>
            </p:seq>
            <p:seq concurrent="1" nextAc="seek">
              <p:cTn id="957" restart="whenNotActive" fill="hold" evtFilter="cancelBubble" nodeType="interactiveSeq">
                <p:stCondLst>
                  <p:cond evt="onClick" delay="0">
                    <p:tgtEl>
                      <p:spTgt spid="8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58" fill="hold">
                      <p:stCondLst>
                        <p:cond delay="0"/>
                      </p:stCondLst>
                      <p:childTnLst>
                        <p:par>
                          <p:cTn id="959" fill="hold">
                            <p:stCondLst>
                              <p:cond delay="0"/>
                            </p:stCondLst>
                            <p:childTnLst>
                              <p:par>
                                <p:cTn id="960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62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63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64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65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66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67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968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969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70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971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72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973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74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975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76" fill="hold">
                      <p:stCondLst>
                        <p:cond delay="indefinite"/>
                      </p:stCondLst>
                      <p:childTnLst>
                        <p:par>
                          <p:cTn id="977" fill="hold">
                            <p:stCondLst>
                              <p:cond delay="0"/>
                            </p:stCondLst>
                            <p:childTnLst>
                              <p:par>
                                <p:cTn id="978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79" dur="500"/>
                                        <p:tgtEl>
                                          <p:spTgt spid="9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80" dur="500"/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1" dur="50" decel="100000"/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98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8"/>
                  </p:tgtEl>
                </p:cond>
              </p:nextCondLst>
            </p:seq>
            <p:seq concurrent="1" nextAc="seek">
              <p:cTn id="984" restart="whenNotActive" fill="hold" evtFilter="cancelBubble" nodeType="interactiveSeq">
                <p:stCondLst>
                  <p:cond evt="onClick" delay="0">
                    <p:tgtEl>
                      <p:spTgt spid="8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85" fill="hold">
                      <p:stCondLst>
                        <p:cond delay="0"/>
                      </p:stCondLst>
                      <p:childTnLst>
                        <p:par>
                          <p:cTn id="986" fill="hold">
                            <p:stCondLst>
                              <p:cond delay="0"/>
                            </p:stCondLst>
                            <p:childTnLst>
                              <p:par>
                                <p:cTn id="987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89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0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91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92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93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94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995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996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97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998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99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000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001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002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03" fill="hold">
                      <p:stCondLst>
                        <p:cond delay="indefinite"/>
                      </p:stCondLst>
                      <p:childTnLst>
                        <p:par>
                          <p:cTn id="1004" fill="hold">
                            <p:stCondLst>
                              <p:cond delay="0"/>
                            </p:stCondLst>
                            <p:childTnLst>
                              <p:par>
                                <p:cTn id="1005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06" dur="5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07" dur="500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8" dur="50" decel="100000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9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0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9"/>
                  </p:tgtEl>
                </p:cond>
              </p:nextCondLst>
            </p:seq>
            <p:seq concurrent="1" nextAc="seek">
              <p:cTn id="1011" restart="whenNotActive" fill="hold" evtFilter="cancelBubble" nodeType="interactiveSeq">
                <p:stCondLst>
                  <p:cond evt="onClick" delay="0">
                    <p:tgtEl>
                      <p:spTgt spid="9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012" fill="hold">
                      <p:stCondLst>
                        <p:cond delay="0"/>
                      </p:stCondLst>
                      <p:childTnLst>
                        <p:par>
                          <p:cTn id="1013" fill="hold">
                            <p:stCondLst>
                              <p:cond delay="0"/>
                            </p:stCondLst>
                            <p:childTnLst>
                              <p:par>
                                <p:cTn id="1014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16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17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8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9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20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21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022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023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024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025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026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027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028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029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30" fill="hold">
                      <p:stCondLst>
                        <p:cond delay="indefinite"/>
                      </p:stCondLst>
                      <p:childTnLst>
                        <p:par>
                          <p:cTn id="1031" fill="hold">
                            <p:stCondLst>
                              <p:cond delay="0"/>
                            </p:stCondLst>
                            <p:childTnLst>
                              <p:par>
                                <p:cTn id="1032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33" dur="5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34" dur="500"/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35" dur="50" decel="100000"/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36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03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0"/>
                  </p:tgtEl>
                </p:cond>
              </p:nextCondLst>
            </p:seq>
            <p:seq concurrent="1" nextAc="seek">
              <p:cTn id="1038" restart="whenNotActive" fill="hold" evtFilter="cancelBubble" nodeType="interactiveSeq">
                <p:stCondLst>
                  <p:cond evt="onClick" delay="0">
                    <p:tgtEl>
                      <p:spTgt spid="9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039" fill="hold">
                      <p:stCondLst>
                        <p:cond delay="0"/>
                      </p:stCondLst>
                      <p:childTnLst>
                        <p:par>
                          <p:cTn id="1040" fill="hold">
                            <p:stCondLst>
                              <p:cond delay="0"/>
                            </p:stCondLst>
                            <p:childTnLst>
                              <p:par>
                                <p:cTn id="1041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43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44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45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46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47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48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049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050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051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052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053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054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055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056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57" fill="hold">
                      <p:stCondLst>
                        <p:cond delay="indefinite"/>
                      </p:stCondLst>
                      <p:childTnLst>
                        <p:par>
                          <p:cTn id="1058" fill="hold">
                            <p:stCondLst>
                              <p:cond delay="0"/>
                            </p:stCondLst>
                            <p:childTnLst>
                              <p:par>
                                <p:cTn id="1059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60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1" dur="500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62" dur="50" decel="100000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63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06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1"/>
                  </p:tgtEl>
                </p:cond>
              </p:nextCondLst>
            </p:seq>
            <p:seq concurrent="1" nextAc="seek">
              <p:cTn id="1065" restart="whenNotActive" fill="hold" evtFilter="cancelBubble" nodeType="interactiveSeq">
                <p:stCondLst>
                  <p:cond evt="onClick" delay="0">
                    <p:tgtEl>
                      <p:spTgt spid="9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066" fill="hold">
                      <p:stCondLst>
                        <p:cond delay="0"/>
                      </p:stCondLst>
                      <p:childTnLst>
                        <p:par>
                          <p:cTn id="1067" fill="hold">
                            <p:stCondLst>
                              <p:cond delay="0"/>
                            </p:stCondLst>
                            <p:childTnLst>
                              <p:par>
                                <p:cTn id="1068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70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71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2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3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4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5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076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077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078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079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080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081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082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083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84" fill="hold">
                      <p:stCondLst>
                        <p:cond delay="indefinite"/>
                      </p:stCondLst>
                      <p:childTnLst>
                        <p:par>
                          <p:cTn id="1085" fill="hold">
                            <p:stCondLst>
                              <p:cond delay="0"/>
                            </p:stCondLst>
                            <p:childTnLst>
                              <p:par>
                                <p:cTn id="1086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87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88" dur="500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9" dur="50" decel="100000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90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09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2"/>
                  </p:tgtEl>
                </p:cond>
              </p:nextCondLst>
            </p:seq>
            <p:seq concurrent="1" nextAc="seek">
              <p:cTn id="1092" restart="whenNotActive" fill="hold" evtFilter="cancelBubble" nodeType="interactiveSeq">
                <p:stCondLst>
                  <p:cond evt="onClick" delay="0">
                    <p:tgtEl>
                      <p:spTgt spid="9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093" fill="hold">
                      <p:stCondLst>
                        <p:cond delay="0"/>
                      </p:stCondLst>
                      <p:childTnLst>
                        <p:par>
                          <p:cTn id="1094" fill="hold">
                            <p:stCondLst>
                              <p:cond delay="0"/>
                            </p:stCondLst>
                            <p:childTnLst>
                              <p:par>
                                <p:cTn id="1095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97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98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99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00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01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02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103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104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105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106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107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108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109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110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11" fill="hold">
                      <p:stCondLst>
                        <p:cond delay="indefinite"/>
                      </p:stCondLst>
                      <p:childTnLst>
                        <p:par>
                          <p:cTn id="1112" fill="hold">
                            <p:stCondLst>
                              <p:cond delay="0"/>
                            </p:stCondLst>
                            <p:childTnLst>
                              <p:par>
                                <p:cTn id="1113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14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15" dur="500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16" dur="50" decel="100000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17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11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3"/>
                  </p:tgtEl>
                </p:cond>
              </p:nextCondLst>
            </p:seq>
            <p:seq concurrent="1" nextAc="seek">
              <p:cTn id="1119" restart="whenNotActive" fill="hold" evtFilter="cancelBubble" nodeType="interactiveSeq">
                <p:stCondLst>
                  <p:cond evt="onClick" delay="0">
                    <p:tgtEl>
                      <p:spTgt spid="10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20" fill="hold">
                      <p:stCondLst>
                        <p:cond delay="0"/>
                      </p:stCondLst>
                      <p:childTnLst>
                        <p:par>
                          <p:cTn id="1121" fill="hold">
                            <p:stCondLst>
                              <p:cond delay="0"/>
                            </p:stCondLst>
                            <p:childTnLst>
                              <p:par>
                                <p:cTn id="1122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24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25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26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27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28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29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130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131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132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133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134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135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136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137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38" fill="hold">
                      <p:stCondLst>
                        <p:cond delay="indefinite"/>
                      </p:stCondLst>
                      <p:childTnLst>
                        <p:par>
                          <p:cTn id="1139" fill="hold">
                            <p:stCondLst>
                              <p:cond delay="0"/>
                            </p:stCondLst>
                            <p:childTnLst>
                              <p:par>
                                <p:cTn id="1140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41" dur="5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42" dur="500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43" dur="50" decel="100000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44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14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0"/>
                  </p:tgtEl>
                </p:cond>
              </p:nextCondLst>
            </p:seq>
            <p:seq concurrent="1" nextAc="seek">
              <p:cTn id="1146" restart="whenNotActive" fill="hold" evtFilter="cancelBubble" nodeType="interactiveSeq">
                <p:stCondLst>
                  <p:cond evt="onClick" delay="0">
                    <p:tgtEl>
                      <p:spTgt spid="10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47" fill="hold">
                      <p:stCondLst>
                        <p:cond delay="0"/>
                      </p:stCondLst>
                      <p:childTnLst>
                        <p:par>
                          <p:cTn id="1148" fill="hold">
                            <p:stCondLst>
                              <p:cond delay="0"/>
                            </p:stCondLst>
                            <p:childTnLst>
                              <p:par>
                                <p:cTn id="1149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51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52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53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54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55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56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157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158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159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160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161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162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163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164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65" fill="hold">
                      <p:stCondLst>
                        <p:cond delay="indefinite"/>
                      </p:stCondLst>
                      <p:childTnLst>
                        <p:par>
                          <p:cTn id="1166" fill="hold">
                            <p:stCondLst>
                              <p:cond delay="0"/>
                            </p:stCondLst>
                            <p:childTnLst>
                              <p:par>
                                <p:cTn id="1167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68" dur="500"/>
                                        <p:tgtEl>
                                          <p:spTgt spid="10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69" dur="500"/>
                                        <p:tgtEl>
                                          <p:spTgt spid="10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70" dur="50" decel="100000"/>
                                        <p:tgtEl>
                                          <p:spTgt spid="1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71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17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1"/>
                  </p:tgtEl>
                </p:cond>
              </p:nextCondLst>
            </p:seq>
            <p:seq concurrent="1" nextAc="seek">
              <p:cTn id="1173" restart="whenNotActive" fill="hold" evtFilter="cancelBubble" nodeType="interactiveSeq">
                <p:stCondLst>
                  <p:cond evt="onClick" delay="0">
                    <p:tgtEl>
                      <p:spTgt spid="10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74" fill="hold">
                      <p:stCondLst>
                        <p:cond delay="0"/>
                      </p:stCondLst>
                      <p:childTnLst>
                        <p:par>
                          <p:cTn id="1175" fill="hold">
                            <p:stCondLst>
                              <p:cond delay="0"/>
                            </p:stCondLst>
                            <p:childTnLst>
                              <p:par>
                                <p:cTn id="1176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78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79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80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81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82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83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184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185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186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187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188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189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190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191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92" fill="hold">
                      <p:stCondLst>
                        <p:cond delay="indefinite"/>
                      </p:stCondLst>
                      <p:childTnLst>
                        <p:par>
                          <p:cTn id="1193" fill="hold">
                            <p:stCondLst>
                              <p:cond delay="0"/>
                            </p:stCondLst>
                            <p:childTnLst>
                              <p:par>
                                <p:cTn id="1194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95" dur="500"/>
                                        <p:tgtEl>
                                          <p:spTgt spid="1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96" dur="500"/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97" dur="50" decel="100000"/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98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19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4"/>
                  </p:tgtEl>
                </p:cond>
              </p:nextCondLst>
            </p:seq>
            <p:seq concurrent="1" nextAc="seek">
              <p:cTn id="1200" restart="whenNotActive" fill="hold" evtFilter="cancelBubble" nodeType="interactiveSeq">
                <p:stCondLst>
                  <p:cond evt="onClick" delay="0">
                    <p:tgtEl>
                      <p:spTgt spid="10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201" fill="hold">
                      <p:stCondLst>
                        <p:cond delay="0"/>
                      </p:stCondLst>
                      <p:childTnLst>
                        <p:par>
                          <p:cTn id="1202" fill="hold">
                            <p:stCondLst>
                              <p:cond delay="0"/>
                            </p:stCondLst>
                            <p:childTnLst>
                              <p:par>
                                <p:cTn id="1203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05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06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07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08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09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10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211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212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13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214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15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216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17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218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19" fill="hold">
                      <p:stCondLst>
                        <p:cond delay="indefinite"/>
                      </p:stCondLst>
                      <p:childTnLst>
                        <p:par>
                          <p:cTn id="1220" fill="hold">
                            <p:stCondLst>
                              <p:cond delay="0"/>
                            </p:stCondLst>
                            <p:childTnLst>
                              <p:par>
                                <p:cTn id="1221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22" dur="5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23" dur="500"/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24" dur="50" decel="100000"/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25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22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5"/>
                  </p:tgtEl>
                </p:cond>
              </p:nextCondLst>
            </p:seq>
            <p:seq concurrent="1" nextAc="seek">
              <p:cTn id="1227" restart="whenNotActive" fill="hold" evtFilter="cancelBubble" nodeType="interactiveSeq">
                <p:stCondLst>
                  <p:cond evt="onClick" delay="0">
                    <p:tgtEl>
                      <p:spTgt spid="10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228" fill="hold">
                      <p:stCondLst>
                        <p:cond delay="0"/>
                      </p:stCondLst>
                      <p:childTnLst>
                        <p:par>
                          <p:cTn id="1229" fill="hold">
                            <p:stCondLst>
                              <p:cond delay="0"/>
                            </p:stCondLst>
                            <p:childTnLst>
                              <p:par>
                                <p:cTn id="1230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32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33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34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35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36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37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238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239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40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241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42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243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44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245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46" fill="hold">
                      <p:stCondLst>
                        <p:cond delay="indefinite"/>
                      </p:stCondLst>
                      <p:childTnLst>
                        <p:par>
                          <p:cTn id="1247" fill="hold">
                            <p:stCondLst>
                              <p:cond delay="0"/>
                            </p:stCondLst>
                            <p:childTnLst>
                              <p:par>
                                <p:cTn id="1248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49" dur="500"/>
                                        <p:tgtEl>
                                          <p:spTgt spid="1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50" dur="500"/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51" dur="50" decel="100000"/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5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25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6"/>
                  </p:tgtEl>
                </p:cond>
              </p:nextCondLst>
            </p:seq>
            <p:seq concurrent="1" nextAc="seek">
              <p:cTn id="1254" restart="whenNotActive" fill="hold" evtFilter="cancelBubble" nodeType="interactiveSeq">
                <p:stCondLst>
                  <p:cond evt="onClick" delay="0">
                    <p:tgtEl>
                      <p:spTgt spid="10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255" fill="hold">
                      <p:stCondLst>
                        <p:cond delay="0"/>
                      </p:stCondLst>
                      <p:childTnLst>
                        <p:par>
                          <p:cTn id="1256" fill="hold">
                            <p:stCondLst>
                              <p:cond delay="0"/>
                            </p:stCondLst>
                            <p:childTnLst>
                              <p:par>
                                <p:cTn id="1257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59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60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61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62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63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64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265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266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67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268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69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270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71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272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73" fill="hold">
                      <p:stCondLst>
                        <p:cond delay="indefinite"/>
                      </p:stCondLst>
                      <p:childTnLst>
                        <p:par>
                          <p:cTn id="1274" fill="hold">
                            <p:stCondLst>
                              <p:cond delay="0"/>
                            </p:stCondLst>
                            <p:childTnLst>
                              <p:par>
                                <p:cTn id="1275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76" dur="500"/>
                                        <p:tgtEl>
                                          <p:spTgt spid="1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77" dur="500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78" dur="50" decel="100000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79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28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7"/>
                  </p:tgtEl>
                </p:cond>
              </p:nextCondLst>
            </p:seq>
            <p:seq concurrent="1" nextAc="seek">
              <p:cTn id="1281" restart="whenNotActive" fill="hold" evtFilter="cancelBubble" nodeType="interactiveSeq">
                <p:stCondLst>
                  <p:cond evt="onClick" delay="0">
                    <p:tgtEl>
                      <p:spTgt spid="10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282" fill="hold">
                      <p:stCondLst>
                        <p:cond delay="0"/>
                      </p:stCondLst>
                      <p:childTnLst>
                        <p:par>
                          <p:cTn id="1283" fill="hold">
                            <p:stCondLst>
                              <p:cond delay="0"/>
                            </p:stCondLst>
                            <p:childTnLst>
                              <p:par>
                                <p:cTn id="1284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86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87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88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89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90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91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292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293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94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295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96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297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98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299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00" fill="hold">
                      <p:stCondLst>
                        <p:cond delay="indefinite"/>
                      </p:stCondLst>
                      <p:childTnLst>
                        <p:par>
                          <p:cTn id="1301" fill="hold">
                            <p:stCondLst>
                              <p:cond delay="0"/>
                            </p:stCondLst>
                            <p:childTnLst>
                              <p:par>
                                <p:cTn id="1302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03" dur="500"/>
                                        <p:tgtEl>
                                          <p:spTgt spid="1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04" dur="500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05" dur="50" decel="100000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06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0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8"/>
                  </p:tgtEl>
                </p:cond>
              </p:nextCondLst>
            </p:seq>
            <p:seq concurrent="1" nextAc="seek">
              <p:cTn id="1308" restart="whenNotActive" fill="hold" evtFilter="cancelBubble" nodeType="interactiveSeq">
                <p:stCondLst>
                  <p:cond evt="onClick" delay="0">
                    <p:tgtEl>
                      <p:spTgt spid="10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09" fill="hold">
                      <p:stCondLst>
                        <p:cond delay="0"/>
                      </p:stCondLst>
                      <p:childTnLst>
                        <p:par>
                          <p:cTn id="1310" fill="hold">
                            <p:stCondLst>
                              <p:cond delay="0"/>
                            </p:stCondLst>
                            <p:childTnLst>
                              <p:par>
                                <p:cTn id="1311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13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14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15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16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17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18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319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320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321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322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323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324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325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326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27" fill="hold">
                      <p:stCondLst>
                        <p:cond delay="indefinite"/>
                      </p:stCondLst>
                      <p:childTnLst>
                        <p:par>
                          <p:cTn id="1328" fill="hold">
                            <p:stCondLst>
                              <p:cond delay="0"/>
                            </p:stCondLst>
                            <p:childTnLst>
                              <p:par>
                                <p:cTn id="1329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30" dur="500"/>
                                        <p:tgtEl>
                                          <p:spTgt spid="1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31" dur="500"/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32" dur="50" decel="100000"/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33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3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9"/>
                  </p:tgtEl>
                </p:cond>
              </p:nextCondLst>
            </p:seq>
            <p:seq concurrent="1" nextAc="seek">
              <p:cTn id="1335" restart="whenNotActive" fill="hold" evtFilter="cancelBubble" nodeType="interactiveSeq">
                <p:stCondLst>
                  <p:cond evt="onClick" delay="0">
                    <p:tgtEl>
                      <p:spTgt spid="11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36" fill="hold">
                      <p:stCondLst>
                        <p:cond delay="0"/>
                      </p:stCondLst>
                      <p:childTnLst>
                        <p:par>
                          <p:cTn id="1337" fill="hold">
                            <p:stCondLst>
                              <p:cond delay="0"/>
                            </p:stCondLst>
                            <p:childTnLst>
                              <p:par>
                                <p:cTn id="1338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40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41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42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43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44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45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346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347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348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349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350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351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352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353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54" fill="hold">
                      <p:stCondLst>
                        <p:cond delay="indefinite"/>
                      </p:stCondLst>
                      <p:childTnLst>
                        <p:par>
                          <p:cTn id="1355" fill="hold">
                            <p:stCondLst>
                              <p:cond delay="0"/>
                            </p:stCondLst>
                            <p:childTnLst>
                              <p:par>
                                <p:cTn id="1356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57" dur="500"/>
                                        <p:tgtEl>
                                          <p:spTgt spid="1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58" dur="500"/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59" dur="50" decel="100000"/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60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6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16"/>
                  </p:tgtEl>
                </p:cond>
              </p:nextCondLst>
            </p:seq>
            <p:seq concurrent="1" nextAc="seek">
              <p:cTn id="1362" restart="whenNotActive" fill="hold" evtFilter="cancelBubble" nodeType="interactiveSeq">
                <p:stCondLst>
                  <p:cond evt="onClick" delay="0">
                    <p:tgtEl>
                      <p:spTgt spid="11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63" fill="hold">
                      <p:stCondLst>
                        <p:cond delay="0"/>
                      </p:stCondLst>
                      <p:childTnLst>
                        <p:par>
                          <p:cTn id="1364" fill="hold">
                            <p:stCondLst>
                              <p:cond delay="0"/>
                            </p:stCondLst>
                            <p:childTnLst>
                              <p:par>
                                <p:cTn id="1365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67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68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69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70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71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72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373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374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375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376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377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378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379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380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81" fill="hold">
                      <p:stCondLst>
                        <p:cond delay="indefinite"/>
                      </p:stCondLst>
                      <p:childTnLst>
                        <p:par>
                          <p:cTn id="1382" fill="hold">
                            <p:stCondLst>
                              <p:cond delay="0"/>
                            </p:stCondLst>
                            <p:childTnLst>
                              <p:par>
                                <p:cTn id="1383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84" dur="500"/>
                                        <p:tgtEl>
                                          <p:spTgt spid="1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85" dur="500"/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86" dur="50" decel="100000"/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87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8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17"/>
                  </p:tgtEl>
                </p:cond>
              </p:nextCondLst>
            </p:seq>
            <p:seq concurrent="1" nextAc="seek">
              <p:cTn id="1389" restart="whenNotActive" fill="hold" evtFilter="cancelBubble" nodeType="interactiveSeq">
                <p:stCondLst>
                  <p:cond evt="onClick" delay="0">
                    <p:tgtEl>
                      <p:spTgt spid="12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90" fill="hold">
                      <p:stCondLst>
                        <p:cond delay="0"/>
                      </p:stCondLst>
                      <p:childTnLst>
                        <p:par>
                          <p:cTn id="1391" fill="hold">
                            <p:stCondLst>
                              <p:cond delay="0"/>
                            </p:stCondLst>
                            <p:childTnLst>
                              <p:par>
                                <p:cTn id="1392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94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95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96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97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98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99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400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401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402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403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404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405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406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407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08" fill="hold">
                      <p:stCondLst>
                        <p:cond delay="indefinite"/>
                      </p:stCondLst>
                      <p:childTnLst>
                        <p:par>
                          <p:cTn id="1409" fill="hold">
                            <p:stCondLst>
                              <p:cond delay="0"/>
                            </p:stCondLst>
                            <p:childTnLst>
                              <p:par>
                                <p:cTn id="1410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411" dur="500"/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12" dur="500"/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13" dur="50" decel="100000"/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14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41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0"/>
                  </p:tgtEl>
                </p:cond>
              </p:nextCondLst>
            </p:seq>
            <p:seq concurrent="1" nextAc="seek">
              <p:cTn id="1416" restart="whenNotActive" fill="hold" evtFilter="cancelBubble" nodeType="interactiveSeq">
                <p:stCondLst>
                  <p:cond evt="onClick" delay="0">
                    <p:tgtEl>
                      <p:spTgt spid="12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17" fill="hold">
                      <p:stCondLst>
                        <p:cond delay="0"/>
                      </p:stCondLst>
                      <p:childTnLst>
                        <p:par>
                          <p:cTn id="1418" fill="hold">
                            <p:stCondLst>
                              <p:cond delay="0"/>
                            </p:stCondLst>
                            <p:childTnLst>
                              <p:par>
                                <p:cTn id="1419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421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22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23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24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25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26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427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428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429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430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431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432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433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434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35" fill="hold">
                      <p:stCondLst>
                        <p:cond delay="indefinite"/>
                      </p:stCondLst>
                      <p:childTnLst>
                        <p:par>
                          <p:cTn id="1436" fill="hold">
                            <p:stCondLst>
                              <p:cond delay="0"/>
                            </p:stCondLst>
                            <p:childTnLst>
                              <p:par>
                                <p:cTn id="1437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438" dur="500"/>
                                        <p:tgtEl>
                                          <p:spTgt spid="12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39" dur="500"/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40" dur="50" decel="100000"/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41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44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1"/>
                  </p:tgtEl>
                </p:cond>
              </p:nextCondLst>
            </p:seq>
            <p:seq concurrent="1" nextAc="seek">
              <p:cTn id="1443" restart="whenNotActive" fill="hold" evtFilter="cancelBubble" nodeType="interactiveSeq">
                <p:stCondLst>
                  <p:cond evt="onClick" delay="0">
                    <p:tgtEl>
                      <p:spTgt spid="12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44" fill="hold">
                      <p:stCondLst>
                        <p:cond delay="0"/>
                      </p:stCondLst>
                      <p:childTnLst>
                        <p:par>
                          <p:cTn id="1445" fill="hold">
                            <p:stCondLst>
                              <p:cond delay="0"/>
                            </p:stCondLst>
                            <p:childTnLst>
                              <p:par>
                                <p:cTn id="1446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448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49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50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51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52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53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454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455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456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457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458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459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460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461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62" fill="hold">
                      <p:stCondLst>
                        <p:cond delay="indefinite"/>
                      </p:stCondLst>
                      <p:childTnLst>
                        <p:par>
                          <p:cTn id="1463" fill="hold">
                            <p:stCondLst>
                              <p:cond delay="0"/>
                            </p:stCondLst>
                            <p:childTnLst>
                              <p:par>
                                <p:cTn id="1464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465" dur="500"/>
                                        <p:tgtEl>
                                          <p:spTgt spid="12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66" dur="500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67" dur="50" decel="100000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68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46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2"/>
                  </p:tgtEl>
                </p:cond>
              </p:nextCondLst>
            </p:seq>
            <p:seq concurrent="1" nextAc="seek">
              <p:cTn id="1470" restart="whenNotActive" fill="hold" evtFilter="cancelBubble" nodeType="interactiveSeq">
                <p:stCondLst>
                  <p:cond evt="onClick" delay="0">
                    <p:tgtEl>
                      <p:spTgt spid="12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71" fill="hold">
                      <p:stCondLst>
                        <p:cond delay="0"/>
                      </p:stCondLst>
                      <p:childTnLst>
                        <p:par>
                          <p:cTn id="1472" fill="hold">
                            <p:stCondLst>
                              <p:cond delay="0"/>
                            </p:stCondLst>
                            <p:childTnLst>
                              <p:par>
                                <p:cTn id="1473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475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76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77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78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79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80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481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482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483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484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485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486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487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488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89" fill="hold">
                      <p:stCondLst>
                        <p:cond delay="indefinite"/>
                      </p:stCondLst>
                      <p:childTnLst>
                        <p:par>
                          <p:cTn id="1490" fill="hold">
                            <p:stCondLst>
                              <p:cond delay="0"/>
                            </p:stCondLst>
                            <p:childTnLst>
                              <p:par>
                                <p:cTn id="1491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492" dur="5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93" dur="500"/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94" dur="50" decel="100000"/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95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49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3"/>
                  </p:tgtEl>
                </p:cond>
              </p:nextCondLst>
            </p:seq>
            <p:seq concurrent="1" nextAc="seek">
              <p:cTn id="1497" restart="whenNotActive" fill="hold" evtFilter="cancelBubble" nodeType="interactiveSeq">
                <p:stCondLst>
                  <p:cond evt="onClick" delay="0">
                    <p:tgtEl>
                      <p:spTgt spid="12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98" fill="hold">
                      <p:stCondLst>
                        <p:cond delay="0"/>
                      </p:stCondLst>
                      <p:childTnLst>
                        <p:par>
                          <p:cTn id="1499" fill="hold">
                            <p:stCondLst>
                              <p:cond delay="0"/>
                            </p:stCondLst>
                            <p:childTnLst>
                              <p:par>
                                <p:cTn id="1500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02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03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04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05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06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07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508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509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510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511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512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513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514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515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16" fill="hold">
                      <p:stCondLst>
                        <p:cond delay="indefinite"/>
                      </p:stCondLst>
                      <p:childTnLst>
                        <p:par>
                          <p:cTn id="1517" fill="hold">
                            <p:stCondLst>
                              <p:cond delay="0"/>
                            </p:stCondLst>
                            <p:childTnLst>
                              <p:par>
                                <p:cTn id="1518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519" dur="500"/>
                                        <p:tgtEl>
                                          <p:spTgt spid="13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20" dur="500"/>
                                        <p:tgtEl>
                                          <p:spTgt spid="1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21" dur="50" decel="100000"/>
                                        <p:tgtEl>
                                          <p:spTgt spid="1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2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52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4"/>
                  </p:tgtEl>
                </p:cond>
              </p:nextCondLst>
            </p:seq>
            <p:seq concurrent="1" nextAc="seek">
              <p:cTn id="1524" restart="whenNotActive" fill="hold" evtFilter="cancelBubble" nodeType="interactiveSeq">
                <p:stCondLst>
                  <p:cond evt="onClick" delay="0">
                    <p:tgtEl>
                      <p:spTgt spid="12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525" fill="hold">
                      <p:stCondLst>
                        <p:cond delay="0"/>
                      </p:stCondLst>
                      <p:childTnLst>
                        <p:par>
                          <p:cTn id="1526" fill="hold">
                            <p:stCondLst>
                              <p:cond delay="0"/>
                            </p:stCondLst>
                            <p:childTnLst>
                              <p:par>
                                <p:cTn id="1527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29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30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31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32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33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34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535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536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537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538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539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540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541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542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43" fill="hold">
                      <p:stCondLst>
                        <p:cond delay="indefinite"/>
                      </p:stCondLst>
                      <p:childTnLst>
                        <p:par>
                          <p:cTn id="1544" fill="hold">
                            <p:stCondLst>
                              <p:cond delay="0"/>
                            </p:stCondLst>
                            <p:childTnLst>
                              <p:par>
                                <p:cTn id="1545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546" dur="500"/>
                                        <p:tgtEl>
                                          <p:spTgt spid="13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47" dur="500"/>
                                        <p:tgtEl>
                                          <p:spTgt spid="1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48" dur="50" decel="100000"/>
                                        <p:tgtEl>
                                          <p:spTgt spid="1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49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55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5"/>
                  </p:tgtEl>
                </p:cond>
              </p:nextCondLst>
            </p:seq>
            <p:seq concurrent="1" nextAc="seek">
              <p:cTn id="1551" restart="whenNotActive" fill="hold" evtFilter="cancelBubble" nodeType="interactiveSeq">
                <p:stCondLst>
                  <p:cond evt="onClick" delay="0">
                    <p:tgtEl>
                      <p:spTgt spid="13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552" fill="hold">
                      <p:stCondLst>
                        <p:cond delay="0"/>
                      </p:stCondLst>
                      <p:childTnLst>
                        <p:par>
                          <p:cTn id="1553" fill="hold">
                            <p:stCondLst>
                              <p:cond delay="0"/>
                            </p:stCondLst>
                            <p:childTnLst>
                              <p:par>
                                <p:cTn id="1554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56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57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58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59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60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61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562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563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564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565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566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567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568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569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70" fill="hold">
                      <p:stCondLst>
                        <p:cond delay="indefinite"/>
                      </p:stCondLst>
                      <p:childTnLst>
                        <p:par>
                          <p:cTn id="1571" fill="hold">
                            <p:stCondLst>
                              <p:cond delay="0"/>
                            </p:stCondLst>
                            <p:childTnLst>
                              <p:par>
                                <p:cTn id="1572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573" dur="500"/>
                                        <p:tgtEl>
                                          <p:spTgt spid="13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74" dur="500"/>
                                        <p:tgtEl>
                                          <p:spTgt spid="1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75" dur="50" decel="100000"/>
                                        <p:tgtEl>
                                          <p:spTgt spid="1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76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57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2"/>
                  </p:tgtEl>
                </p:cond>
              </p:nextCondLst>
            </p:seq>
            <p:seq concurrent="1" nextAc="seek">
              <p:cTn id="1578" restart="whenNotActive" fill="hold" evtFilter="cancelBubble" nodeType="interactiveSeq">
                <p:stCondLst>
                  <p:cond evt="onClick" delay="0">
                    <p:tgtEl>
                      <p:spTgt spid="13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579" fill="hold">
                      <p:stCondLst>
                        <p:cond delay="0"/>
                      </p:stCondLst>
                      <p:childTnLst>
                        <p:par>
                          <p:cTn id="1580" fill="hold">
                            <p:stCondLst>
                              <p:cond delay="0"/>
                            </p:stCondLst>
                            <p:childTnLst>
                              <p:par>
                                <p:cTn id="1581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83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84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85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86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87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88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589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590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591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592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593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594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595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596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97" fill="hold">
                      <p:stCondLst>
                        <p:cond delay="indefinite"/>
                      </p:stCondLst>
                      <p:childTnLst>
                        <p:par>
                          <p:cTn id="1598" fill="hold">
                            <p:stCondLst>
                              <p:cond delay="0"/>
                            </p:stCondLst>
                            <p:childTnLst>
                              <p:par>
                                <p:cTn id="1599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600" dur="500"/>
                                        <p:tgtEl>
                                          <p:spTgt spid="13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01" dur="500"/>
                                        <p:tgtEl>
                                          <p:spTgt spid="1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02" dur="50" decel="100000"/>
                                        <p:tgtEl>
                                          <p:spTgt spid="1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03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60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3"/>
                  </p:tgtEl>
                </p:cond>
              </p:nextCondLst>
            </p:seq>
            <p:seq concurrent="1" nextAc="seek">
              <p:cTn id="1605" restart="whenNotActive" fill="hold" evtFilter="cancelBubble" nodeType="interactiveSeq">
                <p:stCondLst>
                  <p:cond evt="onClick" delay="0">
                    <p:tgtEl>
                      <p:spTgt spid="13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606" fill="hold">
                      <p:stCondLst>
                        <p:cond delay="0"/>
                      </p:stCondLst>
                      <p:childTnLst>
                        <p:par>
                          <p:cTn id="1607" fill="hold">
                            <p:stCondLst>
                              <p:cond delay="0"/>
                            </p:stCondLst>
                            <p:childTnLst>
                              <p:par>
                                <p:cTn id="1608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610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11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12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13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14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15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616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617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618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619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620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621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622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623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24" fill="hold">
                      <p:stCondLst>
                        <p:cond delay="indefinite"/>
                      </p:stCondLst>
                      <p:childTnLst>
                        <p:par>
                          <p:cTn id="1625" fill="hold">
                            <p:stCondLst>
                              <p:cond delay="0"/>
                            </p:stCondLst>
                            <p:childTnLst>
                              <p:par>
                                <p:cTn id="1626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627" dur="500"/>
                                        <p:tgtEl>
                                          <p:spTgt spid="14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28" dur="500"/>
                                        <p:tgtEl>
                                          <p:spTgt spid="1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29" dur="50" decel="100000"/>
                                        <p:tgtEl>
                                          <p:spTgt spid="1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30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63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6"/>
                  </p:tgtEl>
                </p:cond>
              </p:nextCondLst>
            </p:seq>
            <p:seq concurrent="1" nextAc="seek">
              <p:cTn id="1632" restart="whenNotActive" fill="hold" evtFilter="cancelBubble" nodeType="interactiveSeq">
                <p:stCondLst>
                  <p:cond evt="onClick" delay="0">
                    <p:tgtEl>
                      <p:spTgt spid="13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633" fill="hold">
                      <p:stCondLst>
                        <p:cond delay="0"/>
                      </p:stCondLst>
                      <p:childTnLst>
                        <p:par>
                          <p:cTn id="1634" fill="hold">
                            <p:stCondLst>
                              <p:cond delay="0"/>
                            </p:stCondLst>
                            <p:childTnLst>
                              <p:par>
                                <p:cTn id="1635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637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38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39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40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41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42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643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644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645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646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647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648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649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650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51" fill="hold">
                      <p:stCondLst>
                        <p:cond delay="indefinite"/>
                      </p:stCondLst>
                      <p:childTnLst>
                        <p:par>
                          <p:cTn id="1652" fill="hold">
                            <p:stCondLst>
                              <p:cond delay="0"/>
                            </p:stCondLst>
                            <p:childTnLst>
                              <p:par>
                                <p:cTn id="1653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654" dur="500"/>
                                        <p:tgtEl>
                                          <p:spTgt spid="14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55" dur="500"/>
                                        <p:tgtEl>
                                          <p:spTgt spid="1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56" dur="50" decel="100000"/>
                                        <p:tgtEl>
                                          <p:spTgt spid="1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57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65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7"/>
                  </p:tgtEl>
                </p:cond>
              </p:nextCondLst>
            </p:seq>
            <p:seq concurrent="1" nextAc="seek">
              <p:cTn id="1659" restart="whenNotActive" fill="hold" evtFilter="cancelBubble" nodeType="interactiveSeq">
                <p:stCondLst>
                  <p:cond evt="onClick" delay="0">
                    <p:tgtEl>
                      <p:spTgt spid="13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660" fill="hold">
                      <p:stCondLst>
                        <p:cond delay="0"/>
                      </p:stCondLst>
                      <p:childTnLst>
                        <p:par>
                          <p:cTn id="1661" fill="hold">
                            <p:stCondLst>
                              <p:cond delay="0"/>
                            </p:stCondLst>
                            <p:childTnLst>
                              <p:par>
                                <p:cTn id="1662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664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65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66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67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68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69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670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671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672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673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674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675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676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677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78" fill="hold">
                      <p:stCondLst>
                        <p:cond delay="indefinite"/>
                      </p:stCondLst>
                      <p:childTnLst>
                        <p:par>
                          <p:cTn id="1679" fill="hold">
                            <p:stCondLst>
                              <p:cond delay="0"/>
                            </p:stCondLst>
                            <p:childTnLst>
                              <p:par>
                                <p:cTn id="1680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681" dur="500"/>
                                        <p:tgtEl>
                                          <p:spTgt spid="14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82" dur="500"/>
                                        <p:tgtEl>
                                          <p:spTgt spid="1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83" dur="50" decel="100000"/>
                                        <p:tgtEl>
                                          <p:spTgt spid="1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84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68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8"/>
                  </p:tgtEl>
                </p:cond>
              </p:nextCondLst>
            </p:seq>
            <p:seq concurrent="1" nextAc="seek">
              <p:cTn id="1686" restart="whenNotActive" fill="hold" evtFilter="cancelBubble" nodeType="interactiveSeq">
                <p:stCondLst>
                  <p:cond evt="onClick" delay="0">
                    <p:tgtEl>
                      <p:spTgt spid="13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687" fill="hold">
                      <p:stCondLst>
                        <p:cond delay="0"/>
                      </p:stCondLst>
                      <p:childTnLst>
                        <p:par>
                          <p:cTn id="1688" fill="hold">
                            <p:stCondLst>
                              <p:cond delay="0"/>
                            </p:stCondLst>
                            <p:childTnLst>
                              <p:par>
                                <p:cTn id="1689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691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92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93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94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95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96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697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698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699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700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701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702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703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704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05" fill="hold">
                      <p:stCondLst>
                        <p:cond delay="indefinite"/>
                      </p:stCondLst>
                      <p:childTnLst>
                        <p:par>
                          <p:cTn id="1706" fill="hold">
                            <p:stCondLst>
                              <p:cond delay="0"/>
                            </p:stCondLst>
                            <p:childTnLst>
                              <p:par>
                                <p:cTn id="1707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708" dur="500"/>
                                        <p:tgtEl>
                                          <p:spTgt spid="14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09" dur="500"/>
                                        <p:tgtEl>
                                          <p:spTgt spid="1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10" dur="50" decel="100000"/>
                                        <p:tgtEl>
                                          <p:spTgt spid="1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11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7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9"/>
                  </p:tgtEl>
                </p:cond>
              </p:nextCondLst>
            </p:seq>
            <p:seq concurrent="1" nextAc="seek">
              <p:cTn id="1713" restart="whenNotActive" fill="hold" evtFilter="cancelBubble" nodeType="interactiveSeq">
                <p:stCondLst>
                  <p:cond evt="onClick" delay="0">
                    <p:tgtEl>
                      <p:spTgt spid="14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714" fill="hold">
                      <p:stCondLst>
                        <p:cond delay="0"/>
                      </p:stCondLst>
                      <p:childTnLst>
                        <p:par>
                          <p:cTn id="1715" fill="hold">
                            <p:stCondLst>
                              <p:cond delay="0"/>
                            </p:stCondLst>
                            <p:childTnLst>
                              <p:par>
                                <p:cTn id="1716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18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19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20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21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22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23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724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725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726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727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728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729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730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731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32" fill="hold">
                      <p:stCondLst>
                        <p:cond delay="indefinite"/>
                      </p:stCondLst>
                      <p:childTnLst>
                        <p:par>
                          <p:cTn id="1733" fill="hold">
                            <p:stCondLst>
                              <p:cond delay="0"/>
                            </p:stCondLst>
                            <p:childTnLst>
                              <p:par>
                                <p:cTn id="1734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735" dur="500"/>
                                        <p:tgtEl>
                                          <p:spTgt spid="14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36" dur="500"/>
                                        <p:tgtEl>
                                          <p:spTgt spid="1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37" dur="50" decel="100000"/>
                                        <p:tgtEl>
                                          <p:spTgt spid="1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38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73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0"/>
                  </p:tgtEl>
                </p:cond>
              </p:nextCondLst>
            </p:seq>
            <p:seq concurrent="1" nextAc="seek">
              <p:cTn id="1740" restart="whenNotActive" fill="hold" evtFilter="cancelBubble" nodeType="interactiveSeq">
                <p:stCondLst>
                  <p:cond evt="onClick" delay="0">
                    <p:tgtEl>
                      <p:spTgt spid="14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741" fill="hold">
                      <p:stCondLst>
                        <p:cond delay="0"/>
                      </p:stCondLst>
                      <p:childTnLst>
                        <p:par>
                          <p:cTn id="1742" fill="hold">
                            <p:stCondLst>
                              <p:cond delay="0"/>
                            </p:stCondLst>
                            <p:childTnLst>
                              <p:par>
                                <p:cTn id="1743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45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46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47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48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49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50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751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752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753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754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755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756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757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758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59" fill="hold">
                      <p:stCondLst>
                        <p:cond delay="indefinite"/>
                      </p:stCondLst>
                      <p:childTnLst>
                        <p:par>
                          <p:cTn id="1760" fill="hold">
                            <p:stCondLst>
                              <p:cond delay="0"/>
                            </p:stCondLst>
                            <p:childTnLst>
                              <p:par>
                                <p:cTn id="1761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762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63" dur="500"/>
                                        <p:tgtEl>
                                          <p:spTgt spid="1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64" dur="50" decel="100000"/>
                                        <p:tgtEl>
                                          <p:spTgt spid="1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65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76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1"/>
                  </p:tgtEl>
                </p:cond>
              </p:nextCondLst>
            </p:seq>
            <p:seq concurrent="1" nextAc="seek">
              <p:cTn id="1767" restart="whenNotActive" fill="hold" evtFilter="cancelBubble" nodeType="interactiveSeq">
                <p:stCondLst>
                  <p:cond evt="onClick" delay="0">
                    <p:tgtEl>
                      <p:spTgt spid="14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768" fill="hold">
                      <p:stCondLst>
                        <p:cond delay="0"/>
                      </p:stCondLst>
                      <p:childTnLst>
                        <p:par>
                          <p:cTn id="1769" fill="hold">
                            <p:stCondLst>
                              <p:cond delay="0"/>
                            </p:stCondLst>
                            <p:childTnLst>
                              <p:par>
                                <p:cTn id="1770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72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73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74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75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76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77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778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779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780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781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782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783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784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785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86" fill="hold">
                      <p:stCondLst>
                        <p:cond delay="indefinite"/>
                      </p:stCondLst>
                      <p:childTnLst>
                        <p:par>
                          <p:cTn id="1787" fill="hold">
                            <p:stCondLst>
                              <p:cond delay="0"/>
                            </p:stCondLst>
                            <p:childTnLst>
                              <p:par>
                                <p:cTn id="1788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789" dur="500"/>
                                        <p:tgtEl>
                                          <p:spTgt spid="15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90" dur="500"/>
                                        <p:tgtEl>
                                          <p:spTgt spid="1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91" dur="50" decel="100000"/>
                                        <p:tgtEl>
                                          <p:spTgt spid="1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9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79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8"/>
                  </p:tgtEl>
                </p:cond>
              </p:nextCondLst>
            </p:seq>
            <p:seq concurrent="1" nextAc="seek">
              <p:cTn id="1794" restart="whenNotActive" fill="hold" evtFilter="cancelBubble" nodeType="interactiveSeq">
                <p:stCondLst>
                  <p:cond evt="onClick" delay="0">
                    <p:tgtEl>
                      <p:spTgt spid="14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795" fill="hold">
                      <p:stCondLst>
                        <p:cond delay="0"/>
                      </p:stCondLst>
                      <p:childTnLst>
                        <p:par>
                          <p:cTn id="1796" fill="hold">
                            <p:stCondLst>
                              <p:cond delay="0"/>
                            </p:stCondLst>
                            <p:childTnLst>
                              <p:par>
                                <p:cTn id="1797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99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00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01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02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03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04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805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806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807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808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809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810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811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812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13" fill="hold">
                      <p:stCondLst>
                        <p:cond delay="indefinite"/>
                      </p:stCondLst>
                      <p:childTnLst>
                        <p:par>
                          <p:cTn id="1814" fill="hold">
                            <p:stCondLst>
                              <p:cond delay="0"/>
                            </p:stCondLst>
                            <p:childTnLst>
                              <p:par>
                                <p:cTn id="1815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816" dur="500"/>
                                        <p:tgtEl>
                                          <p:spTgt spid="15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17" dur="500"/>
                                        <p:tgtEl>
                                          <p:spTgt spid="1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18" dur="50" decel="100000"/>
                                        <p:tgtEl>
                                          <p:spTgt spid="1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19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82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9"/>
                  </p:tgtEl>
                </p:cond>
              </p:nextCondLst>
            </p:seq>
          </p:childTnLst>
        </p:cTn>
      </p:par>
    </p:tnLst>
    <p:bldLst>
      <p:bldP spid="44043" grpId="0" animBg="1"/>
      <p:bldP spid="44044" grpId="0" animBg="1"/>
      <p:bldP spid="44045" grpId="0" animBg="1"/>
      <p:bldP spid="44046" grpId="0" animBg="1"/>
      <p:bldP spid="44047" grpId="0" animBg="1"/>
      <p:bldP spid="44048" grpId="0" animBg="1"/>
      <p:bldP spid="44057" grpId="0" animBg="1"/>
      <p:bldP spid="44057" grpId="1" animBg="1"/>
      <p:bldP spid="44058" grpId="0" animBg="1"/>
      <p:bldP spid="44058" grpId="1" animBg="1"/>
      <p:bldP spid="44059" grpId="0" animBg="1"/>
      <p:bldP spid="44059" grpId="1" animBg="1"/>
      <p:bldP spid="44060" grpId="0" animBg="1"/>
      <p:bldP spid="44060" grpId="1" animBg="1"/>
      <p:bldP spid="44061" grpId="0" animBg="1"/>
      <p:bldP spid="44061" grpId="1" animBg="1"/>
      <p:bldP spid="44062" grpId="0" animBg="1"/>
      <p:bldP spid="44062" grpId="1" animBg="1"/>
      <p:bldP spid="32" grpId="0" animBg="1"/>
      <p:bldP spid="40" grpId="0" animBg="1"/>
      <p:bldP spid="44" grpId="0" animBg="1"/>
      <p:bldP spid="44" grpId="1" animBg="1"/>
      <p:bldP spid="44" grpId="2" animBg="1"/>
      <p:bldP spid="45" grpId="0" animBg="1"/>
      <p:bldP spid="45" grpId="1" animBg="1"/>
      <p:bldP spid="41" grpId="0" animBg="1"/>
      <p:bldP spid="41" grpId="1" animBg="1"/>
      <p:bldP spid="47" grpId="0" animBg="1"/>
      <p:bldP spid="47" grpId="1" animBg="1"/>
      <p:bldP spid="48" grpId="0" animBg="1"/>
      <p:bldP spid="48" grpId="1" animBg="1"/>
      <p:bldP spid="49" grpId="0" animBg="1"/>
      <p:bldP spid="49" grpId="1" animBg="1"/>
      <p:bldP spid="50" grpId="0" animBg="1"/>
      <p:bldP spid="50" grpId="1" animBg="1"/>
      <p:bldP spid="51" grpId="0" animBg="1"/>
      <p:bldP spid="51" grpId="1" animBg="1"/>
      <p:bldP spid="54" grpId="0" animBg="1"/>
      <p:bldP spid="54" grpId="1" animBg="1"/>
      <p:bldP spid="55" grpId="0" animBg="1"/>
      <p:bldP spid="55" grpId="1" animBg="1"/>
      <p:bldP spid="62" grpId="0" animBg="1"/>
      <p:bldP spid="62" grpId="1" animBg="1"/>
      <p:bldP spid="63" grpId="0" animBg="1"/>
      <p:bldP spid="63" grpId="1" animBg="1"/>
      <p:bldP spid="64" grpId="0" animBg="1"/>
      <p:bldP spid="64" grpId="1" animBg="1"/>
      <p:bldP spid="65" grpId="0" animBg="1"/>
      <p:bldP spid="65" grpId="1" animBg="1"/>
      <p:bldP spid="66" grpId="0" animBg="1"/>
      <p:bldP spid="66" grpId="1" animBg="1"/>
      <p:bldP spid="67" grpId="0" animBg="1"/>
      <p:bldP spid="67" grpId="1" animBg="1"/>
      <p:bldP spid="70" grpId="0" animBg="1"/>
      <p:bldP spid="70" grpId="1" animBg="1"/>
      <p:bldP spid="71" grpId="0" animBg="1"/>
      <p:bldP spid="71" grpId="1" animBg="1"/>
      <p:bldP spid="78" grpId="0" animBg="1"/>
      <p:bldP spid="78" grpId="1" animBg="1"/>
      <p:bldP spid="79" grpId="0" animBg="1"/>
      <p:bldP spid="79" grpId="1" animBg="1"/>
      <p:bldP spid="80" grpId="0" animBg="1"/>
      <p:bldP spid="80" grpId="1" animBg="1"/>
      <p:bldP spid="81" grpId="0" animBg="1"/>
      <p:bldP spid="81" grpId="1" animBg="1"/>
      <p:bldP spid="82" grpId="0" animBg="1"/>
      <p:bldP spid="82" grpId="1" animBg="1"/>
      <p:bldP spid="83" grpId="0" animBg="1"/>
      <p:bldP spid="83" grpId="1" animBg="1"/>
      <p:bldP spid="86" grpId="0" animBg="1"/>
      <p:bldP spid="86" grpId="1" animBg="1"/>
      <p:bldP spid="87" grpId="0" animBg="1"/>
      <p:bldP spid="87" grpId="1" animBg="1"/>
      <p:bldP spid="94" grpId="0" animBg="1"/>
      <p:bldP spid="94" grpId="1" animBg="1"/>
      <p:bldP spid="95" grpId="0" animBg="1"/>
      <p:bldP spid="95" grpId="1" animBg="1"/>
      <p:bldP spid="96" grpId="0" animBg="1"/>
      <p:bldP spid="96" grpId="1" animBg="1"/>
      <p:bldP spid="97" grpId="0" animBg="1"/>
      <p:bldP spid="97" grpId="1" animBg="1"/>
      <p:bldP spid="98" grpId="0" animBg="1"/>
      <p:bldP spid="98" grpId="1" animBg="1"/>
      <p:bldP spid="99" grpId="0" animBg="1"/>
      <p:bldP spid="99" grpId="1" animBg="1"/>
      <p:bldP spid="102" grpId="0" animBg="1"/>
      <p:bldP spid="102" grpId="1" animBg="1"/>
      <p:bldP spid="103" grpId="0" animBg="1"/>
      <p:bldP spid="103" grpId="1" animBg="1"/>
      <p:bldP spid="110" grpId="0" animBg="1"/>
      <p:bldP spid="110" grpId="1" animBg="1"/>
      <p:bldP spid="111" grpId="0" animBg="1"/>
      <p:bldP spid="111" grpId="1" animBg="1"/>
      <p:bldP spid="112" grpId="0" animBg="1"/>
      <p:bldP spid="112" grpId="1" animBg="1"/>
      <p:bldP spid="113" grpId="0" animBg="1"/>
      <p:bldP spid="113" grpId="1" animBg="1"/>
      <p:bldP spid="114" grpId="0" animBg="1"/>
      <p:bldP spid="114" grpId="1" animBg="1"/>
      <p:bldP spid="115" grpId="0" animBg="1"/>
      <p:bldP spid="115" grpId="1" animBg="1"/>
      <p:bldP spid="118" grpId="0" animBg="1"/>
      <p:bldP spid="118" grpId="1" animBg="1"/>
      <p:bldP spid="119" grpId="0" animBg="1"/>
      <p:bldP spid="119" grpId="1" animBg="1"/>
      <p:bldP spid="126" grpId="0" animBg="1"/>
      <p:bldP spid="126" grpId="1" animBg="1"/>
      <p:bldP spid="127" grpId="0" animBg="1"/>
      <p:bldP spid="127" grpId="1" animBg="1"/>
      <p:bldP spid="128" grpId="0" animBg="1"/>
      <p:bldP spid="128" grpId="1" animBg="1"/>
      <p:bldP spid="129" grpId="0" animBg="1"/>
      <p:bldP spid="129" grpId="1" animBg="1"/>
      <p:bldP spid="130" grpId="0" animBg="1"/>
      <p:bldP spid="130" grpId="1" animBg="1"/>
      <p:bldP spid="131" grpId="0" animBg="1"/>
      <p:bldP spid="131" grpId="1" animBg="1"/>
      <p:bldP spid="134" grpId="0" animBg="1"/>
      <p:bldP spid="134" grpId="1" animBg="1"/>
      <p:bldP spid="135" grpId="0" animBg="1"/>
      <p:bldP spid="135" grpId="1" animBg="1"/>
      <p:bldP spid="142" grpId="0" animBg="1"/>
      <p:bldP spid="142" grpId="1" animBg="1"/>
      <p:bldP spid="143" grpId="0" animBg="1"/>
      <p:bldP spid="143" grpId="1" animBg="1"/>
      <p:bldP spid="144" grpId="0" animBg="1"/>
      <p:bldP spid="144" grpId="1" animBg="1"/>
      <p:bldP spid="145" grpId="0" animBg="1"/>
      <p:bldP spid="145" grpId="1" animBg="1"/>
      <p:bldP spid="146" grpId="0" animBg="1"/>
      <p:bldP spid="146" grpId="1" animBg="1"/>
      <p:bldP spid="147" grpId="0" animBg="1"/>
      <p:bldP spid="147" grpId="1" animBg="1"/>
      <p:bldP spid="150" grpId="0" animBg="1"/>
      <p:bldP spid="150" grpId="1" animBg="1"/>
      <p:bldP spid="151" grpId="0" animBg="1"/>
      <p:bldP spid="151" grpId="1" animBg="1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03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fr-FR" dirty="0" smtClean="0"/>
              <a:t>8</a:t>
            </a:r>
            <a:endParaRPr lang="fr-FR" dirty="0"/>
          </a:p>
        </p:txBody>
      </p:sp>
      <p:sp>
        <p:nvSpPr>
          <p:cNvPr id="44035" name="AutoShape 3">
            <a:hlinkClick r:id="" action="ppaction://noaction" highlightClick="1"/>
          </p:cNvPr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actionButtonBlank">
            <a:avLst/>
          </a:prstGeom>
          <a:gradFill rotWithShape="1"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fr-FR"/>
          </a:p>
        </p:txBody>
      </p:sp>
      <p:sp>
        <p:nvSpPr>
          <p:cNvPr id="44043" name="AutoShape 11">
            <a:hlinkClick r:id="" action="ppaction://noaction" highlightClick="1"/>
          </p:cNvPr>
          <p:cNvSpPr>
            <a:spLocks noChangeArrowheads="1"/>
          </p:cNvSpPr>
          <p:nvPr/>
        </p:nvSpPr>
        <p:spPr bwMode="auto">
          <a:xfrm>
            <a:off x="2733669" y="258726"/>
            <a:ext cx="466725" cy="468312"/>
          </a:xfrm>
          <a:prstGeom prst="actionButtonBlank">
            <a:avLst/>
          </a:prstGeom>
          <a:gradFill rotWithShape="1">
            <a:gsLst>
              <a:gs pos="0">
                <a:srgbClr val="FFC000"/>
              </a:gs>
              <a:gs pos="100000">
                <a:srgbClr val="D09502"/>
              </a:gs>
            </a:gsLst>
            <a:path path="rect">
              <a:fillToRect l="50000" t="50000" r="50000" b="50000"/>
            </a:path>
          </a:gradFill>
          <a:ln w="9525">
            <a:noFill/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</p:spPr>
        <p:txBody>
          <a:bodyPr wrap="none" anchor="ctr"/>
          <a:lstStyle/>
          <a:p>
            <a:pPr algn="ctr"/>
            <a:r>
              <a:rPr lang="fr-FR" sz="2800" dirty="0" smtClean="0">
                <a:latin typeface="Arial Rounded MT Bold" pitchFamily="34" charset="0"/>
              </a:rPr>
              <a:t>C</a:t>
            </a:r>
            <a:endParaRPr lang="fr-FR" sz="2800" dirty="0">
              <a:latin typeface="Arial Rounded MT Bold" pitchFamily="34" charset="0"/>
            </a:endParaRPr>
          </a:p>
        </p:txBody>
      </p:sp>
      <p:sp>
        <p:nvSpPr>
          <p:cNvPr id="44044" name="AutoShape 12">
            <a:hlinkClick r:id="" action="ppaction://noaction" highlightClick="1"/>
          </p:cNvPr>
          <p:cNvSpPr>
            <a:spLocks noChangeArrowheads="1"/>
          </p:cNvSpPr>
          <p:nvPr/>
        </p:nvSpPr>
        <p:spPr bwMode="auto">
          <a:xfrm>
            <a:off x="3200394" y="258726"/>
            <a:ext cx="466725" cy="468312"/>
          </a:xfrm>
          <a:prstGeom prst="actionButtonBlank">
            <a:avLst/>
          </a:prstGeom>
          <a:gradFill rotWithShape="1">
            <a:gsLst>
              <a:gs pos="0">
                <a:srgbClr val="FFC000"/>
              </a:gs>
              <a:gs pos="100000">
                <a:srgbClr val="D09502"/>
              </a:gs>
            </a:gsLst>
            <a:path path="rect">
              <a:fillToRect l="50000" t="50000" r="50000" b="50000"/>
            </a:path>
          </a:gradFill>
          <a:ln w="9525">
            <a:noFill/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</p:spPr>
        <p:txBody>
          <a:bodyPr wrap="none" anchor="ctr"/>
          <a:lstStyle/>
          <a:p>
            <a:pPr algn="ctr"/>
            <a:r>
              <a:rPr lang="fr-FR" sz="2800" dirty="0" smtClean="0">
                <a:latin typeface="Arial Rounded MT Bold" pitchFamily="34" charset="0"/>
              </a:rPr>
              <a:t>U</a:t>
            </a:r>
            <a:endParaRPr lang="fr-FR" sz="2800" dirty="0">
              <a:latin typeface="Arial Rounded MT Bold" pitchFamily="34" charset="0"/>
            </a:endParaRPr>
          </a:p>
        </p:txBody>
      </p:sp>
      <p:sp>
        <p:nvSpPr>
          <p:cNvPr id="44045" name="AutoShape 13">
            <a:hlinkClick r:id="" action="ppaction://noaction" highlightClick="1"/>
          </p:cNvPr>
          <p:cNvSpPr>
            <a:spLocks noChangeArrowheads="1"/>
          </p:cNvSpPr>
          <p:nvPr/>
        </p:nvSpPr>
        <p:spPr bwMode="auto">
          <a:xfrm>
            <a:off x="3667119" y="258726"/>
            <a:ext cx="466725" cy="468312"/>
          </a:xfrm>
          <a:prstGeom prst="actionButtonBlank">
            <a:avLst/>
          </a:prstGeom>
          <a:gradFill rotWithShape="1">
            <a:gsLst>
              <a:gs pos="0">
                <a:srgbClr val="FFC000"/>
              </a:gs>
              <a:gs pos="100000">
                <a:srgbClr val="D09502"/>
              </a:gs>
            </a:gsLst>
            <a:path path="rect">
              <a:fillToRect l="50000" t="50000" r="50000" b="50000"/>
            </a:path>
          </a:gradFill>
          <a:ln w="9525">
            <a:noFill/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</p:spPr>
        <p:txBody>
          <a:bodyPr wrap="none" anchor="ctr"/>
          <a:lstStyle/>
          <a:p>
            <a:pPr algn="ctr"/>
            <a:r>
              <a:rPr lang="fr-FR" sz="2800" dirty="0" smtClean="0">
                <a:latin typeface="Arial Rounded MT Bold" pitchFamily="34" charset="0"/>
              </a:rPr>
              <a:t>I</a:t>
            </a:r>
            <a:endParaRPr lang="fr-FR" sz="2800" dirty="0">
              <a:latin typeface="Arial Rounded MT Bold" pitchFamily="34" charset="0"/>
            </a:endParaRPr>
          </a:p>
        </p:txBody>
      </p:sp>
      <p:sp>
        <p:nvSpPr>
          <p:cNvPr id="44046" name="AutoShape 14">
            <a:hlinkClick r:id="" action="ppaction://noaction" highlightClick="1"/>
          </p:cNvPr>
          <p:cNvSpPr>
            <a:spLocks noChangeArrowheads="1"/>
          </p:cNvSpPr>
          <p:nvPr/>
        </p:nvSpPr>
        <p:spPr bwMode="auto">
          <a:xfrm>
            <a:off x="4133844" y="258726"/>
            <a:ext cx="466725" cy="468312"/>
          </a:xfrm>
          <a:prstGeom prst="actionButtonBlank">
            <a:avLst/>
          </a:prstGeom>
          <a:gradFill rotWithShape="1">
            <a:gsLst>
              <a:gs pos="0">
                <a:srgbClr val="FFC000"/>
              </a:gs>
              <a:gs pos="100000">
                <a:srgbClr val="D09502"/>
              </a:gs>
            </a:gsLst>
            <a:path path="rect">
              <a:fillToRect l="50000" t="50000" r="50000" b="50000"/>
            </a:path>
          </a:gradFill>
          <a:ln w="9525">
            <a:noFill/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</p:spPr>
        <p:txBody>
          <a:bodyPr wrap="none" anchor="ctr"/>
          <a:lstStyle/>
          <a:p>
            <a:pPr algn="ctr"/>
            <a:r>
              <a:rPr lang="fr-FR" sz="2800" dirty="0" smtClean="0">
                <a:latin typeface="Arial Rounded MT Bold" pitchFamily="34" charset="0"/>
              </a:rPr>
              <a:t>L</a:t>
            </a:r>
            <a:endParaRPr lang="fr-FR" sz="2800" dirty="0">
              <a:latin typeface="Arial Rounded MT Bold" pitchFamily="34" charset="0"/>
            </a:endParaRPr>
          </a:p>
        </p:txBody>
      </p:sp>
      <p:sp>
        <p:nvSpPr>
          <p:cNvPr id="44047" name="AutoShape 15">
            <a:hlinkClick r:id="" action="ppaction://noaction" highlightClick="1"/>
          </p:cNvPr>
          <p:cNvSpPr>
            <a:spLocks noChangeArrowheads="1"/>
          </p:cNvSpPr>
          <p:nvPr/>
        </p:nvSpPr>
        <p:spPr bwMode="auto">
          <a:xfrm>
            <a:off x="4600569" y="258726"/>
            <a:ext cx="466725" cy="468312"/>
          </a:xfrm>
          <a:prstGeom prst="actionButtonBlank">
            <a:avLst/>
          </a:prstGeom>
          <a:gradFill rotWithShape="1">
            <a:gsLst>
              <a:gs pos="0">
                <a:srgbClr val="FFC000"/>
              </a:gs>
              <a:gs pos="100000">
                <a:srgbClr val="D09502"/>
              </a:gs>
            </a:gsLst>
            <a:path path="rect">
              <a:fillToRect l="50000" t="50000" r="50000" b="50000"/>
            </a:path>
          </a:gradFill>
          <a:ln w="9525">
            <a:noFill/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</p:spPr>
        <p:txBody>
          <a:bodyPr wrap="none" anchor="ctr"/>
          <a:lstStyle/>
          <a:p>
            <a:pPr algn="ctr"/>
            <a:r>
              <a:rPr lang="fr-FR" sz="2800" dirty="0" smtClean="0">
                <a:latin typeface="Arial Rounded MT Bold" pitchFamily="34" charset="0"/>
              </a:rPr>
              <a:t>L</a:t>
            </a:r>
            <a:endParaRPr lang="fr-FR" sz="2800" dirty="0">
              <a:latin typeface="Arial Rounded MT Bold" pitchFamily="34" charset="0"/>
            </a:endParaRPr>
          </a:p>
        </p:txBody>
      </p:sp>
      <p:sp>
        <p:nvSpPr>
          <p:cNvPr id="44048" name="AutoShape 16">
            <a:hlinkClick r:id="" action="ppaction://noaction" highlightClick="1"/>
          </p:cNvPr>
          <p:cNvSpPr>
            <a:spLocks noChangeArrowheads="1"/>
          </p:cNvSpPr>
          <p:nvPr/>
        </p:nvSpPr>
        <p:spPr bwMode="auto">
          <a:xfrm>
            <a:off x="5051431" y="258726"/>
            <a:ext cx="466725" cy="468312"/>
          </a:xfrm>
          <a:prstGeom prst="actionButtonBlank">
            <a:avLst/>
          </a:prstGeom>
          <a:gradFill rotWithShape="1">
            <a:gsLst>
              <a:gs pos="0">
                <a:srgbClr val="FFC000"/>
              </a:gs>
              <a:gs pos="100000">
                <a:srgbClr val="D09502"/>
              </a:gs>
            </a:gsLst>
            <a:path path="rect">
              <a:fillToRect l="50000" t="50000" r="50000" b="50000"/>
            </a:path>
          </a:gradFill>
          <a:ln w="9525">
            <a:noFill/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</p:spPr>
        <p:txBody>
          <a:bodyPr wrap="none" anchor="ctr"/>
          <a:lstStyle/>
          <a:p>
            <a:pPr algn="ctr"/>
            <a:r>
              <a:rPr lang="fr-FR" sz="2800" dirty="0" smtClean="0">
                <a:latin typeface="Arial Rounded MT Bold" pitchFamily="34" charset="0"/>
              </a:rPr>
              <a:t>E</a:t>
            </a:r>
            <a:endParaRPr lang="fr-FR" sz="2800" dirty="0">
              <a:latin typeface="Arial Rounded MT Bold" pitchFamily="34" charset="0"/>
            </a:endParaRPr>
          </a:p>
        </p:txBody>
      </p:sp>
      <p:pic>
        <p:nvPicPr>
          <p:cNvPr id="44049" name="Picture 17" descr="ok5">
            <a:hlinkClick r:id="" action="ppaction://noaction">
              <a:snd r:embed="rId3" name="laser.wav" builtIn="1"/>
            </a:hlinkClick>
          </p:cNvPr>
          <p:cNvPicPr>
            <a:picLocks noChangeAspect="1" noChangeArrowheads="1" noCrop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>
            <a:off x="7383501" y="2443149"/>
            <a:ext cx="828675" cy="468313"/>
          </a:xfrm>
          <a:prstGeom prst="rect">
            <a:avLst/>
          </a:prstGeom>
          <a:noFill/>
        </p:spPr>
      </p:pic>
      <p:pic>
        <p:nvPicPr>
          <p:cNvPr id="44050" name="Picture 18" descr="fleche_58"/>
          <p:cNvPicPr>
            <a:picLocks noChangeAspect="1" noChangeArrowheads="1" noCrop="1"/>
          </p:cNvPicPr>
          <p:nvPr/>
        </p:nvPicPr>
        <p:blipFill>
          <a:blip r:embed="rId5"/>
          <a:srcRect/>
          <a:stretch>
            <a:fillRect/>
          </a:stretch>
        </p:blipFill>
        <p:spPr bwMode="auto">
          <a:xfrm>
            <a:off x="8496300" y="3300413"/>
            <a:ext cx="447675" cy="257175"/>
          </a:xfrm>
          <a:prstGeom prst="rect">
            <a:avLst/>
          </a:prstGeom>
          <a:noFill/>
        </p:spPr>
      </p:pic>
      <p:sp>
        <p:nvSpPr>
          <p:cNvPr id="44051" name="Rectangle 19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673324" y="1968480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44052" name="Rectangle 2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673324" y="2435205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44053" name="Rectangle 21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673324" y="2903518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I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44054" name="Rectangle 22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673324" y="3371830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U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44055" name="Rectangle 23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673324" y="3840143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C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44056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673324" y="4308455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L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44057" name="Rectangle 25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673324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44058" name="Rectangle 26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673324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44059" name="Rectangle 27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673324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I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44060" name="Rectangle 28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673324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U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44061" name="Rectangle 29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673324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C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44062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673324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L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32" name="AutoShape 16">
            <a:hlinkClick r:id="" action="ppaction://noaction" highlightClick="1"/>
          </p:cNvPr>
          <p:cNvSpPr>
            <a:spLocks noChangeArrowheads="1"/>
          </p:cNvSpPr>
          <p:nvPr/>
        </p:nvSpPr>
        <p:spPr bwMode="auto">
          <a:xfrm>
            <a:off x="5521338" y="258726"/>
            <a:ext cx="466725" cy="468312"/>
          </a:xfrm>
          <a:prstGeom prst="actionButtonBlank">
            <a:avLst/>
          </a:prstGeom>
          <a:gradFill rotWithShape="1">
            <a:gsLst>
              <a:gs pos="0">
                <a:srgbClr val="FFC000"/>
              </a:gs>
              <a:gs pos="100000">
                <a:srgbClr val="D09502"/>
              </a:gs>
            </a:gsLst>
            <a:path path="rect">
              <a:fillToRect l="50000" t="50000" r="50000" b="50000"/>
            </a:path>
          </a:gradFill>
          <a:ln w="9525">
            <a:noFill/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</p:spPr>
        <p:txBody>
          <a:bodyPr wrap="none" anchor="ctr"/>
          <a:lstStyle/>
          <a:p>
            <a:pPr algn="ctr"/>
            <a:r>
              <a:rPr lang="fr-FR" sz="2800" dirty="0" smtClean="0">
                <a:latin typeface="Arial Rounded MT Bold" pitchFamily="34" charset="0"/>
              </a:rPr>
              <a:t>R</a:t>
            </a:r>
            <a:endParaRPr lang="fr-FR" sz="2800" dirty="0">
              <a:latin typeface="Arial Rounded MT Bold" pitchFamily="34" charset="0"/>
            </a:endParaRPr>
          </a:p>
        </p:txBody>
      </p:sp>
      <p:sp>
        <p:nvSpPr>
          <p:cNvPr id="40" name="AutoShape 16">
            <a:hlinkClick r:id="" action="ppaction://noaction" highlightClick="1"/>
          </p:cNvPr>
          <p:cNvSpPr>
            <a:spLocks noChangeArrowheads="1"/>
          </p:cNvSpPr>
          <p:nvPr/>
        </p:nvSpPr>
        <p:spPr bwMode="auto">
          <a:xfrm>
            <a:off x="5967438" y="258726"/>
            <a:ext cx="466725" cy="468312"/>
          </a:xfrm>
          <a:prstGeom prst="actionButtonBlank">
            <a:avLst/>
          </a:prstGeom>
          <a:gradFill rotWithShape="1">
            <a:gsLst>
              <a:gs pos="0">
                <a:srgbClr val="FFC000"/>
              </a:gs>
              <a:gs pos="100000">
                <a:srgbClr val="D09502"/>
              </a:gs>
            </a:gsLst>
            <a:path path="rect">
              <a:fillToRect l="50000" t="50000" r="50000" b="50000"/>
            </a:path>
          </a:gradFill>
          <a:ln w="9525">
            <a:noFill/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</p:spPr>
        <p:txBody>
          <a:bodyPr wrap="none" anchor="ctr"/>
          <a:lstStyle/>
          <a:p>
            <a:pPr algn="ctr"/>
            <a:r>
              <a:rPr lang="fr-FR" sz="2800" dirty="0" smtClean="0">
                <a:latin typeface="Arial Rounded MT Bold" pitchFamily="34" charset="0"/>
              </a:rPr>
              <a:t>E</a:t>
            </a:r>
            <a:endParaRPr lang="fr-FR" sz="2800" dirty="0">
              <a:latin typeface="Arial Rounded MT Bold" pitchFamily="34" charset="0"/>
            </a:endParaRPr>
          </a:p>
        </p:txBody>
      </p:sp>
      <p:sp>
        <p:nvSpPr>
          <p:cNvPr id="42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673324" y="4779981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L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43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673324" y="5251507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R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44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673324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L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45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673324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R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pic>
        <p:nvPicPr>
          <p:cNvPr id="39" name="Image 38" descr="interrog01.gif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1358856" y="5838858"/>
            <a:ext cx="506409" cy="506409"/>
          </a:xfrm>
          <a:prstGeom prst="rect">
            <a:avLst/>
          </a:prstGeom>
        </p:spPr>
      </p:pic>
      <p:sp>
        <p:nvSpPr>
          <p:cNvPr id="46" name="ZoneTexte 45"/>
          <p:cNvSpPr txBox="1"/>
          <p:nvPr/>
        </p:nvSpPr>
        <p:spPr>
          <a:xfrm>
            <a:off x="0" y="6386553"/>
            <a:ext cx="3221020" cy="380480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</p:spPr>
        <p:txBody>
          <a:bodyPr wrap="square" lIns="36000" tIns="36000" rIns="36000" bIns="36000" rtlCol="0" anchor="ctr" anchorCtr="0">
            <a:spAutoFit/>
          </a:bodyPr>
          <a:lstStyle/>
          <a:p>
            <a:pPr algn="ctr"/>
            <a:r>
              <a:rPr lang="fr-FR" sz="2000" dirty="0" smtClean="0">
                <a:latin typeface="Arial Rounded MT Bold" pitchFamily="34" charset="0"/>
              </a:rPr>
              <a:t>un des couverts</a:t>
            </a:r>
            <a:endParaRPr lang="fr-FR" sz="2000" dirty="0">
              <a:latin typeface="Arial Rounded MT Bold" pitchFamily="34" charset="0"/>
            </a:endParaRPr>
          </a:p>
        </p:txBody>
      </p:sp>
      <p:sp>
        <p:nvSpPr>
          <p:cNvPr id="33" name="Rectangle 19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147993" y="1968480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34" name="Rectangle 2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147993" y="2435205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35" name="Rectangle 21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147993" y="2903518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I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36" name="Rectangle 22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147993" y="3371830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U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37" name="Rectangle 23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147993" y="3840143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C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38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147993" y="4308455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L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41" name="Rectangle 25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147993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47" name="Rectangle 26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147993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48" name="Rectangle 27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147993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I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49" name="Rectangle 28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147993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U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50" name="Rectangle 29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147993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C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51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147993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L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52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147993" y="4779981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L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53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147993" y="5251507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R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54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147993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L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55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147993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R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56" name="Rectangle 19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622662" y="1968480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57" name="Rectangle 2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622662" y="2435205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58" name="Rectangle 21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622662" y="2903518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I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59" name="Rectangle 22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622662" y="3371830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U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60" name="Rectangle 23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622662" y="3840143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C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61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622662" y="4308455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L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62" name="Rectangle 25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622662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63" name="Rectangle 26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622662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64" name="Rectangle 27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622662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I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65" name="Rectangle 28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622662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U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66" name="Rectangle 29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622662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C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67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622662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L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68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622662" y="4779981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L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69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622662" y="5251507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R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70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622662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L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71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622662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R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72" name="Rectangle 19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097331" y="1968480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73" name="Rectangle 2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097331" y="2435205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74" name="Rectangle 21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097331" y="2903518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I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75" name="Rectangle 22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097331" y="3371830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U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76" name="Rectangle 23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097331" y="3840143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C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77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097331" y="4308455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L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78" name="Rectangle 25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097331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79" name="Rectangle 26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097331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80" name="Rectangle 27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097331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I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81" name="Rectangle 28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097331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U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82" name="Rectangle 29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097331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C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83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097331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L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84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097331" y="4779981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L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85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097331" y="5251507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R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86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097331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L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87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097331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R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88" name="Rectangle 19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572000" y="1968480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89" name="Rectangle 2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572000" y="2435205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90" name="Rectangle 21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572000" y="2903518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I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91" name="Rectangle 22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572000" y="3371830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U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92" name="Rectangle 23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572000" y="3840143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C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93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572000" y="4308455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L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94" name="Rectangle 25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572000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95" name="Rectangle 26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572000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96" name="Rectangle 27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572000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I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97" name="Rectangle 28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572000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U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98" name="Rectangle 29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572000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C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99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572000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L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00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572000" y="4779981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L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01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572000" y="5251507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R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02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572000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L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03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572000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R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04" name="Rectangle 19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046669" y="1968480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05" name="Rectangle 2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046669" y="2435205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06" name="Rectangle 21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046669" y="2903518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I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07" name="Rectangle 22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046669" y="3371830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U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08" name="Rectangle 23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046669" y="3840143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C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09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046669" y="4308455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L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10" name="Rectangle 25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046669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11" name="Rectangle 26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046669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12" name="Rectangle 27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046669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I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13" name="Rectangle 28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046669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U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14" name="Rectangle 29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046669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C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15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046669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L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16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046669" y="4779981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L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17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046669" y="5251507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R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18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046669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L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19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046669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R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20" name="Rectangle 19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521338" y="1968480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21" name="Rectangle 2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521338" y="2435205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22" name="Rectangle 21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521338" y="2903518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I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23" name="Rectangle 22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521338" y="3371830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U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24" name="Rectangle 23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521338" y="3840143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C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25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521338" y="4308455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L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26" name="Rectangle 25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521338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27" name="Rectangle 26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521338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28" name="Rectangle 27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521338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I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29" name="Rectangle 28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521338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U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30" name="Rectangle 29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521338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C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31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521338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L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32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521338" y="4779981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L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33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521338" y="5251507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R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34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521338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L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35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521338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R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36" name="Rectangle 19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996007" y="1968480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37" name="Rectangle 2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996007" y="2435205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38" name="Rectangle 21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996007" y="2903518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I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39" name="Rectangle 22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996007" y="3371830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U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40" name="Rectangle 23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996007" y="3840143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C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41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996007" y="4308455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L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42" name="Rectangle 25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996007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43" name="Rectangle 26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996007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44" name="Rectangle 27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996007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I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45" name="Rectangle 28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996007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U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46" name="Rectangle 29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996007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C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47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996007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L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48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996007" y="4779981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L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49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996007" y="5251507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R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50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996007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L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51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996007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R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52" name="Rectangle 31">
            <a:hlinkClick r:id="" action="ppaction://noaction">
              <a:snd r:embed="rId8" name="arrow.wav" builtIn="1"/>
            </a:hlinkClick>
          </p:cNvPr>
          <p:cNvSpPr>
            <a:spLocks noChangeArrowheads="1"/>
          </p:cNvSpPr>
          <p:nvPr/>
        </p:nvSpPr>
        <p:spPr bwMode="auto">
          <a:xfrm>
            <a:off x="2673324" y="982629"/>
            <a:ext cx="3797352" cy="468312"/>
          </a:xfrm>
          <a:prstGeom prst="rect">
            <a:avLst/>
          </a:prstGeom>
          <a:solidFill>
            <a:schemeClr val="accent1">
              <a:alpha val="0"/>
            </a:schemeClr>
          </a:solidFill>
          <a:ln w="12700">
            <a:solidFill>
              <a:srgbClr val="FFCC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fr-FR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4405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3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4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5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6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7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8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9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20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4" dur="500"/>
                                        <p:tgtEl>
                                          <p:spTgt spid="4405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500"/>
                                        <p:tgtEl>
                                          <p:spTgt spid="440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" decel="100000"/>
                                        <p:tgtEl>
                                          <p:spTgt spid="440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4051"/>
                  </p:tgtEl>
                </p:cond>
              </p:nextCondLst>
            </p:seq>
            <p:seq concurrent="1" nextAc="seek">
              <p:cTn id="29" restart="whenNotActive" fill="hold" evtFilter="cancelBubble" nodeType="interactiveSeq">
                <p:stCondLst>
                  <p:cond evt="onClick" delay="0">
                    <p:tgtEl>
                      <p:spTgt spid="4405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0" fill="hold">
                      <p:stCondLst>
                        <p:cond delay="0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4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5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40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41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2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43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4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45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6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47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1" dur="500"/>
                                        <p:tgtEl>
                                          <p:spTgt spid="4405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2" dur="500"/>
                                        <p:tgtEl>
                                          <p:spTgt spid="440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50" decel="100000"/>
                                        <p:tgtEl>
                                          <p:spTgt spid="440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4052"/>
                  </p:tgtEl>
                </p:cond>
              </p:nextCondLst>
            </p:seq>
            <p:seq concurrent="1" nextAc="seek">
              <p:cTn id="56" restart="whenNotActive" fill="hold" evtFilter="cancelBubble" nodeType="interactiveSeq">
                <p:stCondLst>
                  <p:cond evt="onClick" delay="0">
                    <p:tgtEl>
                      <p:spTgt spid="4405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7" fill="hold">
                      <p:stCondLst>
                        <p:cond delay="0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1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2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67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68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9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70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1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72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3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74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>
                      <p:stCondLst>
                        <p:cond delay="indefinite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8" dur="500"/>
                                        <p:tgtEl>
                                          <p:spTgt spid="4405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9" dur="500"/>
                                        <p:tgtEl>
                                          <p:spTgt spid="440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50" decel="100000"/>
                                        <p:tgtEl>
                                          <p:spTgt spid="440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4053"/>
                  </p:tgtEl>
                </p:cond>
              </p:nextCondLst>
            </p:seq>
            <p:seq concurrent="1" nextAc="seek">
              <p:cTn id="83" restart="whenNotActive" fill="hold" evtFilter="cancelBubble" nodeType="interactiveSeq">
                <p:stCondLst>
                  <p:cond evt="onClick" delay="0">
                    <p:tgtEl>
                      <p:spTgt spid="4405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4" fill="hold">
                      <p:stCondLst>
                        <p:cond delay="0"/>
                      </p:stCondLst>
                      <p:childTnLst>
                        <p:par>
                          <p:cTn id="85" fill="hold">
                            <p:stCondLst>
                              <p:cond delay="0"/>
                            </p:stCondLst>
                            <p:childTnLst>
                              <p:par>
                                <p:cTn id="86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8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9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94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95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6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97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8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99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00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01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2" fill="hold">
                      <p:stCondLst>
                        <p:cond delay="indefinite"/>
                      </p:stCondLst>
                      <p:childTnLst>
                        <p:par>
                          <p:cTn id="103" fill="hold">
                            <p:stCondLst>
                              <p:cond delay="0"/>
                            </p:stCondLst>
                            <p:childTnLst>
                              <p:par>
                                <p:cTn id="104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5" dur="500"/>
                                        <p:tgtEl>
                                          <p:spTgt spid="4406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500"/>
                                        <p:tgtEl>
                                          <p:spTgt spid="440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50" decel="100000"/>
                                        <p:tgtEl>
                                          <p:spTgt spid="440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4054"/>
                  </p:tgtEl>
                </p:cond>
              </p:nextCondLst>
            </p:seq>
            <p:seq concurrent="1" nextAc="seek">
              <p:cTn id="110" restart="whenNotActive" fill="hold" evtFilter="cancelBubble" nodeType="interactiveSeq">
                <p:stCondLst>
                  <p:cond evt="onClick" delay="0">
                    <p:tgtEl>
                      <p:spTgt spid="4405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1" fill="hold">
                      <p:stCondLst>
                        <p:cond delay="0"/>
                      </p:stCondLst>
                      <p:childTnLst>
                        <p:par>
                          <p:cTn id="112" fill="hold">
                            <p:stCondLst>
                              <p:cond delay="0"/>
                            </p:stCondLst>
                            <p:childTnLst>
                              <p:par>
                                <p:cTn id="113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5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6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7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8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9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0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21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22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3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24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5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26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7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28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9" fill="hold">
                      <p:stCondLst>
                        <p:cond delay="indefinite"/>
                      </p:stCondLst>
                      <p:childTnLst>
                        <p:par>
                          <p:cTn id="130" fill="hold">
                            <p:stCondLst>
                              <p:cond delay="0"/>
                            </p:stCondLst>
                            <p:childTnLst>
                              <p:par>
                                <p:cTn id="131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2" dur="500"/>
                                        <p:tgtEl>
                                          <p:spTgt spid="4406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3" dur="500"/>
                                        <p:tgtEl>
                                          <p:spTgt spid="440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4" dur="50" decel="100000"/>
                                        <p:tgtEl>
                                          <p:spTgt spid="440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5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4055"/>
                  </p:tgtEl>
                </p:cond>
              </p:nextCondLst>
            </p:seq>
            <p:seq concurrent="1" nextAc="seek">
              <p:cTn id="137" restart="whenNotActive" fill="hold" evtFilter="cancelBubble" nodeType="interactiveSeq">
                <p:stCondLst>
                  <p:cond evt="onClick" delay="0">
                    <p:tgtEl>
                      <p:spTgt spid="4404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8" fill="hold">
                      <p:stCondLst>
                        <p:cond delay="0"/>
                      </p:stCondLst>
                      <p:childTnLst>
                        <p:par>
                          <p:cTn id="139" fill="hold">
                            <p:stCondLst>
                              <p:cond delay="0"/>
                            </p:stCondLst>
                            <p:childTnLst>
                              <p:par>
                                <p:cTn id="140" presetID="56" presetClass="entr" presetSubtype="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by="(-#ppt_w*2)" calcmode="lin" valueType="num">
                                      <p:cBhvr rctx="PPT">
                                        <p:cTn id="142" dur="25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</p:anim>
                                    <p:anim by="(#ppt_w*0.50)" calcmode="lin" valueType="num">
                                      <p:cBhvr>
                                        <p:cTn id="143" dur="25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(-#ppt_h/2)" to="(#ppt_y)" calcmode="lin" valueType="num">
                                      <p:cBhvr>
                                        <p:cTn id="144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</p:anim>
                                    <p:animRot by="21600000">
                                      <p:cBhvr>
                                        <p:cTn id="145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6" fill="hold">
                            <p:stCondLst>
                              <p:cond delay="500"/>
                            </p:stCondLst>
                            <p:childTnLst>
                              <p:par>
                                <p:cTn id="147" presetID="56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by="(-#ppt_w*2)" calcmode="lin" valueType="num">
                                      <p:cBhvr rctx="PPT">
                                        <p:cTn id="149" dur="25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</p:anim>
                                    <p:anim by="(#ppt_w*0.50)" calcmode="lin" valueType="num">
                                      <p:cBhvr>
                                        <p:cTn id="150" dur="25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(-#ppt_h/2)" to="(#ppt_y)" calcmode="lin" valueType="num">
                                      <p:cBhvr>
                                        <p:cTn id="151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</p:anim>
                                    <p:animRot by="21600000">
                                      <p:cBhvr>
                                        <p:cTn id="152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3" fill="hold">
                            <p:stCondLst>
                              <p:cond delay="1000"/>
                            </p:stCondLst>
                            <p:childTnLst>
                              <p:par>
                                <p:cTn id="154" presetID="56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by="(-#ppt_w*2)" calcmode="lin" valueType="num">
                                      <p:cBhvr rctx="PPT">
                                        <p:cTn id="156" dur="25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</p:anim>
                                    <p:anim by="(#ppt_w*0.50)" calcmode="lin" valueType="num">
                                      <p:cBhvr>
                                        <p:cTn id="157" dur="25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(-#ppt_h/2)" to="(#ppt_y)" calcmode="lin" valueType="num">
                                      <p:cBhvr>
                                        <p:cTn id="158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</p:anim>
                                    <p:animRot by="21600000">
                                      <p:cBhvr>
                                        <p:cTn id="159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0" fill="hold">
                            <p:stCondLst>
                              <p:cond delay="1500"/>
                            </p:stCondLst>
                            <p:childTnLst>
                              <p:par>
                                <p:cTn id="161" presetID="56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by="(-#ppt_w*2)" calcmode="lin" valueType="num">
                                      <p:cBhvr rctx="PPT">
                                        <p:cTn id="163" dur="25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</p:anim>
                                    <p:anim by="(#ppt_w*0.50)" calcmode="lin" valueType="num">
                                      <p:cBhvr>
                                        <p:cTn id="164" dur="25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(-#ppt_h/2)" to="(#ppt_y)" calcmode="lin" valueType="num">
                                      <p:cBhvr>
                                        <p:cTn id="165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</p:anim>
                                    <p:animRot by="21600000">
                                      <p:cBhvr>
                                        <p:cTn id="166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7" fill="hold">
                            <p:stCondLst>
                              <p:cond delay="2000"/>
                            </p:stCondLst>
                            <p:childTnLst>
                              <p:par>
                                <p:cTn id="168" presetID="56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by="(-#ppt_w*2)" calcmode="lin" valueType="num">
                                      <p:cBhvr rctx="PPT">
                                        <p:cTn id="170" dur="25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</p:anim>
                                    <p:anim by="(#ppt_w*0.50)" calcmode="lin" valueType="num">
                                      <p:cBhvr>
                                        <p:cTn id="171" dur="25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(-#ppt_h/2)" to="(#ppt_y)" calcmode="lin" valueType="num">
                                      <p:cBhvr>
                                        <p:cTn id="172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</p:anim>
                                    <p:animRot by="21600000">
                                      <p:cBhvr>
                                        <p:cTn id="173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4" fill="hold">
                            <p:stCondLst>
                              <p:cond delay="2500"/>
                            </p:stCondLst>
                            <p:childTnLst>
                              <p:par>
                                <p:cTn id="175" presetID="56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by="(-#ppt_w*2)" calcmode="lin" valueType="num">
                                      <p:cBhvr rctx="PPT">
                                        <p:cTn id="177" dur="25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</p:anim>
                                    <p:anim by="(#ppt_w*0.50)" calcmode="lin" valueType="num">
                                      <p:cBhvr>
                                        <p:cTn id="178" dur="25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(-#ppt_h/2)" to="(#ppt_y)" calcmode="lin" valueType="num">
                                      <p:cBhvr>
                                        <p:cTn id="179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</p:anim>
                                    <p:animRot by="21600000">
                                      <p:cBhvr>
                                        <p:cTn id="180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1" fill="hold">
                            <p:stCondLst>
                              <p:cond delay="3000"/>
                            </p:stCondLst>
                            <p:childTnLst>
                              <p:par>
                                <p:cTn id="182" presetID="56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by="(-#ppt_w*2)" calcmode="lin" valueType="num">
                                      <p:cBhvr rctx="PPT">
                                        <p:cTn id="184" dur="25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</p:anim>
                                    <p:anim by="(#ppt_w*0.50)" calcmode="lin" valueType="num">
                                      <p:cBhvr>
                                        <p:cTn id="185" dur="25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(-#ppt_h/2)" to="(#ppt_y)" calcmode="lin" valueType="num">
                                      <p:cBhvr>
                                        <p:cTn id="186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</p:anim>
                                    <p:animRot by="21600000">
                                      <p:cBhvr>
                                        <p:cTn id="187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8" fill="hold">
                            <p:stCondLst>
                              <p:cond delay="3500"/>
                            </p:stCondLst>
                            <p:childTnLst>
                              <p:par>
                                <p:cTn id="189" presetID="56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by="(-#ppt_w*2)" calcmode="lin" valueType="num">
                                      <p:cBhvr rctx="PPT">
                                        <p:cTn id="191" dur="25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</p:anim>
                                    <p:anim by="(#ppt_w*0.50)" calcmode="lin" valueType="num">
                                      <p:cBhvr>
                                        <p:cTn id="192" dur="25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(-#ppt_h/2)" to="(#ppt_y)" calcmode="lin" valueType="num">
                                      <p:cBhvr>
                                        <p:cTn id="193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</p:anim>
                                    <p:animRot by="21600000">
                                      <p:cBhvr>
                                        <p:cTn id="194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5" fill="hold">
                            <p:stCondLst>
                              <p:cond delay="4000"/>
                            </p:stCondLst>
                            <p:childTnLst>
                              <p:par>
                                <p:cTn id="196" presetID="34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from="(-#ppt_w/2)" to="(#ppt_x)" calcmode="lin" valueType="num">
                                      <p:cBhvr>
                                        <p:cTn id="198" dur="6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0" to="-1.0" calcmode="lin" valueType="num">
                                      <p:cBhvr>
                                        <p:cTn id="199" dur="200" decel="5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44050"/>
                                        </p:tgtEl>
                                        <p:attrNameLst>
                                          <p:attrName>xshear</p:attrName>
                                        </p:attrNameLst>
                                      </p:cBhvr>
                                    </p:anim>
                                    <p:animScale>
                                      <p:cBhvr>
                                        <p:cTn id="200" dur="200" decel="10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44050"/>
                                        </p:tgtEl>
                                      </p:cBhvr>
                                      <p:from x="100000" y="100000"/>
                                      <p:to x="80000" y="100000"/>
                                    </p:animScale>
                                    <p:anim by="(#ppt_h/3+#ppt_w*0.1)" calcmode="lin" valueType="num">
                                      <p:cBhvr additive="sum">
                                        <p:cTn id="201" dur="200" decel="10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440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4049"/>
                  </p:tgtEl>
                </p:cond>
              </p:nextCondLst>
            </p:seq>
            <p:seq concurrent="1" nextAc="seek">
              <p:cTn id="202" restart="whenNotActive" fill="hold" evtFilter="cancelBubble" nodeType="interactiveSeq">
                <p:stCondLst>
                  <p:cond evt="onClick" delay="0">
                    <p:tgtEl>
                      <p:spTgt spid="4405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03" fill="hold">
                      <p:stCondLst>
                        <p:cond delay="0"/>
                      </p:stCondLst>
                      <p:childTnLst>
                        <p:par>
                          <p:cTn id="204" fill="hold">
                            <p:stCondLst>
                              <p:cond delay="0"/>
                            </p:stCondLst>
                            <p:childTnLst>
                              <p:par>
                                <p:cTn id="205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07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8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9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0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1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2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213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214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15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216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17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218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19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220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1" fill="hold">
                      <p:stCondLst>
                        <p:cond delay="indefinite"/>
                      </p:stCondLst>
                      <p:childTnLst>
                        <p:par>
                          <p:cTn id="222" fill="hold">
                            <p:stCondLst>
                              <p:cond delay="0"/>
                            </p:stCondLst>
                            <p:childTnLst>
                              <p:par>
                                <p:cTn id="223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24" dur="500"/>
                                        <p:tgtEl>
                                          <p:spTgt spid="4406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5" dur="500"/>
                                        <p:tgtEl>
                                          <p:spTgt spid="440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6" dur="50" decel="100000"/>
                                        <p:tgtEl>
                                          <p:spTgt spid="440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7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2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4056"/>
                  </p:tgtEl>
                </p:cond>
              </p:nextCondLst>
            </p:seq>
            <p:seq concurrent="1" nextAc="seek">
              <p:cTn id="229" restart="whenNotActive" fill="hold" evtFilter="cancelBubble" nodeType="interactiveSeq">
                <p:stCondLst>
                  <p:cond evt="onClick" delay="0">
                    <p:tgtEl>
                      <p:spTgt spid="4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30" fill="hold">
                      <p:stCondLst>
                        <p:cond delay="0"/>
                      </p:stCondLst>
                      <p:childTnLst>
                        <p:par>
                          <p:cTn id="231" fill="hold">
                            <p:stCondLst>
                              <p:cond delay="0"/>
                            </p:stCondLst>
                            <p:childTnLst>
                              <p:par>
                                <p:cTn id="232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34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5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6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7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8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9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240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241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42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243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44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245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46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247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8" fill="hold">
                      <p:stCondLst>
                        <p:cond delay="indefinite"/>
                      </p:stCondLst>
                      <p:childTnLst>
                        <p:par>
                          <p:cTn id="249" fill="hold">
                            <p:stCondLst>
                              <p:cond delay="0"/>
                            </p:stCondLst>
                            <p:childTnLst>
                              <p:par>
                                <p:cTn id="250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51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2" dur="500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3" dur="50" decel="100000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4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5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2"/>
                  </p:tgtEl>
                </p:cond>
              </p:nextCondLst>
            </p:seq>
            <p:seq concurrent="1" nextAc="seek">
              <p:cTn id="256" restart="whenNotActive" fill="hold" evtFilter="cancelBubble" nodeType="interactiveSeq">
                <p:stCondLst>
                  <p:cond evt="onClick" delay="0">
                    <p:tgtEl>
                      <p:spTgt spid="4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57" fill="hold">
                      <p:stCondLst>
                        <p:cond delay="0"/>
                      </p:stCondLst>
                      <p:childTnLst>
                        <p:par>
                          <p:cTn id="258" fill="hold">
                            <p:stCondLst>
                              <p:cond delay="0"/>
                            </p:stCondLst>
                            <p:childTnLst>
                              <p:par>
                                <p:cTn id="259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61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2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3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4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5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6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267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268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69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270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71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272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73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274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5" fill="hold">
                      <p:stCondLst>
                        <p:cond delay="indefinite"/>
                      </p:stCondLst>
                      <p:childTnLst>
                        <p:par>
                          <p:cTn id="276" fill="hold">
                            <p:stCondLst>
                              <p:cond delay="0"/>
                            </p:stCondLst>
                            <p:childTnLst>
                              <p:par>
                                <p:cTn id="277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78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9" dur="500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0" dur="50" decel="100000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1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8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3"/>
                  </p:tgtEl>
                </p:cond>
              </p:nextCondLst>
            </p:seq>
            <p:seq concurrent="1" nextAc="seek">
              <p:cTn id="283" restart="whenNotActive" fill="hold" evtFilter="cancelBubble" nodeType="interactiveSeq">
                <p:stCondLst>
                  <p:cond evt="onClick" delay="0">
                    <p:tgtEl>
                      <p:spTgt spid="3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84" fill="hold">
                      <p:stCondLst>
                        <p:cond delay="0"/>
                      </p:stCondLst>
                      <p:childTnLst>
                        <p:par>
                          <p:cTn id="285" fill="hold">
                            <p:stCondLst>
                              <p:cond delay="0"/>
                            </p:stCondLst>
                            <p:childTnLst>
                              <p:par>
                                <p:cTn id="286" presetID="27" presetClass="entr" presetSubtype="0" fill="hold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2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288" dur="100"/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289" dur="100"/>
                                        <p:tgtEl>
                                          <p:spTgt spid="4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90" dur="100"/>
                                        <p:tgtEl>
                                          <p:spTgt spid="4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1" fill="hold">
                      <p:stCondLst>
                        <p:cond delay="indefinite"/>
                      </p:stCondLst>
                      <p:childTnLst>
                        <p:par>
                          <p:cTn id="292" fill="hold">
                            <p:stCondLst>
                              <p:cond delay="0"/>
                            </p:stCondLst>
                            <p:childTnLst>
                              <p:par>
                                <p:cTn id="293" presetID="26" presetClass="entr" presetSubtype="0" fill="hold" grpId="2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95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6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7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8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9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0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301" dur="7">
                                          <p:stCondLst>
                                            <p:cond delay="163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302" dur="42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03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304" dur="42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05" dur="7">
                                          <p:stCondLst>
                                            <p:cond delay="411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306" dur="42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07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308" dur="42" decel="50000">
                                          <p:stCondLst>
                                            <p:cond delay="459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9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oin.wav" builtIn="1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9"/>
                  </p:tgtEl>
                </p:cond>
              </p:nextCondLst>
            </p:seq>
            <p:seq concurrent="1" nextAc="seek">
              <p:cTn id="309" restart="whenNotActive" fill="hold" evtFilter="cancelBubble" nodeType="interactiveSeq">
                <p:stCondLst>
                  <p:cond evt="onClick" delay="0">
                    <p:tgtEl>
                      <p:spTgt spid="3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10" fill="hold">
                      <p:stCondLst>
                        <p:cond delay="0"/>
                      </p:stCondLst>
                      <p:childTnLst>
                        <p:par>
                          <p:cTn id="311" fill="hold">
                            <p:stCondLst>
                              <p:cond delay="0"/>
                            </p:stCondLst>
                            <p:childTnLst>
                              <p:par>
                                <p:cTn id="312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14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15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6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7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8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9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320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321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22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323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24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325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26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327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8" fill="hold">
                      <p:stCondLst>
                        <p:cond delay="indefinite"/>
                      </p:stCondLst>
                      <p:childTnLst>
                        <p:par>
                          <p:cTn id="329" fill="hold">
                            <p:stCondLst>
                              <p:cond delay="0"/>
                            </p:stCondLst>
                            <p:childTnLst>
                              <p:par>
                                <p:cTn id="330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31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2" dur="500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3" dur="50" decel="100000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4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3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3"/>
                  </p:tgtEl>
                </p:cond>
              </p:nextCondLst>
            </p:seq>
            <p:seq concurrent="1" nextAc="seek">
              <p:cTn id="336" restart="whenNotActive" fill="hold" evtFilter="cancelBubble" nodeType="interactiveSeq">
                <p:stCondLst>
                  <p:cond evt="onClick" delay="0">
                    <p:tgtEl>
                      <p:spTgt spid="3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37" fill="hold">
                      <p:stCondLst>
                        <p:cond delay="0"/>
                      </p:stCondLst>
                      <p:childTnLst>
                        <p:par>
                          <p:cTn id="338" fill="hold">
                            <p:stCondLst>
                              <p:cond delay="0"/>
                            </p:stCondLst>
                            <p:childTnLst>
                              <p:par>
                                <p:cTn id="339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41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42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3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4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5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6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347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348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49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350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51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352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53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354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5" fill="hold">
                      <p:stCondLst>
                        <p:cond delay="indefinite"/>
                      </p:stCondLst>
                      <p:childTnLst>
                        <p:par>
                          <p:cTn id="356" fill="hold">
                            <p:stCondLst>
                              <p:cond delay="0"/>
                            </p:stCondLst>
                            <p:childTnLst>
                              <p:par>
                                <p:cTn id="357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58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59" dur="500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0" dur="50" decel="100000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1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6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4"/>
                  </p:tgtEl>
                </p:cond>
              </p:nextCondLst>
            </p:seq>
            <p:seq concurrent="1" nextAc="seek">
              <p:cTn id="363" restart="whenNotActive" fill="hold" evtFilter="cancelBubble" nodeType="interactiveSeq">
                <p:stCondLst>
                  <p:cond evt="onClick" delay="0">
                    <p:tgtEl>
                      <p:spTgt spid="3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64" fill="hold">
                      <p:stCondLst>
                        <p:cond delay="0"/>
                      </p:stCondLst>
                      <p:childTnLst>
                        <p:par>
                          <p:cTn id="365" fill="hold">
                            <p:stCondLst>
                              <p:cond delay="0"/>
                            </p:stCondLst>
                            <p:childTnLst>
                              <p:par>
                                <p:cTn id="366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68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69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0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1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2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3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374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375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76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377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78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379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80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381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2" fill="hold">
                      <p:stCondLst>
                        <p:cond delay="indefinite"/>
                      </p:stCondLst>
                      <p:childTnLst>
                        <p:par>
                          <p:cTn id="383" fill="hold">
                            <p:stCondLst>
                              <p:cond delay="0"/>
                            </p:stCondLst>
                            <p:childTnLst>
                              <p:par>
                                <p:cTn id="384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85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86" dur="500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7" dur="50" decel="100000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8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8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5"/>
                  </p:tgtEl>
                </p:cond>
              </p:nextCondLst>
            </p:seq>
            <p:seq concurrent="1" nextAc="seek">
              <p:cTn id="390" restart="whenNotActive" fill="hold" evtFilter="cancelBubble" nodeType="interactiveSeq">
                <p:stCondLst>
                  <p:cond evt="onClick" delay="0">
                    <p:tgtEl>
                      <p:spTgt spid="3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91" fill="hold">
                      <p:stCondLst>
                        <p:cond delay="0"/>
                      </p:stCondLst>
                      <p:childTnLst>
                        <p:par>
                          <p:cTn id="392" fill="hold">
                            <p:stCondLst>
                              <p:cond delay="0"/>
                            </p:stCondLst>
                            <p:childTnLst>
                              <p:par>
                                <p:cTn id="393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95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96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7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8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9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0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401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402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03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404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05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406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07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408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9" fill="hold">
                      <p:stCondLst>
                        <p:cond delay="indefinite"/>
                      </p:stCondLst>
                      <p:childTnLst>
                        <p:par>
                          <p:cTn id="410" fill="hold">
                            <p:stCondLst>
                              <p:cond delay="0"/>
                            </p:stCondLst>
                            <p:childTnLst>
                              <p:par>
                                <p:cTn id="411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12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13" dur="500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4" dur="50" decel="100000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5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41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6"/>
                  </p:tgtEl>
                </p:cond>
              </p:nextCondLst>
            </p:seq>
            <p:seq concurrent="1" nextAc="seek">
              <p:cTn id="417" restart="whenNotActive" fill="hold" evtFilter="cancelBubble" nodeType="interactiveSeq">
                <p:stCondLst>
                  <p:cond evt="onClick" delay="0">
                    <p:tgtEl>
                      <p:spTgt spid="3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18" fill="hold">
                      <p:stCondLst>
                        <p:cond delay="0"/>
                      </p:stCondLst>
                      <p:childTnLst>
                        <p:par>
                          <p:cTn id="419" fill="hold">
                            <p:stCondLst>
                              <p:cond delay="0"/>
                            </p:stCondLst>
                            <p:childTnLst>
                              <p:par>
                                <p:cTn id="420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22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23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4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5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6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7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428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429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30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431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32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433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34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435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6" fill="hold">
                      <p:stCondLst>
                        <p:cond delay="indefinite"/>
                      </p:stCondLst>
                      <p:childTnLst>
                        <p:par>
                          <p:cTn id="437" fill="hold">
                            <p:stCondLst>
                              <p:cond delay="0"/>
                            </p:stCondLst>
                            <p:childTnLst>
                              <p:par>
                                <p:cTn id="438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39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40" dur="500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1" dur="50" decel="100000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44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7"/>
                  </p:tgtEl>
                </p:cond>
              </p:nextCondLst>
            </p:seq>
            <p:seq concurrent="1" nextAc="seek">
              <p:cTn id="444" restart="whenNotActive" fill="hold" evtFilter="cancelBubble" nodeType="interactiveSeq">
                <p:stCondLst>
                  <p:cond evt="onClick" delay="0">
                    <p:tgtEl>
                      <p:spTgt spid="3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45" fill="hold">
                      <p:stCondLst>
                        <p:cond delay="0"/>
                      </p:stCondLst>
                      <p:childTnLst>
                        <p:par>
                          <p:cTn id="446" fill="hold">
                            <p:stCondLst>
                              <p:cond delay="0"/>
                            </p:stCondLst>
                            <p:childTnLst>
                              <p:par>
                                <p:cTn id="447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49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50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1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2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3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4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455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456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57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458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59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460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61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462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3" fill="hold">
                      <p:stCondLst>
                        <p:cond delay="indefinite"/>
                      </p:stCondLst>
                      <p:childTnLst>
                        <p:par>
                          <p:cTn id="464" fill="hold">
                            <p:stCondLst>
                              <p:cond delay="0"/>
                            </p:stCondLst>
                            <p:childTnLst>
                              <p:par>
                                <p:cTn id="465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66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67" dur="500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8" dur="50" decel="100000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9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47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8"/>
                  </p:tgtEl>
                </p:cond>
              </p:nextCondLst>
            </p:seq>
            <p:seq concurrent="1" nextAc="seek">
              <p:cTn id="471" restart="whenNotActive" fill="hold" evtFilter="cancelBubble" nodeType="interactiveSeq">
                <p:stCondLst>
                  <p:cond evt="onClick" delay="0">
                    <p:tgtEl>
                      <p:spTgt spid="5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72" fill="hold">
                      <p:stCondLst>
                        <p:cond delay="0"/>
                      </p:stCondLst>
                      <p:childTnLst>
                        <p:par>
                          <p:cTn id="473" fill="hold">
                            <p:stCondLst>
                              <p:cond delay="0"/>
                            </p:stCondLst>
                            <p:childTnLst>
                              <p:par>
                                <p:cTn id="474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76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77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8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9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0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1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482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483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84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485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86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487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88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489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0" fill="hold">
                      <p:stCondLst>
                        <p:cond delay="indefinite"/>
                      </p:stCondLst>
                      <p:childTnLst>
                        <p:par>
                          <p:cTn id="491" fill="hold">
                            <p:stCondLst>
                              <p:cond delay="0"/>
                            </p:stCondLst>
                            <p:childTnLst>
                              <p:par>
                                <p:cTn id="492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93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94" dur="500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5" dur="50" decel="100000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6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49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2"/>
                  </p:tgtEl>
                </p:cond>
              </p:nextCondLst>
            </p:seq>
            <p:seq concurrent="1" nextAc="seek">
              <p:cTn id="498" restart="whenNotActive" fill="hold" evtFilter="cancelBubble" nodeType="interactiveSeq">
                <p:stCondLst>
                  <p:cond evt="onClick" delay="0">
                    <p:tgtEl>
                      <p:spTgt spid="5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99" fill="hold">
                      <p:stCondLst>
                        <p:cond delay="0"/>
                      </p:stCondLst>
                      <p:childTnLst>
                        <p:par>
                          <p:cTn id="500" fill="hold">
                            <p:stCondLst>
                              <p:cond delay="0"/>
                            </p:stCondLst>
                            <p:childTnLst>
                              <p:par>
                                <p:cTn id="501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03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04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5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6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7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8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509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510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11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512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13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514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15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516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7" fill="hold">
                      <p:stCondLst>
                        <p:cond delay="indefinite"/>
                      </p:stCondLst>
                      <p:childTnLst>
                        <p:par>
                          <p:cTn id="518" fill="hold">
                            <p:stCondLst>
                              <p:cond delay="0"/>
                            </p:stCondLst>
                            <p:childTnLst>
                              <p:par>
                                <p:cTn id="519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20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21" dur="500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2" dur="50" decel="100000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3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52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3"/>
                  </p:tgtEl>
                </p:cond>
              </p:nextCondLst>
            </p:seq>
            <p:seq concurrent="1" nextAc="seek">
              <p:cTn id="525" restart="whenNotActive" fill="hold" evtFilter="cancelBubble" nodeType="interactiveSeq">
                <p:stCondLst>
                  <p:cond evt="onClick" delay="0">
                    <p:tgtEl>
                      <p:spTgt spid="5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26" fill="hold">
                      <p:stCondLst>
                        <p:cond delay="0"/>
                      </p:stCondLst>
                      <p:childTnLst>
                        <p:par>
                          <p:cTn id="527" fill="hold">
                            <p:stCondLst>
                              <p:cond delay="0"/>
                            </p:stCondLst>
                            <p:childTnLst>
                              <p:par>
                                <p:cTn id="528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30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31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2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3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4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5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536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537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38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539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40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541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42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543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4" fill="hold">
                      <p:stCondLst>
                        <p:cond delay="indefinite"/>
                      </p:stCondLst>
                      <p:childTnLst>
                        <p:par>
                          <p:cTn id="545" fill="hold">
                            <p:stCondLst>
                              <p:cond delay="0"/>
                            </p:stCondLst>
                            <p:childTnLst>
                              <p:par>
                                <p:cTn id="546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47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48" dur="500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9" dur="50" decel="100000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0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55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6"/>
                  </p:tgtEl>
                </p:cond>
              </p:nextCondLst>
            </p:seq>
            <p:seq concurrent="1" nextAc="seek">
              <p:cTn id="552" restart="whenNotActive" fill="hold" evtFilter="cancelBubble" nodeType="interactiveSeq">
                <p:stCondLst>
                  <p:cond evt="onClick" delay="0">
                    <p:tgtEl>
                      <p:spTgt spid="5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53" fill="hold">
                      <p:stCondLst>
                        <p:cond delay="0"/>
                      </p:stCondLst>
                      <p:childTnLst>
                        <p:par>
                          <p:cTn id="554" fill="hold">
                            <p:stCondLst>
                              <p:cond delay="0"/>
                            </p:stCondLst>
                            <p:childTnLst>
                              <p:par>
                                <p:cTn id="555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57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58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9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0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1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2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563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564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65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566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67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568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69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570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1" fill="hold">
                      <p:stCondLst>
                        <p:cond delay="indefinite"/>
                      </p:stCondLst>
                      <p:childTnLst>
                        <p:par>
                          <p:cTn id="572" fill="hold">
                            <p:stCondLst>
                              <p:cond delay="0"/>
                            </p:stCondLst>
                            <p:childTnLst>
                              <p:par>
                                <p:cTn id="573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74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75" dur="500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6" dur="50" decel="100000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7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57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7"/>
                  </p:tgtEl>
                </p:cond>
              </p:nextCondLst>
            </p:seq>
            <p:seq concurrent="1" nextAc="seek">
              <p:cTn id="579" restart="whenNotActive" fill="hold" evtFilter="cancelBubble" nodeType="interactiveSeq">
                <p:stCondLst>
                  <p:cond evt="onClick" delay="0">
                    <p:tgtEl>
                      <p:spTgt spid="5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80" fill="hold">
                      <p:stCondLst>
                        <p:cond delay="0"/>
                      </p:stCondLst>
                      <p:childTnLst>
                        <p:par>
                          <p:cTn id="581" fill="hold">
                            <p:stCondLst>
                              <p:cond delay="0"/>
                            </p:stCondLst>
                            <p:childTnLst>
                              <p:par>
                                <p:cTn id="582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84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85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6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7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8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9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590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591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92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593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94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595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96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597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8" fill="hold">
                      <p:stCondLst>
                        <p:cond delay="indefinite"/>
                      </p:stCondLst>
                      <p:childTnLst>
                        <p:par>
                          <p:cTn id="599" fill="hold">
                            <p:stCondLst>
                              <p:cond delay="0"/>
                            </p:stCondLst>
                            <p:childTnLst>
                              <p:par>
                                <p:cTn id="600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01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02" dur="500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3" dur="50" decel="100000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4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60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8"/>
                  </p:tgtEl>
                </p:cond>
              </p:nextCondLst>
            </p:seq>
            <p:seq concurrent="1" nextAc="seek">
              <p:cTn id="606" restart="whenNotActive" fill="hold" evtFilter="cancelBubble" nodeType="interactiveSeq">
                <p:stCondLst>
                  <p:cond evt="onClick" delay="0">
                    <p:tgtEl>
                      <p:spTgt spid="5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07" fill="hold">
                      <p:stCondLst>
                        <p:cond delay="0"/>
                      </p:stCondLst>
                      <p:childTnLst>
                        <p:par>
                          <p:cTn id="608" fill="hold">
                            <p:stCondLst>
                              <p:cond delay="0"/>
                            </p:stCondLst>
                            <p:childTnLst>
                              <p:par>
                                <p:cTn id="609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11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12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3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4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5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6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617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618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19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620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21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622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23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624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5" fill="hold">
                      <p:stCondLst>
                        <p:cond delay="indefinite"/>
                      </p:stCondLst>
                      <p:childTnLst>
                        <p:par>
                          <p:cTn id="626" fill="hold">
                            <p:stCondLst>
                              <p:cond delay="0"/>
                            </p:stCondLst>
                            <p:childTnLst>
                              <p:par>
                                <p:cTn id="627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28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29" dur="500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0" dur="50" decel="100000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1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63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9"/>
                  </p:tgtEl>
                </p:cond>
              </p:nextCondLst>
            </p:seq>
            <p:seq concurrent="1" nextAc="seek">
              <p:cTn id="633" restart="whenNotActive" fill="hold" evtFilter="cancelBubble" nodeType="interactiveSeq">
                <p:stCondLst>
                  <p:cond evt="onClick" delay="0">
                    <p:tgtEl>
                      <p:spTgt spid="6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34" fill="hold">
                      <p:stCondLst>
                        <p:cond delay="0"/>
                      </p:stCondLst>
                      <p:childTnLst>
                        <p:par>
                          <p:cTn id="635" fill="hold">
                            <p:stCondLst>
                              <p:cond delay="0"/>
                            </p:stCondLst>
                            <p:childTnLst>
                              <p:par>
                                <p:cTn id="636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38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39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0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1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2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3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644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645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46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647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48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649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50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651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2" fill="hold">
                      <p:stCondLst>
                        <p:cond delay="indefinite"/>
                      </p:stCondLst>
                      <p:childTnLst>
                        <p:par>
                          <p:cTn id="653" fill="hold">
                            <p:stCondLst>
                              <p:cond delay="0"/>
                            </p:stCondLst>
                            <p:childTnLst>
                              <p:par>
                                <p:cTn id="654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55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56" dur="500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7" dur="50" decel="100000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8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65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0"/>
                  </p:tgtEl>
                </p:cond>
              </p:nextCondLst>
            </p:seq>
            <p:seq concurrent="1" nextAc="seek">
              <p:cTn id="660" restart="whenNotActive" fill="hold" evtFilter="cancelBubble" nodeType="interactiveSeq">
                <p:stCondLst>
                  <p:cond evt="onClick" delay="0">
                    <p:tgtEl>
                      <p:spTgt spid="6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61" fill="hold">
                      <p:stCondLst>
                        <p:cond delay="0"/>
                      </p:stCondLst>
                      <p:childTnLst>
                        <p:par>
                          <p:cTn id="662" fill="hold">
                            <p:stCondLst>
                              <p:cond delay="0"/>
                            </p:stCondLst>
                            <p:childTnLst>
                              <p:par>
                                <p:cTn id="663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65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66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7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8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9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0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671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672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73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674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75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676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77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678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9" fill="hold">
                      <p:stCondLst>
                        <p:cond delay="indefinite"/>
                      </p:stCondLst>
                      <p:childTnLst>
                        <p:par>
                          <p:cTn id="680" fill="hold">
                            <p:stCondLst>
                              <p:cond delay="0"/>
                            </p:stCondLst>
                            <p:childTnLst>
                              <p:par>
                                <p:cTn id="681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82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83" dur="500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4" dur="50" decel="100000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5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68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1"/>
                  </p:tgtEl>
                </p:cond>
              </p:nextCondLst>
            </p:seq>
            <p:seq concurrent="1" nextAc="seek">
              <p:cTn id="687" restart="whenNotActive" fill="hold" evtFilter="cancelBubble" nodeType="interactiveSeq">
                <p:stCondLst>
                  <p:cond evt="onClick" delay="0">
                    <p:tgtEl>
                      <p:spTgt spid="6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88" fill="hold">
                      <p:stCondLst>
                        <p:cond delay="0"/>
                      </p:stCondLst>
                      <p:childTnLst>
                        <p:par>
                          <p:cTn id="689" fill="hold">
                            <p:stCondLst>
                              <p:cond delay="0"/>
                            </p:stCondLst>
                            <p:childTnLst>
                              <p:par>
                                <p:cTn id="690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92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93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4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5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6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7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698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699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00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701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02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703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04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705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06" fill="hold">
                      <p:stCondLst>
                        <p:cond delay="indefinite"/>
                      </p:stCondLst>
                      <p:childTnLst>
                        <p:par>
                          <p:cTn id="707" fill="hold">
                            <p:stCondLst>
                              <p:cond delay="0"/>
                            </p:stCondLst>
                            <p:childTnLst>
                              <p:par>
                                <p:cTn id="708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09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10" dur="500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1" dur="50" decel="100000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7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8"/>
                  </p:tgtEl>
                </p:cond>
              </p:nextCondLst>
            </p:seq>
            <p:seq concurrent="1" nextAc="seek">
              <p:cTn id="714" restart="whenNotActive" fill="hold" evtFilter="cancelBubble" nodeType="interactiveSeq">
                <p:stCondLst>
                  <p:cond evt="onClick" delay="0">
                    <p:tgtEl>
                      <p:spTgt spid="6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15" fill="hold">
                      <p:stCondLst>
                        <p:cond delay="0"/>
                      </p:stCondLst>
                      <p:childTnLst>
                        <p:par>
                          <p:cTn id="716" fill="hold">
                            <p:stCondLst>
                              <p:cond delay="0"/>
                            </p:stCondLst>
                            <p:childTnLst>
                              <p:par>
                                <p:cTn id="717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19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20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1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2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3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4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725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726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27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728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29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730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31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732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3" fill="hold">
                      <p:stCondLst>
                        <p:cond delay="indefinite"/>
                      </p:stCondLst>
                      <p:childTnLst>
                        <p:par>
                          <p:cTn id="734" fill="hold">
                            <p:stCondLst>
                              <p:cond delay="0"/>
                            </p:stCondLst>
                            <p:childTnLst>
                              <p:par>
                                <p:cTn id="735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36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37" dur="500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8" dur="50" decel="100000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9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74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9"/>
                  </p:tgtEl>
                </p:cond>
              </p:nextCondLst>
            </p:seq>
            <p:seq concurrent="1" nextAc="seek">
              <p:cTn id="741" restart="whenNotActive" fill="hold" evtFilter="cancelBubble" nodeType="interactiveSeq">
                <p:stCondLst>
                  <p:cond evt="onClick" delay="0">
                    <p:tgtEl>
                      <p:spTgt spid="7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42" fill="hold">
                      <p:stCondLst>
                        <p:cond delay="0"/>
                      </p:stCondLst>
                      <p:childTnLst>
                        <p:par>
                          <p:cTn id="743" fill="hold">
                            <p:stCondLst>
                              <p:cond delay="0"/>
                            </p:stCondLst>
                            <p:childTnLst>
                              <p:par>
                                <p:cTn id="744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46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47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8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9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0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1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752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753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54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755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56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757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58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759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60" fill="hold">
                      <p:stCondLst>
                        <p:cond delay="indefinite"/>
                      </p:stCondLst>
                      <p:childTnLst>
                        <p:par>
                          <p:cTn id="761" fill="hold">
                            <p:stCondLst>
                              <p:cond delay="0"/>
                            </p:stCondLst>
                            <p:childTnLst>
                              <p:par>
                                <p:cTn id="762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63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64" dur="500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5" dur="50" decel="100000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6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76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2"/>
                  </p:tgtEl>
                </p:cond>
              </p:nextCondLst>
            </p:seq>
            <p:seq concurrent="1" nextAc="seek">
              <p:cTn id="768" restart="whenNotActive" fill="hold" evtFilter="cancelBubble" nodeType="interactiveSeq">
                <p:stCondLst>
                  <p:cond evt="onClick" delay="0">
                    <p:tgtEl>
                      <p:spTgt spid="7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69" fill="hold">
                      <p:stCondLst>
                        <p:cond delay="0"/>
                      </p:stCondLst>
                      <p:childTnLst>
                        <p:par>
                          <p:cTn id="770" fill="hold">
                            <p:stCondLst>
                              <p:cond delay="0"/>
                            </p:stCondLst>
                            <p:childTnLst>
                              <p:par>
                                <p:cTn id="771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73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74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5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6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7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8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779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780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81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782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83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784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85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786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87" fill="hold">
                      <p:stCondLst>
                        <p:cond delay="indefinite"/>
                      </p:stCondLst>
                      <p:childTnLst>
                        <p:par>
                          <p:cTn id="788" fill="hold">
                            <p:stCondLst>
                              <p:cond delay="0"/>
                            </p:stCondLst>
                            <p:childTnLst>
                              <p:par>
                                <p:cTn id="789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90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91" dur="500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2" dur="50" decel="100000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3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79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3"/>
                  </p:tgtEl>
                </p:cond>
              </p:nextCondLst>
            </p:seq>
            <p:seq concurrent="1" nextAc="seek">
              <p:cTn id="795" restart="whenNotActive" fill="hold" evtFilter="cancelBubble" nodeType="interactiveSeq">
                <p:stCondLst>
                  <p:cond evt="onClick" delay="0">
                    <p:tgtEl>
                      <p:spTgt spid="7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96" fill="hold">
                      <p:stCondLst>
                        <p:cond delay="0"/>
                      </p:stCondLst>
                      <p:childTnLst>
                        <p:par>
                          <p:cTn id="797" fill="hold">
                            <p:stCondLst>
                              <p:cond delay="0"/>
                            </p:stCondLst>
                            <p:childTnLst>
                              <p:par>
                                <p:cTn id="798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00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01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2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3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4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5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806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807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08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809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10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811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12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813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14" fill="hold">
                      <p:stCondLst>
                        <p:cond delay="indefinite"/>
                      </p:stCondLst>
                      <p:childTnLst>
                        <p:par>
                          <p:cTn id="815" fill="hold">
                            <p:stCondLst>
                              <p:cond delay="0"/>
                            </p:stCondLst>
                            <p:childTnLst>
                              <p:par>
                                <p:cTn id="816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17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18" dur="500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9" dur="50" decel="100000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0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82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4"/>
                  </p:tgtEl>
                </p:cond>
              </p:nextCondLst>
            </p:seq>
            <p:seq concurrent="1" nextAc="seek">
              <p:cTn id="822" restart="whenNotActive" fill="hold" evtFilter="cancelBubble" nodeType="interactiveSeq">
                <p:stCondLst>
                  <p:cond evt="onClick" delay="0">
                    <p:tgtEl>
                      <p:spTgt spid="7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23" fill="hold">
                      <p:stCondLst>
                        <p:cond delay="0"/>
                      </p:stCondLst>
                      <p:childTnLst>
                        <p:par>
                          <p:cTn id="824" fill="hold">
                            <p:stCondLst>
                              <p:cond delay="0"/>
                            </p:stCondLst>
                            <p:childTnLst>
                              <p:par>
                                <p:cTn id="825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27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28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9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0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1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2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833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834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35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836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37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838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39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840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41" fill="hold">
                      <p:stCondLst>
                        <p:cond delay="indefinite"/>
                      </p:stCondLst>
                      <p:childTnLst>
                        <p:par>
                          <p:cTn id="842" fill="hold">
                            <p:stCondLst>
                              <p:cond delay="0"/>
                            </p:stCondLst>
                            <p:childTnLst>
                              <p:par>
                                <p:cTn id="843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44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45" dur="500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6" dur="50" decel="100000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7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84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5"/>
                  </p:tgtEl>
                </p:cond>
              </p:nextCondLst>
            </p:seq>
            <p:seq concurrent="1" nextAc="seek">
              <p:cTn id="849" restart="whenNotActive" fill="hold" evtFilter="cancelBubble" nodeType="interactiveSeq">
                <p:stCondLst>
                  <p:cond evt="onClick" delay="0">
                    <p:tgtEl>
                      <p:spTgt spid="7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50" fill="hold">
                      <p:stCondLst>
                        <p:cond delay="0"/>
                      </p:stCondLst>
                      <p:childTnLst>
                        <p:par>
                          <p:cTn id="851" fill="hold">
                            <p:stCondLst>
                              <p:cond delay="0"/>
                            </p:stCondLst>
                            <p:childTnLst>
                              <p:par>
                                <p:cTn id="852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54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55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6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7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8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9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860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861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62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863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64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865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66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867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68" fill="hold">
                      <p:stCondLst>
                        <p:cond delay="indefinite"/>
                      </p:stCondLst>
                      <p:childTnLst>
                        <p:par>
                          <p:cTn id="869" fill="hold">
                            <p:stCondLst>
                              <p:cond delay="0"/>
                            </p:stCondLst>
                            <p:childTnLst>
                              <p:par>
                                <p:cTn id="870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71" dur="5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72" dur="500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3" dur="50" decel="100000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4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87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6"/>
                  </p:tgtEl>
                </p:cond>
              </p:nextCondLst>
            </p:seq>
            <p:seq concurrent="1" nextAc="seek">
              <p:cTn id="876" restart="whenNotActive" fill="hold" evtFilter="cancelBubble" nodeType="interactiveSeq">
                <p:stCondLst>
                  <p:cond evt="onClick" delay="0">
                    <p:tgtEl>
                      <p:spTgt spid="7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77" fill="hold">
                      <p:stCondLst>
                        <p:cond delay="0"/>
                      </p:stCondLst>
                      <p:childTnLst>
                        <p:par>
                          <p:cTn id="878" fill="hold">
                            <p:stCondLst>
                              <p:cond delay="0"/>
                            </p:stCondLst>
                            <p:childTnLst>
                              <p:par>
                                <p:cTn id="879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81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82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3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4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5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6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887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888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89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890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91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892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93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894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95" fill="hold">
                      <p:stCondLst>
                        <p:cond delay="indefinite"/>
                      </p:stCondLst>
                      <p:childTnLst>
                        <p:par>
                          <p:cTn id="896" fill="hold">
                            <p:stCondLst>
                              <p:cond delay="0"/>
                            </p:stCondLst>
                            <p:childTnLst>
                              <p:par>
                                <p:cTn id="897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98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99" dur="500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0" dur="50" decel="100000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1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90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7"/>
                  </p:tgtEl>
                </p:cond>
              </p:nextCondLst>
            </p:seq>
            <p:seq concurrent="1" nextAc="seek">
              <p:cTn id="903" restart="whenNotActive" fill="hold" evtFilter="cancelBubble" nodeType="interactiveSeq">
                <p:stCondLst>
                  <p:cond evt="onClick" delay="0">
                    <p:tgtEl>
                      <p:spTgt spid="8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04" fill="hold">
                      <p:stCondLst>
                        <p:cond delay="0"/>
                      </p:stCondLst>
                      <p:childTnLst>
                        <p:par>
                          <p:cTn id="905" fill="hold">
                            <p:stCondLst>
                              <p:cond delay="0"/>
                            </p:stCondLst>
                            <p:childTnLst>
                              <p:par>
                                <p:cTn id="906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08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09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0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1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2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3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914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915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16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917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18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919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20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921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22" fill="hold">
                      <p:stCondLst>
                        <p:cond delay="indefinite"/>
                      </p:stCondLst>
                      <p:childTnLst>
                        <p:par>
                          <p:cTn id="923" fill="hold">
                            <p:stCondLst>
                              <p:cond delay="0"/>
                            </p:stCondLst>
                            <p:childTnLst>
                              <p:par>
                                <p:cTn id="924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25" dur="5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26" dur="500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7" dur="50" decel="100000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8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92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4"/>
                  </p:tgtEl>
                </p:cond>
              </p:nextCondLst>
            </p:seq>
            <p:seq concurrent="1" nextAc="seek">
              <p:cTn id="930" restart="whenNotActive" fill="hold" evtFilter="cancelBubble" nodeType="interactiveSeq">
                <p:stCondLst>
                  <p:cond evt="onClick" delay="0">
                    <p:tgtEl>
                      <p:spTgt spid="8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31" fill="hold">
                      <p:stCondLst>
                        <p:cond delay="0"/>
                      </p:stCondLst>
                      <p:childTnLst>
                        <p:par>
                          <p:cTn id="932" fill="hold">
                            <p:stCondLst>
                              <p:cond delay="0"/>
                            </p:stCondLst>
                            <p:childTnLst>
                              <p:par>
                                <p:cTn id="933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35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36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7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8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9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40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941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942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43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944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45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946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47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948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49" fill="hold">
                      <p:stCondLst>
                        <p:cond delay="indefinite"/>
                      </p:stCondLst>
                      <p:childTnLst>
                        <p:par>
                          <p:cTn id="950" fill="hold">
                            <p:stCondLst>
                              <p:cond delay="0"/>
                            </p:stCondLst>
                            <p:childTnLst>
                              <p:par>
                                <p:cTn id="951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52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53" dur="500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54" dur="50" decel="100000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55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95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5"/>
                  </p:tgtEl>
                </p:cond>
              </p:nextCondLst>
            </p:seq>
            <p:seq concurrent="1" nextAc="seek">
              <p:cTn id="957" restart="whenNotActive" fill="hold" evtFilter="cancelBubble" nodeType="interactiveSeq">
                <p:stCondLst>
                  <p:cond evt="onClick" delay="0">
                    <p:tgtEl>
                      <p:spTgt spid="8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58" fill="hold">
                      <p:stCondLst>
                        <p:cond delay="0"/>
                      </p:stCondLst>
                      <p:childTnLst>
                        <p:par>
                          <p:cTn id="959" fill="hold">
                            <p:stCondLst>
                              <p:cond delay="0"/>
                            </p:stCondLst>
                            <p:childTnLst>
                              <p:par>
                                <p:cTn id="960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62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63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64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65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66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67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968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969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70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971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72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973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74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975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76" fill="hold">
                      <p:stCondLst>
                        <p:cond delay="indefinite"/>
                      </p:stCondLst>
                      <p:childTnLst>
                        <p:par>
                          <p:cTn id="977" fill="hold">
                            <p:stCondLst>
                              <p:cond delay="0"/>
                            </p:stCondLst>
                            <p:childTnLst>
                              <p:par>
                                <p:cTn id="978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79" dur="500"/>
                                        <p:tgtEl>
                                          <p:spTgt spid="9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80" dur="500"/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1" dur="50" decel="100000"/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98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8"/>
                  </p:tgtEl>
                </p:cond>
              </p:nextCondLst>
            </p:seq>
            <p:seq concurrent="1" nextAc="seek">
              <p:cTn id="984" restart="whenNotActive" fill="hold" evtFilter="cancelBubble" nodeType="interactiveSeq">
                <p:stCondLst>
                  <p:cond evt="onClick" delay="0">
                    <p:tgtEl>
                      <p:spTgt spid="8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85" fill="hold">
                      <p:stCondLst>
                        <p:cond delay="0"/>
                      </p:stCondLst>
                      <p:childTnLst>
                        <p:par>
                          <p:cTn id="986" fill="hold">
                            <p:stCondLst>
                              <p:cond delay="0"/>
                            </p:stCondLst>
                            <p:childTnLst>
                              <p:par>
                                <p:cTn id="987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89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0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91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92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93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94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995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996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97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998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99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000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001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002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03" fill="hold">
                      <p:stCondLst>
                        <p:cond delay="indefinite"/>
                      </p:stCondLst>
                      <p:childTnLst>
                        <p:par>
                          <p:cTn id="1004" fill="hold">
                            <p:stCondLst>
                              <p:cond delay="0"/>
                            </p:stCondLst>
                            <p:childTnLst>
                              <p:par>
                                <p:cTn id="1005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06" dur="5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07" dur="500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8" dur="50" decel="100000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9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0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9"/>
                  </p:tgtEl>
                </p:cond>
              </p:nextCondLst>
            </p:seq>
            <p:seq concurrent="1" nextAc="seek">
              <p:cTn id="1011" restart="whenNotActive" fill="hold" evtFilter="cancelBubble" nodeType="interactiveSeq">
                <p:stCondLst>
                  <p:cond evt="onClick" delay="0">
                    <p:tgtEl>
                      <p:spTgt spid="9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012" fill="hold">
                      <p:stCondLst>
                        <p:cond delay="0"/>
                      </p:stCondLst>
                      <p:childTnLst>
                        <p:par>
                          <p:cTn id="1013" fill="hold">
                            <p:stCondLst>
                              <p:cond delay="0"/>
                            </p:stCondLst>
                            <p:childTnLst>
                              <p:par>
                                <p:cTn id="1014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16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17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8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9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20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21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022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023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024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025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026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027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028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029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30" fill="hold">
                      <p:stCondLst>
                        <p:cond delay="indefinite"/>
                      </p:stCondLst>
                      <p:childTnLst>
                        <p:par>
                          <p:cTn id="1031" fill="hold">
                            <p:stCondLst>
                              <p:cond delay="0"/>
                            </p:stCondLst>
                            <p:childTnLst>
                              <p:par>
                                <p:cTn id="1032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33" dur="5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34" dur="500"/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35" dur="50" decel="100000"/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36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03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0"/>
                  </p:tgtEl>
                </p:cond>
              </p:nextCondLst>
            </p:seq>
            <p:seq concurrent="1" nextAc="seek">
              <p:cTn id="1038" restart="whenNotActive" fill="hold" evtFilter="cancelBubble" nodeType="interactiveSeq">
                <p:stCondLst>
                  <p:cond evt="onClick" delay="0">
                    <p:tgtEl>
                      <p:spTgt spid="9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039" fill="hold">
                      <p:stCondLst>
                        <p:cond delay="0"/>
                      </p:stCondLst>
                      <p:childTnLst>
                        <p:par>
                          <p:cTn id="1040" fill="hold">
                            <p:stCondLst>
                              <p:cond delay="0"/>
                            </p:stCondLst>
                            <p:childTnLst>
                              <p:par>
                                <p:cTn id="1041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43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44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45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46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47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48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049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050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051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052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053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054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055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056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57" fill="hold">
                      <p:stCondLst>
                        <p:cond delay="indefinite"/>
                      </p:stCondLst>
                      <p:childTnLst>
                        <p:par>
                          <p:cTn id="1058" fill="hold">
                            <p:stCondLst>
                              <p:cond delay="0"/>
                            </p:stCondLst>
                            <p:childTnLst>
                              <p:par>
                                <p:cTn id="1059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60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1" dur="500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62" dur="50" decel="100000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63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06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1"/>
                  </p:tgtEl>
                </p:cond>
              </p:nextCondLst>
            </p:seq>
            <p:seq concurrent="1" nextAc="seek">
              <p:cTn id="1065" restart="whenNotActive" fill="hold" evtFilter="cancelBubble" nodeType="interactiveSeq">
                <p:stCondLst>
                  <p:cond evt="onClick" delay="0">
                    <p:tgtEl>
                      <p:spTgt spid="9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066" fill="hold">
                      <p:stCondLst>
                        <p:cond delay="0"/>
                      </p:stCondLst>
                      <p:childTnLst>
                        <p:par>
                          <p:cTn id="1067" fill="hold">
                            <p:stCondLst>
                              <p:cond delay="0"/>
                            </p:stCondLst>
                            <p:childTnLst>
                              <p:par>
                                <p:cTn id="1068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70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71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2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3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4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5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076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077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078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079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080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081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082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083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84" fill="hold">
                      <p:stCondLst>
                        <p:cond delay="indefinite"/>
                      </p:stCondLst>
                      <p:childTnLst>
                        <p:par>
                          <p:cTn id="1085" fill="hold">
                            <p:stCondLst>
                              <p:cond delay="0"/>
                            </p:stCondLst>
                            <p:childTnLst>
                              <p:par>
                                <p:cTn id="1086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87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88" dur="500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9" dur="50" decel="100000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90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09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2"/>
                  </p:tgtEl>
                </p:cond>
              </p:nextCondLst>
            </p:seq>
            <p:seq concurrent="1" nextAc="seek">
              <p:cTn id="1092" restart="whenNotActive" fill="hold" evtFilter="cancelBubble" nodeType="interactiveSeq">
                <p:stCondLst>
                  <p:cond evt="onClick" delay="0">
                    <p:tgtEl>
                      <p:spTgt spid="9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093" fill="hold">
                      <p:stCondLst>
                        <p:cond delay="0"/>
                      </p:stCondLst>
                      <p:childTnLst>
                        <p:par>
                          <p:cTn id="1094" fill="hold">
                            <p:stCondLst>
                              <p:cond delay="0"/>
                            </p:stCondLst>
                            <p:childTnLst>
                              <p:par>
                                <p:cTn id="1095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97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98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99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00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01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02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103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104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105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106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107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108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109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110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11" fill="hold">
                      <p:stCondLst>
                        <p:cond delay="indefinite"/>
                      </p:stCondLst>
                      <p:childTnLst>
                        <p:par>
                          <p:cTn id="1112" fill="hold">
                            <p:stCondLst>
                              <p:cond delay="0"/>
                            </p:stCondLst>
                            <p:childTnLst>
                              <p:par>
                                <p:cTn id="1113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14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15" dur="500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16" dur="50" decel="100000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17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11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3"/>
                  </p:tgtEl>
                </p:cond>
              </p:nextCondLst>
            </p:seq>
            <p:seq concurrent="1" nextAc="seek">
              <p:cTn id="1119" restart="whenNotActive" fill="hold" evtFilter="cancelBubble" nodeType="interactiveSeq">
                <p:stCondLst>
                  <p:cond evt="onClick" delay="0">
                    <p:tgtEl>
                      <p:spTgt spid="10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20" fill="hold">
                      <p:stCondLst>
                        <p:cond delay="0"/>
                      </p:stCondLst>
                      <p:childTnLst>
                        <p:par>
                          <p:cTn id="1121" fill="hold">
                            <p:stCondLst>
                              <p:cond delay="0"/>
                            </p:stCondLst>
                            <p:childTnLst>
                              <p:par>
                                <p:cTn id="1122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24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25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26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27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28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29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130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131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132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133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134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135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136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137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38" fill="hold">
                      <p:stCondLst>
                        <p:cond delay="indefinite"/>
                      </p:stCondLst>
                      <p:childTnLst>
                        <p:par>
                          <p:cTn id="1139" fill="hold">
                            <p:stCondLst>
                              <p:cond delay="0"/>
                            </p:stCondLst>
                            <p:childTnLst>
                              <p:par>
                                <p:cTn id="1140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41" dur="5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42" dur="500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43" dur="50" decel="100000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44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14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0"/>
                  </p:tgtEl>
                </p:cond>
              </p:nextCondLst>
            </p:seq>
            <p:seq concurrent="1" nextAc="seek">
              <p:cTn id="1146" restart="whenNotActive" fill="hold" evtFilter="cancelBubble" nodeType="interactiveSeq">
                <p:stCondLst>
                  <p:cond evt="onClick" delay="0">
                    <p:tgtEl>
                      <p:spTgt spid="10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47" fill="hold">
                      <p:stCondLst>
                        <p:cond delay="0"/>
                      </p:stCondLst>
                      <p:childTnLst>
                        <p:par>
                          <p:cTn id="1148" fill="hold">
                            <p:stCondLst>
                              <p:cond delay="0"/>
                            </p:stCondLst>
                            <p:childTnLst>
                              <p:par>
                                <p:cTn id="1149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51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52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53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54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55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56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157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158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159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160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161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162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163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164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65" fill="hold">
                      <p:stCondLst>
                        <p:cond delay="indefinite"/>
                      </p:stCondLst>
                      <p:childTnLst>
                        <p:par>
                          <p:cTn id="1166" fill="hold">
                            <p:stCondLst>
                              <p:cond delay="0"/>
                            </p:stCondLst>
                            <p:childTnLst>
                              <p:par>
                                <p:cTn id="1167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68" dur="500"/>
                                        <p:tgtEl>
                                          <p:spTgt spid="10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69" dur="500"/>
                                        <p:tgtEl>
                                          <p:spTgt spid="10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70" dur="50" decel="100000"/>
                                        <p:tgtEl>
                                          <p:spTgt spid="1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71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17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1"/>
                  </p:tgtEl>
                </p:cond>
              </p:nextCondLst>
            </p:seq>
            <p:seq concurrent="1" nextAc="seek">
              <p:cTn id="1173" restart="whenNotActive" fill="hold" evtFilter="cancelBubble" nodeType="interactiveSeq">
                <p:stCondLst>
                  <p:cond evt="onClick" delay="0">
                    <p:tgtEl>
                      <p:spTgt spid="10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74" fill="hold">
                      <p:stCondLst>
                        <p:cond delay="0"/>
                      </p:stCondLst>
                      <p:childTnLst>
                        <p:par>
                          <p:cTn id="1175" fill="hold">
                            <p:stCondLst>
                              <p:cond delay="0"/>
                            </p:stCondLst>
                            <p:childTnLst>
                              <p:par>
                                <p:cTn id="1176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78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79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80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81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82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83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184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185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186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187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188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189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190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191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92" fill="hold">
                      <p:stCondLst>
                        <p:cond delay="indefinite"/>
                      </p:stCondLst>
                      <p:childTnLst>
                        <p:par>
                          <p:cTn id="1193" fill="hold">
                            <p:stCondLst>
                              <p:cond delay="0"/>
                            </p:stCondLst>
                            <p:childTnLst>
                              <p:par>
                                <p:cTn id="1194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95" dur="500"/>
                                        <p:tgtEl>
                                          <p:spTgt spid="1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96" dur="500"/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97" dur="50" decel="100000"/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98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19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4"/>
                  </p:tgtEl>
                </p:cond>
              </p:nextCondLst>
            </p:seq>
            <p:seq concurrent="1" nextAc="seek">
              <p:cTn id="1200" restart="whenNotActive" fill="hold" evtFilter="cancelBubble" nodeType="interactiveSeq">
                <p:stCondLst>
                  <p:cond evt="onClick" delay="0">
                    <p:tgtEl>
                      <p:spTgt spid="10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201" fill="hold">
                      <p:stCondLst>
                        <p:cond delay="0"/>
                      </p:stCondLst>
                      <p:childTnLst>
                        <p:par>
                          <p:cTn id="1202" fill="hold">
                            <p:stCondLst>
                              <p:cond delay="0"/>
                            </p:stCondLst>
                            <p:childTnLst>
                              <p:par>
                                <p:cTn id="1203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05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06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07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08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09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10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211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212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13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214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15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216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17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218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19" fill="hold">
                      <p:stCondLst>
                        <p:cond delay="indefinite"/>
                      </p:stCondLst>
                      <p:childTnLst>
                        <p:par>
                          <p:cTn id="1220" fill="hold">
                            <p:stCondLst>
                              <p:cond delay="0"/>
                            </p:stCondLst>
                            <p:childTnLst>
                              <p:par>
                                <p:cTn id="1221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22" dur="5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23" dur="500"/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24" dur="50" decel="100000"/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25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22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5"/>
                  </p:tgtEl>
                </p:cond>
              </p:nextCondLst>
            </p:seq>
            <p:seq concurrent="1" nextAc="seek">
              <p:cTn id="1227" restart="whenNotActive" fill="hold" evtFilter="cancelBubble" nodeType="interactiveSeq">
                <p:stCondLst>
                  <p:cond evt="onClick" delay="0">
                    <p:tgtEl>
                      <p:spTgt spid="10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228" fill="hold">
                      <p:stCondLst>
                        <p:cond delay="0"/>
                      </p:stCondLst>
                      <p:childTnLst>
                        <p:par>
                          <p:cTn id="1229" fill="hold">
                            <p:stCondLst>
                              <p:cond delay="0"/>
                            </p:stCondLst>
                            <p:childTnLst>
                              <p:par>
                                <p:cTn id="1230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32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33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34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35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36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37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238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239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40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241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42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243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44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245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46" fill="hold">
                      <p:stCondLst>
                        <p:cond delay="indefinite"/>
                      </p:stCondLst>
                      <p:childTnLst>
                        <p:par>
                          <p:cTn id="1247" fill="hold">
                            <p:stCondLst>
                              <p:cond delay="0"/>
                            </p:stCondLst>
                            <p:childTnLst>
                              <p:par>
                                <p:cTn id="1248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49" dur="500"/>
                                        <p:tgtEl>
                                          <p:spTgt spid="1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50" dur="500"/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51" dur="50" decel="100000"/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5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25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6"/>
                  </p:tgtEl>
                </p:cond>
              </p:nextCondLst>
            </p:seq>
            <p:seq concurrent="1" nextAc="seek">
              <p:cTn id="1254" restart="whenNotActive" fill="hold" evtFilter="cancelBubble" nodeType="interactiveSeq">
                <p:stCondLst>
                  <p:cond evt="onClick" delay="0">
                    <p:tgtEl>
                      <p:spTgt spid="10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255" fill="hold">
                      <p:stCondLst>
                        <p:cond delay="0"/>
                      </p:stCondLst>
                      <p:childTnLst>
                        <p:par>
                          <p:cTn id="1256" fill="hold">
                            <p:stCondLst>
                              <p:cond delay="0"/>
                            </p:stCondLst>
                            <p:childTnLst>
                              <p:par>
                                <p:cTn id="1257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59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60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61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62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63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64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265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266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67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268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69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270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71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272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73" fill="hold">
                      <p:stCondLst>
                        <p:cond delay="indefinite"/>
                      </p:stCondLst>
                      <p:childTnLst>
                        <p:par>
                          <p:cTn id="1274" fill="hold">
                            <p:stCondLst>
                              <p:cond delay="0"/>
                            </p:stCondLst>
                            <p:childTnLst>
                              <p:par>
                                <p:cTn id="1275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76" dur="500"/>
                                        <p:tgtEl>
                                          <p:spTgt spid="1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77" dur="500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78" dur="50" decel="100000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79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28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7"/>
                  </p:tgtEl>
                </p:cond>
              </p:nextCondLst>
            </p:seq>
            <p:seq concurrent="1" nextAc="seek">
              <p:cTn id="1281" restart="whenNotActive" fill="hold" evtFilter="cancelBubble" nodeType="interactiveSeq">
                <p:stCondLst>
                  <p:cond evt="onClick" delay="0">
                    <p:tgtEl>
                      <p:spTgt spid="10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282" fill="hold">
                      <p:stCondLst>
                        <p:cond delay="0"/>
                      </p:stCondLst>
                      <p:childTnLst>
                        <p:par>
                          <p:cTn id="1283" fill="hold">
                            <p:stCondLst>
                              <p:cond delay="0"/>
                            </p:stCondLst>
                            <p:childTnLst>
                              <p:par>
                                <p:cTn id="1284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86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87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88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89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90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91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292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293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94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295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96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297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98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299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00" fill="hold">
                      <p:stCondLst>
                        <p:cond delay="indefinite"/>
                      </p:stCondLst>
                      <p:childTnLst>
                        <p:par>
                          <p:cTn id="1301" fill="hold">
                            <p:stCondLst>
                              <p:cond delay="0"/>
                            </p:stCondLst>
                            <p:childTnLst>
                              <p:par>
                                <p:cTn id="1302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03" dur="500"/>
                                        <p:tgtEl>
                                          <p:spTgt spid="1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04" dur="500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05" dur="50" decel="100000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06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0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8"/>
                  </p:tgtEl>
                </p:cond>
              </p:nextCondLst>
            </p:seq>
            <p:seq concurrent="1" nextAc="seek">
              <p:cTn id="1308" restart="whenNotActive" fill="hold" evtFilter="cancelBubble" nodeType="interactiveSeq">
                <p:stCondLst>
                  <p:cond evt="onClick" delay="0">
                    <p:tgtEl>
                      <p:spTgt spid="10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09" fill="hold">
                      <p:stCondLst>
                        <p:cond delay="0"/>
                      </p:stCondLst>
                      <p:childTnLst>
                        <p:par>
                          <p:cTn id="1310" fill="hold">
                            <p:stCondLst>
                              <p:cond delay="0"/>
                            </p:stCondLst>
                            <p:childTnLst>
                              <p:par>
                                <p:cTn id="1311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13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14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15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16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17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18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319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320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321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322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323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324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325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326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27" fill="hold">
                      <p:stCondLst>
                        <p:cond delay="indefinite"/>
                      </p:stCondLst>
                      <p:childTnLst>
                        <p:par>
                          <p:cTn id="1328" fill="hold">
                            <p:stCondLst>
                              <p:cond delay="0"/>
                            </p:stCondLst>
                            <p:childTnLst>
                              <p:par>
                                <p:cTn id="1329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30" dur="500"/>
                                        <p:tgtEl>
                                          <p:spTgt spid="1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31" dur="500"/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32" dur="50" decel="100000"/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33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3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9"/>
                  </p:tgtEl>
                </p:cond>
              </p:nextCondLst>
            </p:seq>
            <p:seq concurrent="1" nextAc="seek">
              <p:cTn id="1335" restart="whenNotActive" fill="hold" evtFilter="cancelBubble" nodeType="interactiveSeq">
                <p:stCondLst>
                  <p:cond evt="onClick" delay="0">
                    <p:tgtEl>
                      <p:spTgt spid="11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36" fill="hold">
                      <p:stCondLst>
                        <p:cond delay="0"/>
                      </p:stCondLst>
                      <p:childTnLst>
                        <p:par>
                          <p:cTn id="1337" fill="hold">
                            <p:stCondLst>
                              <p:cond delay="0"/>
                            </p:stCondLst>
                            <p:childTnLst>
                              <p:par>
                                <p:cTn id="1338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40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41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42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43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44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45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346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347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348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349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350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351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352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353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54" fill="hold">
                      <p:stCondLst>
                        <p:cond delay="indefinite"/>
                      </p:stCondLst>
                      <p:childTnLst>
                        <p:par>
                          <p:cTn id="1355" fill="hold">
                            <p:stCondLst>
                              <p:cond delay="0"/>
                            </p:stCondLst>
                            <p:childTnLst>
                              <p:par>
                                <p:cTn id="1356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57" dur="500"/>
                                        <p:tgtEl>
                                          <p:spTgt spid="1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58" dur="500"/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59" dur="50" decel="100000"/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60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6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16"/>
                  </p:tgtEl>
                </p:cond>
              </p:nextCondLst>
            </p:seq>
            <p:seq concurrent="1" nextAc="seek">
              <p:cTn id="1362" restart="whenNotActive" fill="hold" evtFilter="cancelBubble" nodeType="interactiveSeq">
                <p:stCondLst>
                  <p:cond evt="onClick" delay="0">
                    <p:tgtEl>
                      <p:spTgt spid="11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63" fill="hold">
                      <p:stCondLst>
                        <p:cond delay="0"/>
                      </p:stCondLst>
                      <p:childTnLst>
                        <p:par>
                          <p:cTn id="1364" fill="hold">
                            <p:stCondLst>
                              <p:cond delay="0"/>
                            </p:stCondLst>
                            <p:childTnLst>
                              <p:par>
                                <p:cTn id="1365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67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68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69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70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71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72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373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374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375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376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377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378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379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380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81" fill="hold">
                      <p:stCondLst>
                        <p:cond delay="indefinite"/>
                      </p:stCondLst>
                      <p:childTnLst>
                        <p:par>
                          <p:cTn id="1382" fill="hold">
                            <p:stCondLst>
                              <p:cond delay="0"/>
                            </p:stCondLst>
                            <p:childTnLst>
                              <p:par>
                                <p:cTn id="1383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84" dur="500"/>
                                        <p:tgtEl>
                                          <p:spTgt spid="1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85" dur="500"/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86" dur="50" decel="100000"/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87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8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17"/>
                  </p:tgtEl>
                </p:cond>
              </p:nextCondLst>
            </p:seq>
            <p:seq concurrent="1" nextAc="seek">
              <p:cTn id="1389" restart="whenNotActive" fill="hold" evtFilter="cancelBubble" nodeType="interactiveSeq">
                <p:stCondLst>
                  <p:cond evt="onClick" delay="0">
                    <p:tgtEl>
                      <p:spTgt spid="12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90" fill="hold">
                      <p:stCondLst>
                        <p:cond delay="0"/>
                      </p:stCondLst>
                      <p:childTnLst>
                        <p:par>
                          <p:cTn id="1391" fill="hold">
                            <p:stCondLst>
                              <p:cond delay="0"/>
                            </p:stCondLst>
                            <p:childTnLst>
                              <p:par>
                                <p:cTn id="1392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94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95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96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97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98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99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400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401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402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403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404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405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406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407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08" fill="hold">
                      <p:stCondLst>
                        <p:cond delay="indefinite"/>
                      </p:stCondLst>
                      <p:childTnLst>
                        <p:par>
                          <p:cTn id="1409" fill="hold">
                            <p:stCondLst>
                              <p:cond delay="0"/>
                            </p:stCondLst>
                            <p:childTnLst>
                              <p:par>
                                <p:cTn id="1410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411" dur="500"/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12" dur="500"/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13" dur="50" decel="100000"/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14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41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0"/>
                  </p:tgtEl>
                </p:cond>
              </p:nextCondLst>
            </p:seq>
            <p:seq concurrent="1" nextAc="seek">
              <p:cTn id="1416" restart="whenNotActive" fill="hold" evtFilter="cancelBubble" nodeType="interactiveSeq">
                <p:stCondLst>
                  <p:cond evt="onClick" delay="0">
                    <p:tgtEl>
                      <p:spTgt spid="12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17" fill="hold">
                      <p:stCondLst>
                        <p:cond delay="0"/>
                      </p:stCondLst>
                      <p:childTnLst>
                        <p:par>
                          <p:cTn id="1418" fill="hold">
                            <p:stCondLst>
                              <p:cond delay="0"/>
                            </p:stCondLst>
                            <p:childTnLst>
                              <p:par>
                                <p:cTn id="1419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421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22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23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24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25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26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427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428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429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430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431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432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433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434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35" fill="hold">
                      <p:stCondLst>
                        <p:cond delay="indefinite"/>
                      </p:stCondLst>
                      <p:childTnLst>
                        <p:par>
                          <p:cTn id="1436" fill="hold">
                            <p:stCondLst>
                              <p:cond delay="0"/>
                            </p:stCondLst>
                            <p:childTnLst>
                              <p:par>
                                <p:cTn id="1437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438" dur="500"/>
                                        <p:tgtEl>
                                          <p:spTgt spid="12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39" dur="500"/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40" dur="50" decel="100000"/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41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44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1"/>
                  </p:tgtEl>
                </p:cond>
              </p:nextCondLst>
            </p:seq>
            <p:seq concurrent="1" nextAc="seek">
              <p:cTn id="1443" restart="whenNotActive" fill="hold" evtFilter="cancelBubble" nodeType="interactiveSeq">
                <p:stCondLst>
                  <p:cond evt="onClick" delay="0">
                    <p:tgtEl>
                      <p:spTgt spid="12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44" fill="hold">
                      <p:stCondLst>
                        <p:cond delay="0"/>
                      </p:stCondLst>
                      <p:childTnLst>
                        <p:par>
                          <p:cTn id="1445" fill="hold">
                            <p:stCondLst>
                              <p:cond delay="0"/>
                            </p:stCondLst>
                            <p:childTnLst>
                              <p:par>
                                <p:cTn id="1446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448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49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50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51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52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53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454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455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456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457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458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459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460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461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62" fill="hold">
                      <p:stCondLst>
                        <p:cond delay="indefinite"/>
                      </p:stCondLst>
                      <p:childTnLst>
                        <p:par>
                          <p:cTn id="1463" fill="hold">
                            <p:stCondLst>
                              <p:cond delay="0"/>
                            </p:stCondLst>
                            <p:childTnLst>
                              <p:par>
                                <p:cTn id="1464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465" dur="500"/>
                                        <p:tgtEl>
                                          <p:spTgt spid="12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66" dur="500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67" dur="50" decel="100000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68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46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2"/>
                  </p:tgtEl>
                </p:cond>
              </p:nextCondLst>
            </p:seq>
            <p:seq concurrent="1" nextAc="seek">
              <p:cTn id="1470" restart="whenNotActive" fill="hold" evtFilter="cancelBubble" nodeType="interactiveSeq">
                <p:stCondLst>
                  <p:cond evt="onClick" delay="0">
                    <p:tgtEl>
                      <p:spTgt spid="12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71" fill="hold">
                      <p:stCondLst>
                        <p:cond delay="0"/>
                      </p:stCondLst>
                      <p:childTnLst>
                        <p:par>
                          <p:cTn id="1472" fill="hold">
                            <p:stCondLst>
                              <p:cond delay="0"/>
                            </p:stCondLst>
                            <p:childTnLst>
                              <p:par>
                                <p:cTn id="1473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475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76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77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78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79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80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481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482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483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484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485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486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487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488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89" fill="hold">
                      <p:stCondLst>
                        <p:cond delay="indefinite"/>
                      </p:stCondLst>
                      <p:childTnLst>
                        <p:par>
                          <p:cTn id="1490" fill="hold">
                            <p:stCondLst>
                              <p:cond delay="0"/>
                            </p:stCondLst>
                            <p:childTnLst>
                              <p:par>
                                <p:cTn id="1491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492" dur="5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93" dur="500"/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94" dur="50" decel="100000"/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95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49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3"/>
                  </p:tgtEl>
                </p:cond>
              </p:nextCondLst>
            </p:seq>
            <p:seq concurrent="1" nextAc="seek">
              <p:cTn id="1497" restart="whenNotActive" fill="hold" evtFilter="cancelBubble" nodeType="interactiveSeq">
                <p:stCondLst>
                  <p:cond evt="onClick" delay="0">
                    <p:tgtEl>
                      <p:spTgt spid="12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98" fill="hold">
                      <p:stCondLst>
                        <p:cond delay="0"/>
                      </p:stCondLst>
                      <p:childTnLst>
                        <p:par>
                          <p:cTn id="1499" fill="hold">
                            <p:stCondLst>
                              <p:cond delay="0"/>
                            </p:stCondLst>
                            <p:childTnLst>
                              <p:par>
                                <p:cTn id="1500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02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03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04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05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06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07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508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509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510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511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512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513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514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515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16" fill="hold">
                      <p:stCondLst>
                        <p:cond delay="indefinite"/>
                      </p:stCondLst>
                      <p:childTnLst>
                        <p:par>
                          <p:cTn id="1517" fill="hold">
                            <p:stCondLst>
                              <p:cond delay="0"/>
                            </p:stCondLst>
                            <p:childTnLst>
                              <p:par>
                                <p:cTn id="1518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519" dur="500"/>
                                        <p:tgtEl>
                                          <p:spTgt spid="13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20" dur="500"/>
                                        <p:tgtEl>
                                          <p:spTgt spid="1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21" dur="50" decel="100000"/>
                                        <p:tgtEl>
                                          <p:spTgt spid="1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2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52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4"/>
                  </p:tgtEl>
                </p:cond>
              </p:nextCondLst>
            </p:seq>
            <p:seq concurrent="1" nextAc="seek">
              <p:cTn id="1524" restart="whenNotActive" fill="hold" evtFilter="cancelBubble" nodeType="interactiveSeq">
                <p:stCondLst>
                  <p:cond evt="onClick" delay="0">
                    <p:tgtEl>
                      <p:spTgt spid="12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525" fill="hold">
                      <p:stCondLst>
                        <p:cond delay="0"/>
                      </p:stCondLst>
                      <p:childTnLst>
                        <p:par>
                          <p:cTn id="1526" fill="hold">
                            <p:stCondLst>
                              <p:cond delay="0"/>
                            </p:stCondLst>
                            <p:childTnLst>
                              <p:par>
                                <p:cTn id="1527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29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30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31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32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33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34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535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536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537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538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539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540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541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542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43" fill="hold">
                      <p:stCondLst>
                        <p:cond delay="indefinite"/>
                      </p:stCondLst>
                      <p:childTnLst>
                        <p:par>
                          <p:cTn id="1544" fill="hold">
                            <p:stCondLst>
                              <p:cond delay="0"/>
                            </p:stCondLst>
                            <p:childTnLst>
                              <p:par>
                                <p:cTn id="1545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546" dur="500"/>
                                        <p:tgtEl>
                                          <p:spTgt spid="13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47" dur="500"/>
                                        <p:tgtEl>
                                          <p:spTgt spid="1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48" dur="50" decel="100000"/>
                                        <p:tgtEl>
                                          <p:spTgt spid="1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49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55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5"/>
                  </p:tgtEl>
                </p:cond>
              </p:nextCondLst>
            </p:seq>
            <p:seq concurrent="1" nextAc="seek">
              <p:cTn id="1551" restart="whenNotActive" fill="hold" evtFilter="cancelBubble" nodeType="interactiveSeq">
                <p:stCondLst>
                  <p:cond evt="onClick" delay="0">
                    <p:tgtEl>
                      <p:spTgt spid="13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552" fill="hold">
                      <p:stCondLst>
                        <p:cond delay="0"/>
                      </p:stCondLst>
                      <p:childTnLst>
                        <p:par>
                          <p:cTn id="1553" fill="hold">
                            <p:stCondLst>
                              <p:cond delay="0"/>
                            </p:stCondLst>
                            <p:childTnLst>
                              <p:par>
                                <p:cTn id="1554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56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57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58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59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60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61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562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563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564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565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566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567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568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569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70" fill="hold">
                      <p:stCondLst>
                        <p:cond delay="indefinite"/>
                      </p:stCondLst>
                      <p:childTnLst>
                        <p:par>
                          <p:cTn id="1571" fill="hold">
                            <p:stCondLst>
                              <p:cond delay="0"/>
                            </p:stCondLst>
                            <p:childTnLst>
                              <p:par>
                                <p:cTn id="1572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573" dur="500"/>
                                        <p:tgtEl>
                                          <p:spTgt spid="13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74" dur="500"/>
                                        <p:tgtEl>
                                          <p:spTgt spid="1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75" dur="50" decel="100000"/>
                                        <p:tgtEl>
                                          <p:spTgt spid="1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76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57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2"/>
                  </p:tgtEl>
                </p:cond>
              </p:nextCondLst>
            </p:seq>
            <p:seq concurrent="1" nextAc="seek">
              <p:cTn id="1578" restart="whenNotActive" fill="hold" evtFilter="cancelBubble" nodeType="interactiveSeq">
                <p:stCondLst>
                  <p:cond evt="onClick" delay="0">
                    <p:tgtEl>
                      <p:spTgt spid="13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579" fill="hold">
                      <p:stCondLst>
                        <p:cond delay="0"/>
                      </p:stCondLst>
                      <p:childTnLst>
                        <p:par>
                          <p:cTn id="1580" fill="hold">
                            <p:stCondLst>
                              <p:cond delay="0"/>
                            </p:stCondLst>
                            <p:childTnLst>
                              <p:par>
                                <p:cTn id="1581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83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84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85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86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87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88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589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590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591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592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593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594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595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596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97" fill="hold">
                      <p:stCondLst>
                        <p:cond delay="indefinite"/>
                      </p:stCondLst>
                      <p:childTnLst>
                        <p:par>
                          <p:cTn id="1598" fill="hold">
                            <p:stCondLst>
                              <p:cond delay="0"/>
                            </p:stCondLst>
                            <p:childTnLst>
                              <p:par>
                                <p:cTn id="1599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600" dur="500"/>
                                        <p:tgtEl>
                                          <p:spTgt spid="13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01" dur="500"/>
                                        <p:tgtEl>
                                          <p:spTgt spid="1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02" dur="50" decel="100000"/>
                                        <p:tgtEl>
                                          <p:spTgt spid="1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03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60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3"/>
                  </p:tgtEl>
                </p:cond>
              </p:nextCondLst>
            </p:seq>
            <p:seq concurrent="1" nextAc="seek">
              <p:cTn id="1605" restart="whenNotActive" fill="hold" evtFilter="cancelBubble" nodeType="interactiveSeq">
                <p:stCondLst>
                  <p:cond evt="onClick" delay="0">
                    <p:tgtEl>
                      <p:spTgt spid="13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606" fill="hold">
                      <p:stCondLst>
                        <p:cond delay="0"/>
                      </p:stCondLst>
                      <p:childTnLst>
                        <p:par>
                          <p:cTn id="1607" fill="hold">
                            <p:stCondLst>
                              <p:cond delay="0"/>
                            </p:stCondLst>
                            <p:childTnLst>
                              <p:par>
                                <p:cTn id="1608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610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11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12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13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14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15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616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617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618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619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620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621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622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623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24" fill="hold">
                      <p:stCondLst>
                        <p:cond delay="indefinite"/>
                      </p:stCondLst>
                      <p:childTnLst>
                        <p:par>
                          <p:cTn id="1625" fill="hold">
                            <p:stCondLst>
                              <p:cond delay="0"/>
                            </p:stCondLst>
                            <p:childTnLst>
                              <p:par>
                                <p:cTn id="1626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627" dur="500"/>
                                        <p:tgtEl>
                                          <p:spTgt spid="14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28" dur="500"/>
                                        <p:tgtEl>
                                          <p:spTgt spid="1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29" dur="50" decel="100000"/>
                                        <p:tgtEl>
                                          <p:spTgt spid="1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30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63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6"/>
                  </p:tgtEl>
                </p:cond>
              </p:nextCondLst>
            </p:seq>
            <p:seq concurrent="1" nextAc="seek">
              <p:cTn id="1632" restart="whenNotActive" fill="hold" evtFilter="cancelBubble" nodeType="interactiveSeq">
                <p:stCondLst>
                  <p:cond evt="onClick" delay="0">
                    <p:tgtEl>
                      <p:spTgt spid="13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633" fill="hold">
                      <p:stCondLst>
                        <p:cond delay="0"/>
                      </p:stCondLst>
                      <p:childTnLst>
                        <p:par>
                          <p:cTn id="1634" fill="hold">
                            <p:stCondLst>
                              <p:cond delay="0"/>
                            </p:stCondLst>
                            <p:childTnLst>
                              <p:par>
                                <p:cTn id="1635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637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38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39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40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41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42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643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644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645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646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647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648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649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650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51" fill="hold">
                      <p:stCondLst>
                        <p:cond delay="indefinite"/>
                      </p:stCondLst>
                      <p:childTnLst>
                        <p:par>
                          <p:cTn id="1652" fill="hold">
                            <p:stCondLst>
                              <p:cond delay="0"/>
                            </p:stCondLst>
                            <p:childTnLst>
                              <p:par>
                                <p:cTn id="1653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654" dur="500"/>
                                        <p:tgtEl>
                                          <p:spTgt spid="14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55" dur="500"/>
                                        <p:tgtEl>
                                          <p:spTgt spid="1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56" dur="50" decel="100000"/>
                                        <p:tgtEl>
                                          <p:spTgt spid="1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57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65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7"/>
                  </p:tgtEl>
                </p:cond>
              </p:nextCondLst>
            </p:seq>
            <p:seq concurrent="1" nextAc="seek">
              <p:cTn id="1659" restart="whenNotActive" fill="hold" evtFilter="cancelBubble" nodeType="interactiveSeq">
                <p:stCondLst>
                  <p:cond evt="onClick" delay="0">
                    <p:tgtEl>
                      <p:spTgt spid="13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660" fill="hold">
                      <p:stCondLst>
                        <p:cond delay="0"/>
                      </p:stCondLst>
                      <p:childTnLst>
                        <p:par>
                          <p:cTn id="1661" fill="hold">
                            <p:stCondLst>
                              <p:cond delay="0"/>
                            </p:stCondLst>
                            <p:childTnLst>
                              <p:par>
                                <p:cTn id="1662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664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65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66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67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68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69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670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671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672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673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674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675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676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677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78" fill="hold">
                      <p:stCondLst>
                        <p:cond delay="indefinite"/>
                      </p:stCondLst>
                      <p:childTnLst>
                        <p:par>
                          <p:cTn id="1679" fill="hold">
                            <p:stCondLst>
                              <p:cond delay="0"/>
                            </p:stCondLst>
                            <p:childTnLst>
                              <p:par>
                                <p:cTn id="1680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681" dur="500"/>
                                        <p:tgtEl>
                                          <p:spTgt spid="14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82" dur="500"/>
                                        <p:tgtEl>
                                          <p:spTgt spid="1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83" dur="50" decel="100000"/>
                                        <p:tgtEl>
                                          <p:spTgt spid="1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84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68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8"/>
                  </p:tgtEl>
                </p:cond>
              </p:nextCondLst>
            </p:seq>
            <p:seq concurrent="1" nextAc="seek">
              <p:cTn id="1686" restart="whenNotActive" fill="hold" evtFilter="cancelBubble" nodeType="interactiveSeq">
                <p:stCondLst>
                  <p:cond evt="onClick" delay="0">
                    <p:tgtEl>
                      <p:spTgt spid="13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687" fill="hold">
                      <p:stCondLst>
                        <p:cond delay="0"/>
                      </p:stCondLst>
                      <p:childTnLst>
                        <p:par>
                          <p:cTn id="1688" fill="hold">
                            <p:stCondLst>
                              <p:cond delay="0"/>
                            </p:stCondLst>
                            <p:childTnLst>
                              <p:par>
                                <p:cTn id="1689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691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92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93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94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95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96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697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698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699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700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701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702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703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704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05" fill="hold">
                      <p:stCondLst>
                        <p:cond delay="indefinite"/>
                      </p:stCondLst>
                      <p:childTnLst>
                        <p:par>
                          <p:cTn id="1706" fill="hold">
                            <p:stCondLst>
                              <p:cond delay="0"/>
                            </p:stCondLst>
                            <p:childTnLst>
                              <p:par>
                                <p:cTn id="1707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708" dur="500"/>
                                        <p:tgtEl>
                                          <p:spTgt spid="14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09" dur="500"/>
                                        <p:tgtEl>
                                          <p:spTgt spid="1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10" dur="50" decel="100000"/>
                                        <p:tgtEl>
                                          <p:spTgt spid="1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11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7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9"/>
                  </p:tgtEl>
                </p:cond>
              </p:nextCondLst>
            </p:seq>
            <p:seq concurrent="1" nextAc="seek">
              <p:cTn id="1713" restart="whenNotActive" fill="hold" evtFilter="cancelBubble" nodeType="interactiveSeq">
                <p:stCondLst>
                  <p:cond evt="onClick" delay="0">
                    <p:tgtEl>
                      <p:spTgt spid="14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714" fill="hold">
                      <p:stCondLst>
                        <p:cond delay="0"/>
                      </p:stCondLst>
                      <p:childTnLst>
                        <p:par>
                          <p:cTn id="1715" fill="hold">
                            <p:stCondLst>
                              <p:cond delay="0"/>
                            </p:stCondLst>
                            <p:childTnLst>
                              <p:par>
                                <p:cTn id="1716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18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19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20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21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22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23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724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725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726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727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728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729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730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731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32" fill="hold">
                      <p:stCondLst>
                        <p:cond delay="indefinite"/>
                      </p:stCondLst>
                      <p:childTnLst>
                        <p:par>
                          <p:cTn id="1733" fill="hold">
                            <p:stCondLst>
                              <p:cond delay="0"/>
                            </p:stCondLst>
                            <p:childTnLst>
                              <p:par>
                                <p:cTn id="1734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735" dur="500"/>
                                        <p:tgtEl>
                                          <p:spTgt spid="14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36" dur="500"/>
                                        <p:tgtEl>
                                          <p:spTgt spid="1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37" dur="50" decel="100000"/>
                                        <p:tgtEl>
                                          <p:spTgt spid="1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38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73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0"/>
                  </p:tgtEl>
                </p:cond>
              </p:nextCondLst>
            </p:seq>
            <p:seq concurrent="1" nextAc="seek">
              <p:cTn id="1740" restart="whenNotActive" fill="hold" evtFilter="cancelBubble" nodeType="interactiveSeq">
                <p:stCondLst>
                  <p:cond evt="onClick" delay="0">
                    <p:tgtEl>
                      <p:spTgt spid="14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741" fill="hold">
                      <p:stCondLst>
                        <p:cond delay="0"/>
                      </p:stCondLst>
                      <p:childTnLst>
                        <p:par>
                          <p:cTn id="1742" fill="hold">
                            <p:stCondLst>
                              <p:cond delay="0"/>
                            </p:stCondLst>
                            <p:childTnLst>
                              <p:par>
                                <p:cTn id="1743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45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46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47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48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49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50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751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752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753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754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755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756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757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758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59" fill="hold">
                      <p:stCondLst>
                        <p:cond delay="indefinite"/>
                      </p:stCondLst>
                      <p:childTnLst>
                        <p:par>
                          <p:cTn id="1760" fill="hold">
                            <p:stCondLst>
                              <p:cond delay="0"/>
                            </p:stCondLst>
                            <p:childTnLst>
                              <p:par>
                                <p:cTn id="1761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762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63" dur="500"/>
                                        <p:tgtEl>
                                          <p:spTgt spid="1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64" dur="50" decel="100000"/>
                                        <p:tgtEl>
                                          <p:spTgt spid="1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65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76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1"/>
                  </p:tgtEl>
                </p:cond>
              </p:nextCondLst>
            </p:seq>
            <p:seq concurrent="1" nextAc="seek">
              <p:cTn id="1767" restart="whenNotActive" fill="hold" evtFilter="cancelBubble" nodeType="interactiveSeq">
                <p:stCondLst>
                  <p:cond evt="onClick" delay="0">
                    <p:tgtEl>
                      <p:spTgt spid="14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768" fill="hold">
                      <p:stCondLst>
                        <p:cond delay="0"/>
                      </p:stCondLst>
                      <p:childTnLst>
                        <p:par>
                          <p:cTn id="1769" fill="hold">
                            <p:stCondLst>
                              <p:cond delay="0"/>
                            </p:stCondLst>
                            <p:childTnLst>
                              <p:par>
                                <p:cTn id="1770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72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73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74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75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76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77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778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779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780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781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782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783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784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785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86" fill="hold">
                      <p:stCondLst>
                        <p:cond delay="indefinite"/>
                      </p:stCondLst>
                      <p:childTnLst>
                        <p:par>
                          <p:cTn id="1787" fill="hold">
                            <p:stCondLst>
                              <p:cond delay="0"/>
                            </p:stCondLst>
                            <p:childTnLst>
                              <p:par>
                                <p:cTn id="1788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789" dur="500"/>
                                        <p:tgtEl>
                                          <p:spTgt spid="15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90" dur="500"/>
                                        <p:tgtEl>
                                          <p:spTgt spid="1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91" dur="50" decel="100000"/>
                                        <p:tgtEl>
                                          <p:spTgt spid="1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9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79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8"/>
                  </p:tgtEl>
                </p:cond>
              </p:nextCondLst>
            </p:seq>
            <p:seq concurrent="1" nextAc="seek">
              <p:cTn id="1794" restart="whenNotActive" fill="hold" evtFilter="cancelBubble" nodeType="interactiveSeq">
                <p:stCondLst>
                  <p:cond evt="onClick" delay="0">
                    <p:tgtEl>
                      <p:spTgt spid="14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795" fill="hold">
                      <p:stCondLst>
                        <p:cond delay="0"/>
                      </p:stCondLst>
                      <p:childTnLst>
                        <p:par>
                          <p:cTn id="1796" fill="hold">
                            <p:stCondLst>
                              <p:cond delay="0"/>
                            </p:stCondLst>
                            <p:childTnLst>
                              <p:par>
                                <p:cTn id="1797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99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00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01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02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03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04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805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806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807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808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809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810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811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812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13" fill="hold">
                      <p:stCondLst>
                        <p:cond delay="indefinite"/>
                      </p:stCondLst>
                      <p:childTnLst>
                        <p:par>
                          <p:cTn id="1814" fill="hold">
                            <p:stCondLst>
                              <p:cond delay="0"/>
                            </p:stCondLst>
                            <p:childTnLst>
                              <p:par>
                                <p:cTn id="1815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816" dur="500"/>
                                        <p:tgtEl>
                                          <p:spTgt spid="15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17" dur="500"/>
                                        <p:tgtEl>
                                          <p:spTgt spid="1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18" dur="50" decel="100000"/>
                                        <p:tgtEl>
                                          <p:spTgt spid="1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19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82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9"/>
                  </p:tgtEl>
                </p:cond>
              </p:nextCondLst>
            </p:seq>
          </p:childTnLst>
        </p:cTn>
      </p:par>
    </p:tnLst>
    <p:bldLst>
      <p:bldP spid="44043" grpId="0" animBg="1"/>
      <p:bldP spid="44044" grpId="0" animBg="1"/>
      <p:bldP spid="44045" grpId="0" animBg="1"/>
      <p:bldP spid="44046" grpId="0" animBg="1"/>
      <p:bldP spid="44047" grpId="0" animBg="1"/>
      <p:bldP spid="44048" grpId="0" animBg="1"/>
      <p:bldP spid="44057" grpId="0" animBg="1"/>
      <p:bldP spid="44057" grpId="1" animBg="1"/>
      <p:bldP spid="44058" grpId="0" animBg="1"/>
      <p:bldP spid="44058" grpId="1" animBg="1"/>
      <p:bldP spid="44059" grpId="0" animBg="1"/>
      <p:bldP spid="44059" grpId="1" animBg="1"/>
      <p:bldP spid="44060" grpId="0" animBg="1"/>
      <p:bldP spid="44060" grpId="1" animBg="1"/>
      <p:bldP spid="44061" grpId="0" animBg="1"/>
      <p:bldP spid="44061" grpId="1" animBg="1"/>
      <p:bldP spid="44061" grpId="2" animBg="1"/>
      <p:bldP spid="44062" grpId="0" animBg="1"/>
      <p:bldP spid="44062" grpId="1" animBg="1"/>
      <p:bldP spid="32" grpId="0" animBg="1"/>
      <p:bldP spid="40" grpId="0" animBg="1"/>
      <p:bldP spid="44" grpId="0" animBg="1"/>
      <p:bldP spid="44" grpId="1" animBg="1"/>
      <p:bldP spid="45" grpId="0" animBg="1"/>
      <p:bldP spid="45" grpId="1" animBg="1"/>
      <p:bldP spid="41" grpId="0" animBg="1"/>
      <p:bldP spid="41" grpId="1" animBg="1"/>
      <p:bldP spid="47" grpId="0" animBg="1"/>
      <p:bldP spid="47" grpId="1" animBg="1"/>
      <p:bldP spid="48" grpId="0" animBg="1"/>
      <p:bldP spid="48" grpId="1" animBg="1"/>
      <p:bldP spid="49" grpId="0" animBg="1"/>
      <p:bldP spid="49" grpId="1" animBg="1"/>
      <p:bldP spid="50" grpId="0" animBg="1"/>
      <p:bldP spid="50" grpId="1" animBg="1"/>
      <p:bldP spid="51" grpId="0" animBg="1"/>
      <p:bldP spid="51" grpId="1" animBg="1"/>
      <p:bldP spid="54" grpId="0" animBg="1"/>
      <p:bldP spid="54" grpId="1" animBg="1"/>
      <p:bldP spid="55" grpId="0" animBg="1"/>
      <p:bldP spid="55" grpId="1" animBg="1"/>
      <p:bldP spid="62" grpId="0" animBg="1"/>
      <p:bldP spid="62" grpId="1" animBg="1"/>
      <p:bldP spid="63" grpId="0" animBg="1"/>
      <p:bldP spid="63" grpId="1" animBg="1"/>
      <p:bldP spid="64" grpId="0" animBg="1"/>
      <p:bldP spid="64" grpId="1" animBg="1"/>
      <p:bldP spid="65" grpId="0" animBg="1"/>
      <p:bldP spid="65" grpId="1" animBg="1"/>
      <p:bldP spid="66" grpId="0" animBg="1"/>
      <p:bldP spid="66" grpId="1" animBg="1"/>
      <p:bldP spid="67" grpId="0" animBg="1"/>
      <p:bldP spid="67" grpId="1" animBg="1"/>
      <p:bldP spid="70" grpId="0" animBg="1"/>
      <p:bldP spid="70" grpId="1" animBg="1"/>
      <p:bldP spid="71" grpId="0" animBg="1"/>
      <p:bldP spid="71" grpId="1" animBg="1"/>
      <p:bldP spid="78" grpId="0" animBg="1"/>
      <p:bldP spid="78" grpId="1" animBg="1"/>
      <p:bldP spid="79" grpId="0" animBg="1"/>
      <p:bldP spid="79" grpId="1" animBg="1"/>
      <p:bldP spid="80" grpId="0" animBg="1"/>
      <p:bldP spid="80" grpId="1" animBg="1"/>
      <p:bldP spid="81" grpId="0" animBg="1"/>
      <p:bldP spid="81" grpId="1" animBg="1"/>
      <p:bldP spid="82" grpId="0" animBg="1"/>
      <p:bldP spid="82" grpId="1" animBg="1"/>
      <p:bldP spid="83" grpId="0" animBg="1"/>
      <p:bldP spid="83" grpId="1" animBg="1"/>
      <p:bldP spid="86" grpId="0" animBg="1"/>
      <p:bldP spid="86" grpId="1" animBg="1"/>
      <p:bldP spid="87" grpId="0" animBg="1"/>
      <p:bldP spid="87" grpId="1" animBg="1"/>
      <p:bldP spid="94" grpId="0" animBg="1"/>
      <p:bldP spid="94" grpId="1" animBg="1"/>
      <p:bldP spid="95" grpId="0" animBg="1"/>
      <p:bldP spid="95" grpId="1" animBg="1"/>
      <p:bldP spid="96" grpId="0" animBg="1"/>
      <p:bldP spid="96" grpId="1" animBg="1"/>
      <p:bldP spid="97" grpId="0" animBg="1"/>
      <p:bldP spid="97" grpId="1" animBg="1"/>
      <p:bldP spid="98" grpId="0" animBg="1"/>
      <p:bldP spid="98" grpId="1" animBg="1"/>
      <p:bldP spid="99" grpId="0" animBg="1"/>
      <p:bldP spid="99" grpId="1" animBg="1"/>
      <p:bldP spid="102" grpId="0" animBg="1"/>
      <p:bldP spid="102" grpId="1" animBg="1"/>
      <p:bldP spid="103" grpId="0" animBg="1"/>
      <p:bldP spid="103" grpId="1" animBg="1"/>
      <p:bldP spid="110" grpId="0" animBg="1"/>
      <p:bldP spid="110" grpId="1" animBg="1"/>
      <p:bldP spid="111" grpId="0" animBg="1"/>
      <p:bldP spid="111" grpId="1" animBg="1"/>
      <p:bldP spid="112" grpId="0" animBg="1"/>
      <p:bldP spid="112" grpId="1" animBg="1"/>
      <p:bldP spid="113" grpId="0" animBg="1"/>
      <p:bldP spid="113" grpId="1" animBg="1"/>
      <p:bldP spid="114" grpId="0" animBg="1"/>
      <p:bldP spid="114" grpId="1" animBg="1"/>
      <p:bldP spid="115" grpId="0" animBg="1"/>
      <p:bldP spid="115" grpId="1" animBg="1"/>
      <p:bldP spid="118" grpId="0" animBg="1"/>
      <p:bldP spid="118" grpId="1" animBg="1"/>
      <p:bldP spid="119" grpId="0" animBg="1"/>
      <p:bldP spid="119" grpId="1" animBg="1"/>
      <p:bldP spid="126" grpId="0" animBg="1"/>
      <p:bldP spid="126" grpId="1" animBg="1"/>
      <p:bldP spid="127" grpId="0" animBg="1"/>
      <p:bldP spid="127" grpId="1" animBg="1"/>
      <p:bldP spid="128" grpId="0" animBg="1"/>
      <p:bldP spid="128" grpId="1" animBg="1"/>
      <p:bldP spid="129" grpId="0" animBg="1"/>
      <p:bldP spid="129" grpId="1" animBg="1"/>
      <p:bldP spid="130" grpId="0" animBg="1"/>
      <p:bldP spid="130" grpId="1" animBg="1"/>
      <p:bldP spid="131" grpId="0" animBg="1"/>
      <p:bldP spid="131" grpId="1" animBg="1"/>
      <p:bldP spid="134" grpId="0" animBg="1"/>
      <p:bldP spid="134" grpId="1" animBg="1"/>
      <p:bldP spid="135" grpId="0" animBg="1"/>
      <p:bldP spid="135" grpId="1" animBg="1"/>
      <p:bldP spid="142" grpId="0" animBg="1"/>
      <p:bldP spid="142" grpId="1" animBg="1"/>
      <p:bldP spid="143" grpId="0" animBg="1"/>
      <p:bldP spid="143" grpId="1" animBg="1"/>
      <p:bldP spid="144" grpId="0" animBg="1"/>
      <p:bldP spid="144" grpId="1" animBg="1"/>
      <p:bldP spid="145" grpId="0" animBg="1"/>
      <p:bldP spid="145" grpId="1" animBg="1"/>
      <p:bldP spid="146" grpId="0" animBg="1"/>
      <p:bldP spid="146" grpId="1" animBg="1"/>
      <p:bldP spid="147" grpId="0" animBg="1"/>
      <p:bldP spid="147" grpId="1" animBg="1"/>
      <p:bldP spid="150" grpId="0" animBg="1"/>
      <p:bldP spid="150" grpId="1" animBg="1"/>
      <p:bldP spid="151" grpId="0" animBg="1"/>
      <p:bldP spid="151" grpId="1" animBg="1"/>
    </p:bld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03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fr-FR" dirty="0" smtClean="0"/>
              <a:t>8</a:t>
            </a:r>
            <a:endParaRPr lang="fr-FR" dirty="0"/>
          </a:p>
        </p:txBody>
      </p:sp>
      <p:sp>
        <p:nvSpPr>
          <p:cNvPr id="44035" name="AutoShape 3">
            <a:hlinkClick r:id="" action="ppaction://noaction" highlightClick="1"/>
          </p:cNvPr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actionButtonBlank">
            <a:avLst/>
          </a:prstGeom>
          <a:gradFill rotWithShape="1"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fr-FR"/>
          </a:p>
        </p:txBody>
      </p:sp>
      <p:sp>
        <p:nvSpPr>
          <p:cNvPr id="44043" name="AutoShape 11">
            <a:hlinkClick r:id="" action="ppaction://noaction" highlightClick="1"/>
          </p:cNvPr>
          <p:cNvSpPr>
            <a:spLocks noChangeArrowheads="1"/>
          </p:cNvSpPr>
          <p:nvPr/>
        </p:nvSpPr>
        <p:spPr bwMode="auto">
          <a:xfrm>
            <a:off x="2733669" y="258726"/>
            <a:ext cx="466725" cy="468312"/>
          </a:xfrm>
          <a:prstGeom prst="actionButtonBlank">
            <a:avLst/>
          </a:prstGeom>
          <a:gradFill rotWithShape="1">
            <a:gsLst>
              <a:gs pos="0">
                <a:srgbClr val="FFC000"/>
              </a:gs>
              <a:gs pos="100000">
                <a:srgbClr val="D09502"/>
              </a:gs>
            </a:gsLst>
            <a:path path="rect">
              <a:fillToRect l="50000" t="50000" r="50000" b="50000"/>
            </a:path>
          </a:gradFill>
          <a:ln w="9525">
            <a:noFill/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</p:spPr>
        <p:txBody>
          <a:bodyPr wrap="none" anchor="ctr"/>
          <a:lstStyle/>
          <a:p>
            <a:pPr algn="ctr"/>
            <a:r>
              <a:rPr lang="fr-FR" sz="2800" dirty="0" smtClean="0">
                <a:latin typeface="Arial Rounded MT Bold" pitchFamily="34" charset="0"/>
              </a:rPr>
              <a:t>B</a:t>
            </a:r>
            <a:endParaRPr lang="fr-FR" sz="2800" dirty="0">
              <a:latin typeface="Arial Rounded MT Bold" pitchFamily="34" charset="0"/>
            </a:endParaRPr>
          </a:p>
        </p:txBody>
      </p:sp>
      <p:sp>
        <p:nvSpPr>
          <p:cNvPr id="44044" name="AutoShape 12">
            <a:hlinkClick r:id="" action="ppaction://noaction" highlightClick="1"/>
          </p:cNvPr>
          <p:cNvSpPr>
            <a:spLocks noChangeArrowheads="1"/>
          </p:cNvSpPr>
          <p:nvPr/>
        </p:nvSpPr>
        <p:spPr bwMode="auto">
          <a:xfrm>
            <a:off x="3200394" y="258726"/>
            <a:ext cx="466725" cy="468312"/>
          </a:xfrm>
          <a:prstGeom prst="actionButtonBlank">
            <a:avLst/>
          </a:prstGeom>
          <a:gradFill rotWithShape="1">
            <a:gsLst>
              <a:gs pos="0">
                <a:srgbClr val="FFC000"/>
              </a:gs>
              <a:gs pos="100000">
                <a:srgbClr val="D09502"/>
              </a:gs>
            </a:gsLst>
            <a:path path="rect">
              <a:fillToRect l="50000" t="50000" r="50000" b="50000"/>
            </a:path>
          </a:gradFill>
          <a:ln w="9525">
            <a:noFill/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</p:spPr>
        <p:txBody>
          <a:bodyPr wrap="none" anchor="ctr"/>
          <a:lstStyle/>
          <a:p>
            <a:pPr algn="ctr"/>
            <a:r>
              <a:rPr lang="fr-FR" sz="2800" dirty="0" smtClean="0">
                <a:latin typeface="Arial Rounded MT Bold" pitchFamily="34" charset="0"/>
              </a:rPr>
              <a:t>O</a:t>
            </a:r>
            <a:endParaRPr lang="fr-FR" sz="2800" dirty="0">
              <a:latin typeface="Arial Rounded MT Bold" pitchFamily="34" charset="0"/>
            </a:endParaRPr>
          </a:p>
        </p:txBody>
      </p:sp>
      <p:sp>
        <p:nvSpPr>
          <p:cNvPr id="44045" name="AutoShape 13">
            <a:hlinkClick r:id="" action="ppaction://noaction" highlightClick="1"/>
          </p:cNvPr>
          <p:cNvSpPr>
            <a:spLocks noChangeArrowheads="1"/>
          </p:cNvSpPr>
          <p:nvPr/>
        </p:nvSpPr>
        <p:spPr bwMode="auto">
          <a:xfrm>
            <a:off x="3667119" y="258726"/>
            <a:ext cx="466725" cy="468312"/>
          </a:xfrm>
          <a:prstGeom prst="actionButtonBlank">
            <a:avLst/>
          </a:prstGeom>
          <a:gradFill rotWithShape="1">
            <a:gsLst>
              <a:gs pos="0">
                <a:srgbClr val="FFC000"/>
              </a:gs>
              <a:gs pos="100000">
                <a:srgbClr val="D09502"/>
              </a:gs>
            </a:gsLst>
            <a:path path="rect">
              <a:fillToRect l="50000" t="50000" r="50000" b="50000"/>
            </a:path>
          </a:gradFill>
          <a:ln w="9525">
            <a:noFill/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</p:spPr>
        <p:txBody>
          <a:bodyPr wrap="none" anchor="ctr"/>
          <a:lstStyle/>
          <a:p>
            <a:pPr algn="ctr"/>
            <a:r>
              <a:rPr lang="fr-FR" sz="2800" dirty="0" smtClean="0">
                <a:latin typeface="Arial Rounded MT Bold" pitchFamily="34" charset="0"/>
              </a:rPr>
              <a:t>N</a:t>
            </a:r>
            <a:endParaRPr lang="fr-FR" sz="2800" dirty="0">
              <a:latin typeface="Arial Rounded MT Bold" pitchFamily="34" charset="0"/>
            </a:endParaRPr>
          </a:p>
        </p:txBody>
      </p:sp>
      <p:sp>
        <p:nvSpPr>
          <p:cNvPr id="44046" name="AutoShape 14">
            <a:hlinkClick r:id="" action="ppaction://noaction" highlightClick="1"/>
          </p:cNvPr>
          <p:cNvSpPr>
            <a:spLocks noChangeArrowheads="1"/>
          </p:cNvSpPr>
          <p:nvPr/>
        </p:nvSpPr>
        <p:spPr bwMode="auto">
          <a:xfrm>
            <a:off x="4133844" y="258726"/>
            <a:ext cx="466725" cy="468312"/>
          </a:xfrm>
          <a:prstGeom prst="actionButtonBlank">
            <a:avLst/>
          </a:prstGeom>
          <a:gradFill rotWithShape="1">
            <a:gsLst>
              <a:gs pos="0">
                <a:srgbClr val="FFC000"/>
              </a:gs>
              <a:gs pos="100000">
                <a:srgbClr val="D09502"/>
              </a:gs>
            </a:gsLst>
            <a:path path="rect">
              <a:fillToRect l="50000" t="50000" r="50000" b="50000"/>
            </a:path>
          </a:gradFill>
          <a:ln w="9525">
            <a:noFill/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</p:spPr>
        <p:txBody>
          <a:bodyPr wrap="none" anchor="ctr"/>
          <a:lstStyle/>
          <a:p>
            <a:pPr algn="ctr"/>
            <a:r>
              <a:rPr lang="fr-FR" sz="2800" dirty="0" smtClean="0">
                <a:latin typeface="Arial Rounded MT Bold" pitchFamily="34" charset="0"/>
              </a:rPr>
              <a:t>H</a:t>
            </a:r>
            <a:endParaRPr lang="fr-FR" sz="2800" dirty="0">
              <a:latin typeface="Arial Rounded MT Bold" pitchFamily="34" charset="0"/>
            </a:endParaRPr>
          </a:p>
        </p:txBody>
      </p:sp>
      <p:sp>
        <p:nvSpPr>
          <p:cNvPr id="44047" name="AutoShape 15">
            <a:hlinkClick r:id="" action="ppaction://noaction" highlightClick="1"/>
          </p:cNvPr>
          <p:cNvSpPr>
            <a:spLocks noChangeArrowheads="1"/>
          </p:cNvSpPr>
          <p:nvPr/>
        </p:nvSpPr>
        <p:spPr bwMode="auto">
          <a:xfrm>
            <a:off x="4600569" y="258726"/>
            <a:ext cx="466725" cy="468312"/>
          </a:xfrm>
          <a:prstGeom prst="actionButtonBlank">
            <a:avLst/>
          </a:prstGeom>
          <a:gradFill rotWithShape="1">
            <a:gsLst>
              <a:gs pos="0">
                <a:srgbClr val="FFC000"/>
              </a:gs>
              <a:gs pos="100000">
                <a:srgbClr val="D09502"/>
              </a:gs>
            </a:gsLst>
            <a:path path="rect">
              <a:fillToRect l="50000" t="50000" r="50000" b="50000"/>
            </a:path>
          </a:gradFill>
          <a:ln w="9525">
            <a:noFill/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</p:spPr>
        <p:txBody>
          <a:bodyPr wrap="none" anchor="ctr"/>
          <a:lstStyle/>
          <a:p>
            <a:pPr algn="ctr"/>
            <a:r>
              <a:rPr lang="fr-FR" sz="2800" dirty="0" smtClean="0">
                <a:latin typeface="Arial Rounded MT Bold" pitchFamily="34" charset="0"/>
              </a:rPr>
              <a:t>O</a:t>
            </a:r>
            <a:endParaRPr lang="fr-FR" sz="2800" dirty="0">
              <a:latin typeface="Arial Rounded MT Bold" pitchFamily="34" charset="0"/>
            </a:endParaRPr>
          </a:p>
        </p:txBody>
      </p:sp>
      <p:sp>
        <p:nvSpPr>
          <p:cNvPr id="44048" name="AutoShape 16">
            <a:hlinkClick r:id="" action="ppaction://noaction" highlightClick="1"/>
          </p:cNvPr>
          <p:cNvSpPr>
            <a:spLocks noChangeArrowheads="1"/>
          </p:cNvSpPr>
          <p:nvPr/>
        </p:nvSpPr>
        <p:spPr bwMode="auto">
          <a:xfrm>
            <a:off x="5051431" y="258726"/>
            <a:ext cx="466725" cy="468312"/>
          </a:xfrm>
          <a:prstGeom prst="actionButtonBlank">
            <a:avLst/>
          </a:prstGeom>
          <a:gradFill rotWithShape="1">
            <a:gsLst>
              <a:gs pos="0">
                <a:srgbClr val="FFC000"/>
              </a:gs>
              <a:gs pos="100000">
                <a:srgbClr val="D09502"/>
              </a:gs>
            </a:gsLst>
            <a:path path="rect">
              <a:fillToRect l="50000" t="50000" r="50000" b="50000"/>
            </a:path>
          </a:gradFill>
          <a:ln w="9525">
            <a:noFill/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</p:spPr>
        <p:txBody>
          <a:bodyPr wrap="none" anchor="ctr"/>
          <a:lstStyle/>
          <a:p>
            <a:pPr algn="ctr"/>
            <a:r>
              <a:rPr lang="fr-FR" sz="2800" dirty="0" smtClean="0">
                <a:latin typeface="Arial Rounded MT Bold" pitchFamily="34" charset="0"/>
              </a:rPr>
              <a:t>M</a:t>
            </a:r>
            <a:endParaRPr lang="fr-FR" sz="2800" dirty="0">
              <a:latin typeface="Arial Rounded MT Bold" pitchFamily="34" charset="0"/>
            </a:endParaRPr>
          </a:p>
        </p:txBody>
      </p:sp>
      <p:pic>
        <p:nvPicPr>
          <p:cNvPr id="44049" name="Picture 17" descr="ok5">
            <a:hlinkClick r:id="" action="ppaction://noaction">
              <a:snd r:embed="rId3" name="laser.wav" builtIn="1"/>
            </a:hlinkClick>
          </p:cNvPr>
          <p:cNvPicPr>
            <a:picLocks noChangeAspect="1" noChangeArrowheads="1" noCrop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>
            <a:off x="7383501" y="2443149"/>
            <a:ext cx="828675" cy="468313"/>
          </a:xfrm>
          <a:prstGeom prst="rect">
            <a:avLst/>
          </a:prstGeom>
          <a:noFill/>
        </p:spPr>
      </p:pic>
      <p:pic>
        <p:nvPicPr>
          <p:cNvPr id="44050" name="Picture 18" descr="fleche_58"/>
          <p:cNvPicPr>
            <a:picLocks noChangeAspect="1" noChangeArrowheads="1" noCrop="1"/>
          </p:cNvPicPr>
          <p:nvPr/>
        </p:nvPicPr>
        <p:blipFill>
          <a:blip r:embed="rId5"/>
          <a:srcRect/>
          <a:stretch>
            <a:fillRect/>
          </a:stretch>
        </p:blipFill>
        <p:spPr bwMode="auto">
          <a:xfrm>
            <a:off x="8496300" y="3300413"/>
            <a:ext cx="447675" cy="257175"/>
          </a:xfrm>
          <a:prstGeom prst="rect">
            <a:avLst/>
          </a:prstGeom>
          <a:noFill/>
        </p:spPr>
      </p:pic>
      <p:sp>
        <p:nvSpPr>
          <p:cNvPr id="44051" name="Rectangle 19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673324" y="1968480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44052" name="Rectangle 2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673324" y="2435205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O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44053" name="Rectangle 21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673324" y="2903518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O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44054" name="Rectangle 22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673324" y="3371830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B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44055" name="Rectangle 23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673324" y="3840143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H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44056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673324" y="4308455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M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44057" name="Rectangle 25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673324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44058" name="Rectangle 26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673324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O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44059" name="Rectangle 27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673324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O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44060" name="Rectangle 28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673324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B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44061" name="Rectangle 29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673324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H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44062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673324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M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32" name="AutoShape 16">
            <a:hlinkClick r:id="" action="ppaction://noaction" highlightClick="1"/>
          </p:cNvPr>
          <p:cNvSpPr>
            <a:spLocks noChangeArrowheads="1"/>
          </p:cNvSpPr>
          <p:nvPr/>
        </p:nvSpPr>
        <p:spPr bwMode="auto">
          <a:xfrm>
            <a:off x="5521338" y="258726"/>
            <a:ext cx="466725" cy="468312"/>
          </a:xfrm>
          <a:prstGeom prst="actionButtonBlank">
            <a:avLst/>
          </a:prstGeom>
          <a:gradFill rotWithShape="1">
            <a:gsLst>
              <a:gs pos="0">
                <a:srgbClr val="FFC000"/>
              </a:gs>
              <a:gs pos="100000">
                <a:srgbClr val="D09502"/>
              </a:gs>
            </a:gsLst>
            <a:path path="rect">
              <a:fillToRect l="50000" t="50000" r="50000" b="50000"/>
            </a:path>
          </a:gradFill>
          <a:ln w="9525">
            <a:noFill/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</p:spPr>
        <p:txBody>
          <a:bodyPr wrap="none" anchor="ctr"/>
          <a:lstStyle/>
          <a:p>
            <a:pPr algn="ctr"/>
            <a:r>
              <a:rPr lang="fr-FR" sz="2800" dirty="0" smtClean="0">
                <a:latin typeface="Arial Rounded MT Bold" pitchFamily="34" charset="0"/>
              </a:rPr>
              <a:t>M</a:t>
            </a:r>
            <a:endParaRPr lang="fr-FR" sz="2800" dirty="0">
              <a:latin typeface="Arial Rounded MT Bold" pitchFamily="34" charset="0"/>
            </a:endParaRPr>
          </a:p>
        </p:txBody>
      </p:sp>
      <p:sp>
        <p:nvSpPr>
          <p:cNvPr id="40" name="AutoShape 16">
            <a:hlinkClick r:id="" action="ppaction://noaction" highlightClick="1"/>
          </p:cNvPr>
          <p:cNvSpPr>
            <a:spLocks noChangeArrowheads="1"/>
          </p:cNvSpPr>
          <p:nvPr/>
        </p:nvSpPr>
        <p:spPr bwMode="auto">
          <a:xfrm>
            <a:off x="5967438" y="258726"/>
            <a:ext cx="466725" cy="468312"/>
          </a:xfrm>
          <a:prstGeom prst="actionButtonBlank">
            <a:avLst/>
          </a:prstGeom>
          <a:gradFill rotWithShape="1">
            <a:gsLst>
              <a:gs pos="0">
                <a:srgbClr val="FFC000"/>
              </a:gs>
              <a:gs pos="100000">
                <a:srgbClr val="D09502"/>
              </a:gs>
            </a:gsLst>
            <a:path path="rect">
              <a:fillToRect l="50000" t="50000" r="50000" b="50000"/>
            </a:path>
          </a:gradFill>
          <a:ln w="9525">
            <a:noFill/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</p:spPr>
        <p:txBody>
          <a:bodyPr wrap="none" anchor="ctr"/>
          <a:lstStyle/>
          <a:p>
            <a:pPr algn="ctr"/>
            <a:r>
              <a:rPr lang="fr-FR" sz="2800" dirty="0" smtClean="0">
                <a:latin typeface="Arial Rounded MT Bold" pitchFamily="34" charset="0"/>
              </a:rPr>
              <a:t>E</a:t>
            </a:r>
            <a:endParaRPr lang="fr-FR" sz="2800" dirty="0">
              <a:latin typeface="Arial Rounded MT Bold" pitchFamily="34" charset="0"/>
            </a:endParaRPr>
          </a:p>
        </p:txBody>
      </p:sp>
      <p:sp>
        <p:nvSpPr>
          <p:cNvPr id="42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673324" y="4779981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M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43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673324" y="5251507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N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44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673324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M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45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673324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N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pic>
        <p:nvPicPr>
          <p:cNvPr id="39" name="Image 38" descr="interrog01.gif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1358856" y="5838858"/>
            <a:ext cx="506409" cy="506409"/>
          </a:xfrm>
          <a:prstGeom prst="rect">
            <a:avLst/>
          </a:prstGeom>
        </p:spPr>
      </p:pic>
      <p:sp>
        <p:nvSpPr>
          <p:cNvPr id="46" name="ZoneTexte 45"/>
          <p:cNvSpPr txBox="1"/>
          <p:nvPr/>
        </p:nvSpPr>
        <p:spPr>
          <a:xfrm>
            <a:off x="0" y="6386553"/>
            <a:ext cx="3221020" cy="380480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</p:spPr>
        <p:txBody>
          <a:bodyPr wrap="square" lIns="36000" tIns="36000" rIns="36000" bIns="36000" rtlCol="0" anchor="ctr" anchorCtr="0">
            <a:spAutoFit/>
          </a:bodyPr>
          <a:lstStyle/>
          <a:p>
            <a:pPr algn="ctr"/>
            <a:r>
              <a:rPr lang="fr-FR" sz="2000" dirty="0" smtClean="0">
                <a:latin typeface="Arial Rounded MT Bold" pitchFamily="34" charset="0"/>
              </a:rPr>
              <a:t>parfois en neige</a:t>
            </a:r>
            <a:endParaRPr lang="fr-FR" sz="2000" dirty="0">
              <a:latin typeface="Arial Rounded MT Bold" pitchFamily="34" charset="0"/>
            </a:endParaRPr>
          </a:p>
        </p:txBody>
      </p:sp>
      <p:sp>
        <p:nvSpPr>
          <p:cNvPr id="33" name="Rectangle 19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147993" y="1968480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34" name="Rectangle 2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147993" y="2435205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O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35" name="Rectangle 21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147993" y="2903518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O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36" name="Rectangle 22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147993" y="3371830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B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37" name="Rectangle 23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147993" y="3840143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H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38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147993" y="4308455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M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41" name="Rectangle 25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147993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47" name="Rectangle 26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147993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O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48" name="Rectangle 27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147993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O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49" name="Rectangle 28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147993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B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50" name="Rectangle 29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147993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H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51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147993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M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52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147993" y="4779981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M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53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147993" y="5251507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N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54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147993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M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55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147993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N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56" name="Rectangle 19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622662" y="1968480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57" name="Rectangle 2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622662" y="2435205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O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58" name="Rectangle 21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622662" y="2903518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O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59" name="Rectangle 22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622662" y="3371830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B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60" name="Rectangle 23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622662" y="3840143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H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61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622662" y="4308455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M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62" name="Rectangle 25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622662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63" name="Rectangle 26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622662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O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64" name="Rectangle 27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622662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O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65" name="Rectangle 28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622662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B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66" name="Rectangle 29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622662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H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67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622662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M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68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622662" y="4779981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M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69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622662" y="5251507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N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70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622662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M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71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622662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N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72" name="Rectangle 19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097331" y="1968480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73" name="Rectangle 2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097331" y="2435205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O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74" name="Rectangle 21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097331" y="2903518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O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75" name="Rectangle 22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097331" y="3371830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B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76" name="Rectangle 23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097331" y="3840143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H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77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097331" y="4308455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M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78" name="Rectangle 25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097331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79" name="Rectangle 26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097331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O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80" name="Rectangle 27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097331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O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81" name="Rectangle 28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097331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B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82" name="Rectangle 29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097331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H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83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097331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M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84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097331" y="4779981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M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85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097331" y="5251507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N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86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097331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M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87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097331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N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88" name="Rectangle 19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572000" y="1968480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89" name="Rectangle 2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572000" y="2435205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O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90" name="Rectangle 21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572000" y="2903518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O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91" name="Rectangle 22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572000" y="3371830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B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92" name="Rectangle 23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572000" y="3840143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H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93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572000" y="4308455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M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94" name="Rectangle 25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572000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95" name="Rectangle 26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572000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O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96" name="Rectangle 27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572000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O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97" name="Rectangle 28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572000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B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98" name="Rectangle 29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572000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H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99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572000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M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00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572000" y="4779981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M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01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572000" y="5251507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N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02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572000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M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03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572000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N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04" name="Rectangle 19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046669" y="1968480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05" name="Rectangle 2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046669" y="2435205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O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06" name="Rectangle 21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046669" y="2903518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O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07" name="Rectangle 22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046669" y="3371830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B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08" name="Rectangle 23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046669" y="3840143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H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09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046669" y="4308455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M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10" name="Rectangle 25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046669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11" name="Rectangle 26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046669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O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12" name="Rectangle 27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046669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O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13" name="Rectangle 28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046669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B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14" name="Rectangle 29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046669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H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15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046669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M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16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046669" y="4779981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M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17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046669" y="5251507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N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18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046669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M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19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046669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N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20" name="Rectangle 19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521338" y="1968480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21" name="Rectangle 2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521338" y="2435205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O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22" name="Rectangle 21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521338" y="2903518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O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23" name="Rectangle 22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521338" y="3371830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B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24" name="Rectangle 23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521338" y="3840143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H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25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521338" y="4308455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M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26" name="Rectangle 25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521338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27" name="Rectangle 26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521338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O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28" name="Rectangle 27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521338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O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29" name="Rectangle 28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521338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B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30" name="Rectangle 29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521338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H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31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521338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M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32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521338" y="4779981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M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33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521338" y="5251507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N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34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521338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M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35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521338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N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36" name="Rectangle 19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996007" y="1968480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37" name="Rectangle 2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996007" y="2435205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O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38" name="Rectangle 21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996007" y="2903518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O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39" name="Rectangle 22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996007" y="3371830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B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40" name="Rectangle 23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996007" y="3840143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H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41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996007" y="4308455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M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42" name="Rectangle 25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996007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43" name="Rectangle 26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996007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O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44" name="Rectangle 27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996007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O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45" name="Rectangle 28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996007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B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46" name="Rectangle 29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996007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H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47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996007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M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48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996007" y="4779981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M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49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996007" y="5251507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N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50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996007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M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51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996007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N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52" name="Rectangle 31">
            <a:hlinkClick r:id="" action="ppaction://noaction">
              <a:snd r:embed="rId8" name="arrow.wav" builtIn="1"/>
            </a:hlinkClick>
          </p:cNvPr>
          <p:cNvSpPr>
            <a:spLocks noChangeArrowheads="1"/>
          </p:cNvSpPr>
          <p:nvPr/>
        </p:nvSpPr>
        <p:spPr bwMode="auto">
          <a:xfrm>
            <a:off x="2673324" y="982629"/>
            <a:ext cx="3797352" cy="468312"/>
          </a:xfrm>
          <a:prstGeom prst="rect">
            <a:avLst/>
          </a:prstGeom>
          <a:solidFill>
            <a:schemeClr val="accent1">
              <a:alpha val="0"/>
            </a:schemeClr>
          </a:solidFill>
          <a:ln w="12700">
            <a:solidFill>
              <a:srgbClr val="FFCC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fr-FR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4405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3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4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5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6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7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8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9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20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4" dur="500"/>
                                        <p:tgtEl>
                                          <p:spTgt spid="4405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500"/>
                                        <p:tgtEl>
                                          <p:spTgt spid="440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" decel="100000"/>
                                        <p:tgtEl>
                                          <p:spTgt spid="440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4051"/>
                  </p:tgtEl>
                </p:cond>
              </p:nextCondLst>
            </p:seq>
            <p:seq concurrent="1" nextAc="seek">
              <p:cTn id="29" restart="whenNotActive" fill="hold" evtFilter="cancelBubble" nodeType="interactiveSeq">
                <p:stCondLst>
                  <p:cond evt="onClick" delay="0">
                    <p:tgtEl>
                      <p:spTgt spid="4405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0" fill="hold">
                      <p:stCondLst>
                        <p:cond delay="0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4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5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40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41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2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43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4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45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6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47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1" dur="500"/>
                                        <p:tgtEl>
                                          <p:spTgt spid="4405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2" dur="500"/>
                                        <p:tgtEl>
                                          <p:spTgt spid="440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50" decel="100000"/>
                                        <p:tgtEl>
                                          <p:spTgt spid="440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4052"/>
                  </p:tgtEl>
                </p:cond>
              </p:nextCondLst>
            </p:seq>
            <p:seq concurrent="1" nextAc="seek">
              <p:cTn id="56" restart="whenNotActive" fill="hold" evtFilter="cancelBubble" nodeType="interactiveSeq">
                <p:stCondLst>
                  <p:cond evt="onClick" delay="0">
                    <p:tgtEl>
                      <p:spTgt spid="4405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7" fill="hold">
                      <p:stCondLst>
                        <p:cond delay="0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1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2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67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68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9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70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1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72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3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74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>
                      <p:stCondLst>
                        <p:cond delay="indefinite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8" dur="500"/>
                                        <p:tgtEl>
                                          <p:spTgt spid="4405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9" dur="500"/>
                                        <p:tgtEl>
                                          <p:spTgt spid="440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50" decel="100000"/>
                                        <p:tgtEl>
                                          <p:spTgt spid="440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4053"/>
                  </p:tgtEl>
                </p:cond>
              </p:nextCondLst>
            </p:seq>
            <p:seq concurrent="1" nextAc="seek">
              <p:cTn id="83" restart="whenNotActive" fill="hold" evtFilter="cancelBubble" nodeType="interactiveSeq">
                <p:stCondLst>
                  <p:cond evt="onClick" delay="0">
                    <p:tgtEl>
                      <p:spTgt spid="4405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4" fill="hold">
                      <p:stCondLst>
                        <p:cond delay="0"/>
                      </p:stCondLst>
                      <p:childTnLst>
                        <p:par>
                          <p:cTn id="85" fill="hold">
                            <p:stCondLst>
                              <p:cond delay="0"/>
                            </p:stCondLst>
                            <p:childTnLst>
                              <p:par>
                                <p:cTn id="86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8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9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94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95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6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97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8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99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00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01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2" fill="hold">
                      <p:stCondLst>
                        <p:cond delay="indefinite"/>
                      </p:stCondLst>
                      <p:childTnLst>
                        <p:par>
                          <p:cTn id="103" fill="hold">
                            <p:stCondLst>
                              <p:cond delay="0"/>
                            </p:stCondLst>
                            <p:childTnLst>
                              <p:par>
                                <p:cTn id="104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5" dur="500"/>
                                        <p:tgtEl>
                                          <p:spTgt spid="4406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500"/>
                                        <p:tgtEl>
                                          <p:spTgt spid="440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50" decel="100000"/>
                                        <p:tgtEl>
                                          <p:spTgt spid="440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4054"/>
                  </p:tgtEl>
                </p:cond>
              </p:nextCondLst>
            </p:seq>
            <p:seq concurrent="1" nextAc="seek">
              <p:cTn id="110" restart="whenNotActive" fill="hold" evtFilter="cancelBubble" nodeType="interactiveSeq">
                <p:stCondLst>
                  <p:cond evt="onClick" delay="0">
                    <p:tgtEl>
                      <p:spTgt spid="4405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1" fill="hold">
                      <p:stCondLst>
                        <p:cond delay="0"/>
                      </p:stCondLst>
                      <p:childTnLst>
                        <p:par>
                          <p:cTn id="112" fill="hold">
                            <p:stCondLst>
                              <p:cond delay="0"/>
                            </p:stCondLst>
                            <p:childTnLst>
                              <p:par>
                                <p:cTn id="113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5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6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7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8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9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0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21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22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3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24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5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26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7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28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9" fill="hold">
                      <p:stCondLst>
                        <p:cond delay="indefinite"/>
                      </p:stCondLst>
                      <p:childTnLst>
                        <p:par>
                          <p:cTn id="130" fill="hold">
                            <p:stCondLst>
                              <p:cond delay="0"/>
                            </p:stCondLst>
                            <p:childTnLst>
                              <p:par>
                                <p:cTn id="131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2" dur="500"/>
                                        <p:tgtEl>
                                          <p:spTgt spid="4406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3" dur="500"/>
                                        <p:tgtEl>
                                          <p:spTgt spid="440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4" dur="50" decel="100000"/>
                                        <p:tgtEl>
                                          <p:spTgt spid="440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5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4055"/>
                  </p:tgtEl>
                </p:cond>
              </p:nextCondLst>
            </p:seq>
            <p:seq concurrent="1" nextAc="seek">
              <p:cTn id="137" restart="whenNotActive" fill="hold" evtFilter="cancelBubble" nodeType="interactiveSeq">
                <p:stCondLst>
                  <p:cond evt="onClick" delay="0">
                    <p:tgtEl>
                      <p:spTgt spid="4404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8" fill="hold">
                      <p:stCondLst>
                        <p:cond delay="0"/>
                      </p:stCondLst>
                      <p:childTnLst>
                        <p:par>
                          <p:cTn id="139" fill="hold">
                            <p:stCondLst>
                              <p:cond delay="0"/>
                            </p:stCondLst>
                            <p:childTnLst>
                              <p:par>
                                <p:cTn id="140" presetID="56" presetClass="entr" presetSubtype="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by="(-#ppt_w*2)" calcmode="lin" valueType="num">
                                      <p:cBhvr rctx="PPT">
                                        <p:cTn id="142" dur="25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</p:anim>
                                    <p:anim by="(#ppt_w*0.50)" calcmode="lin" valueType="num">
                                      <p:cBhvr>
                                        <p:cTn id="143" dur="25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(-#ppt_h/2)" to="(#ppt_y)" calcmode="lin" valueType="num">
                                      <p:cBhvr>
                                        <p:cTn id="144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</p:anim>
                                    <p:animRot by="21600000">
                                      <p:cBhvr>
                                        <p:cTn id="145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6" fill="hold">
                            <p:stCondLst>
                              <p:cond delay="500"/>
                            </p:stCondLst>
                            <p:childTnLst>
                              <p:par>
                                <p:cTn id="147" presetID="56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by="(-#ppt_w*2)" calcmode="lin" valueType="num">
                                      <p:cBhvr rctx="PPT">
                                        <p:cTn id="149" dur="25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</p:anim>
                                    <p:anim by="(#ppt_w*0.50)" calcmode="lin" valueType="num">
                                      <p:cBhvr>
                                        <p:cTn id="150" dur="25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(-#ppt_h/2)" to="(#ppt_y)" calcmode="lin" valueType="num">
                                      <p:cBhvr>
                                        <p:cTn id="151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</p:anim>
                                    <p:animRot by="21600000">
                                      <p:cBhvr>
                                        <p:cTn id="152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3" fill="hold">
                            <p:stCondLst>
                              <p:cond delay="1000"/>
                            </p:stCondLst>
                            <p:childTnLst>
                              <p:par>
                                <p:cTn id="154" presetID="56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by="(-#ppt_w*2)" calcmode="lin" valueType="num">
                                      <p:cBhvr rctx="PPT">
                                        <p:cTn id="156" dur="25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</p:anim>
                                    <p:anim by="(#ppt_w*0.50)" calcmode="lin" valueType="num">
                                      <p:cBhvr>
                                        <p:cTn id="157" dur="25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(-#ppt_h/2)" to="(#ppt_y)" calcmode="lin" valueType="num">
                                      <p:cBhvr>
                                        <p:cTn id="158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</p:anim>
                                    <p:animRot by="21600000">
                                      <p:cBhvr>
                                        <p:cTn id="159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0" fill="hold">
                            <p:stCondLst>
                              <p:cond delay="1500"/>
                            </p:stCondLst>
                            <p:childTnLst>
                              <p:par>
                                <p:cTn id="161" presetID="56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by="(-#ppt_w*2)" calcmode="lin" valueType="num">
                                      <p:cBhvr rctx="PPT">
                                        <p:cTn id="163" dur="25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</p:anim>
                                    <p:anim by="(#ppt_w*0.50)" calcmode="lin" valueType="num">
                                      <p:cBhvr>
                                        <p:cTn id="164" dur="25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(-#ppt_h/2)" to="(#ppt_y)" calcmode="lin" valueType="num">
                                      <p:cBhvr>
                                        <p:cTn id="165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</p:anim>
                                    <p:animRot by="21600000">
                                      <p:cBhvr>
                                        <p:cTn id="166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7" fill="hold">
                            <p:stCondLst>
                              <p:cond delay="2000"/>
                            </p:stCondLst>
                            <p:childTnLst>
                              <p:par>
                                <p:cTn id="168" presetID="56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by="(-#ppt_w*2)" calcmode="lin" valueType="num">
                                      <p:cBhvr rctx="PPT">
                                        <p:cTn id="170" dur="25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</p:anim>
                                    <p:anim by="(#ppt_w*0.50)" calcmode="lin" valueType="num">
                                      <p:cBhvr>
                                        <p:cTn id="171" dur="25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(-#ppt_h/2)" to="(#ppt_y)" calcmode="lin" valueType="num">
                                      <p:cBhvr>
                                        <p:cTn id="172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</p:anim>
                                    <p:animRot by="21600000">
                                      <p:cBhvr>
                                        <p:cTn id="173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4" fill="hold">
                            <p:stCondLst>
                              <p:cond delay="2500"/>
                            </p:stCondLst>
                            <p:childTnLst>
                              <p:par>
                                <p:cTn id="175" presetID="56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by="(-#ppt_w*2)" calcmode="lin" valueType="num">
                                      <p:cBhvr rctx="PPT">
                                        <p:cTn id="177" dur="25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</p:anim>
                                    <p:anim by="(#ppt_w*0.50)" calcmode="lin" valueType="num">
                                      <p:cBhvr>
                                        <p:cTn id="178" dur="25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(-#ppt_h/2)" to="(#ppt_y)" calcmode="lin" valueType="num">
                                      <p:cBhvr>
                                        <p:cTn id="179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</p:anim>
                                    <p:animRot by="21600000">
                                      <p:cBhvr>
                                        <p:cTn id="180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1" fill="hold">
                            <p:stCondLst>
                              <p:cond delay="3000"/>
                            </p:stCondLst>
                            <p:childTnLst>
                              <p:par>
                                <p:cTn id="182" presetID="56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by="(-#ppt_w*2)" calcmode="lin" valueType="num">
                                      <p:cBhvr rctx="PPT">
                                        <p:cTn id="184" dur="25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</p:anim>
                                    <p:anim by="(#ppt_w*0.50)" calcmode="lin" valueType="num">
                                      <p:cBhvr>
                                        <p:cTn id="185" dur="25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(-#ppt_h/2)" to="(#ppt_y)" calcmode="lin" valueType="num">
                                      <p:cBhvr>
                                        <p:cTn id="186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</p:anim>
                                    <p:animRot by="21600000">
                                      <p:cBhvr>
                                        <p:cTn id="187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8" fill="hold">
                            <p:stCondLst>
                              <p:cond delay="3500"/>
                            </p:stCondLst>
                            <p:childTnLst>
                              <p:par>
                                <p:cTn id="189" presetID="56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by="(-#ppt_w*2)" calcmode="lin" valueType="num">
                                      <p:cBhvr rctx="PPT">
                                        <p:cTn id="191" dur="25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</p:anim>
                                    <p:anim by="(#ppt_w*0.50)" calcmode="lin" valueType="num">
                                      <p:cBhvr>
                                        <p:cTn id="192" dur="25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(-#ppt_h/2)" to="(#ppt_y)" calcmode="lin" valueType="num">
                                      <p:cBhvr>
                                        <p:cTn id="193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</p:anim>
                                    <p:animRot by="21600000">
                                      <p:cBhvr>
                                        <p:cTn id="194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5" fill="hold">
                            <p:stCondLst>
                              <p:cond delay="4000"/>
                            </p:stCondLst>
                            <p:childTnLst>
                              <p:par>
                                <p:cTn id="196" presetID="34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from="(-#ppt_w/2)" to="(#ppt_x)" calcmode="lin" valueType="num">
                                      <p:cBhvr>
                                        <p:cTn id="198" dur="6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0" to="-1.0" calcmode="lin" valueType="num">
                                      <p:cBhvr>
                                        <p:cTn id="199" dur="200" decel="5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44050"/>
                                        </p:tgtEl>
                                        <p:attrNameLst>
                                          <p:attrName>xshear</p:attrName>
                                        </p:attrNameLst>
                                      </p:cBhvr>
                                    </p:anim>
                                    <p:animScale>
                                      <p:cBhvr>
                                        <p:cTn id="200" dur="200" decel="10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44050"/>
                                        </p:tgtEl>
                                      </p:cBhvr>
                                      <p:from x="100000" y="100000"/>
                                      <p:to x="80000" y="100000"/>
                                    </p:animScale>
                                    <p:anim by="(#ppt_h/3+#ppt_w*0.1)" calcmode="lin" valueType="num">
                                      <p:cBhvr additive="sum">
                                        <p:cTn id="201" dur="200" decel="10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440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4049"/>
                  </p:tgtEl>
                </p:cond>
              </p:nextCondLst>
            </p:seq>
            <p:seq concurrent="1" nextAc="seek">
              <p:cTn id="202" restart="whenNotActive" fill="hold" evtFilter="cancelBubble" nodeType="interactiveSeq">
                <p:stCondLst>
                  <p:cond evt="onClick" delay="0">
                    <p:tgtEl>
                      <p:spTgt spid="4405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03" fill="hold">
                      <p:stCondLst>
                        <p:cond delay="0"/>
                      </p:stCondLst>
                      <p:childTnLst>
                        <p:par>
                          <p:cTn id="204" fill="hold">
                            <p:stCondLst>
                              <p:cond delay="0"/>
                            </p:stCondLst>
                            <p:childTnLst>
                              <p:par>
                                <p:cTn id="205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07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8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9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0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1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2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213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214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15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216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17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218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19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220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1" fill="hold">
                      <p:stCondLst>
                        <p:cond delay="indefinite"/>
                      </p:stCondLst>
                      <p:childTnLst>
                        <p:par>
                          <p:cTn id="222" fill="hold">
                            <p:stCondLst>
                              <p:cond delay="0"/>
                            </p:stCondLst>
                            <p:childTnLst>
                              <p:par>
                                <p:cTn id="223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24" dur="500"/>
                                        <p:tgtEl>
                                          <p:spTgt spid="4406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5" dur="500"/>
                                        <p:tgtEl>
                                          <p:spTgt spid="440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6" dur="50" decel="100000"/>
                                        <p:tgtEl>
                                          <p:spTgt spid="440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7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2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4056"/>
                  </p:tgtEl>
                </p:cond>
              </p:nextCondLst>
            </p:seq>
            <p:seq concurrent="1" nextAc="seek">
              <p:cTn id="229" restart="whenNotActive" fill="hold" evtFilter="cancelBubble" nodeType="interactiveSeq">
                <p:stCondLst>
                  <p:cond evt="onClick" delay="0">
                    <p:tgtEl>
                      <p:spTgt spid="4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30" fill="hold">
                      <p:stCondLst>
                        <p:cond delay="0"/>
                      </p:stCondLst>
                      <p:childTnLst>
                        <p:par>
                          <p:cTn id="231" fill="hold">
                            <p:stCondLst>
                              <p:cond delay="0"/>
                            </p:stCondLst>
                            <p:childTnLst>
                              <p:par>
                                <p:cTn id="232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34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5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6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7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8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9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240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241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42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243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44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245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46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247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8" fill="hold">
                      <p:stCondLst>
                        <p:cond delay="indefinite"/>
                      </p:stCondLst>
                      <p:childTnLst>
                        <p:par>
                          <p:cTn id="249" fill="hold">
                            <p:stCondLst>
                              <p:cond delay="0"/>
                            </p:stCondLst>
                            <p:childTnLst>
                              <p:par>
                                <p:cTn id="250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51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2" dur="500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3" dur="50" decel="100000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4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5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2"/>
                  </p:tgtEl>
                </p:cond>
              </p:nextCondLst>
            </p:seq>
            <p:seq concurrent="1" nextAc="seek">
              <p:cTn id="256" restart="whenNotActive" fill="hold" evtFilter="cancelBubble" nodeType="interactiveSeq">
                <p:stCondLst>
                  <p:cond evt="onClick" delay="0">
                    <p:tgtEl>
                      <p:spTgt spid="4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57" fill="hold">
                      <p:stCondLst>
                        <p:cond delay="0"/>
                      </p:stCondLst>
                      <p:childTnLst>
                        <p:par>
                          <p:cTn id="258" fill="hold">
                            <p:stCondLst>
                              <p:cond delay="0"/>
                            </p:stCondLst>
                            <p:childTnLst>
                              <p:par>
                                <p:cTn id="259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61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2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3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4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5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6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267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268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69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270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71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272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73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274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5" fill="hold">
                      <p:stCondLst>
                        <p:cond delay="indefinite"/>
                      </p:stCondLst>
                      <p:childTnLst>
                        <p:par>
                          <p:cTn id="276" fill="hold">
                            <p:stCondLst>
                              <p:cond delay="0"/>
                            </p:stCondLst>
                            <p:childTnLst>
                              <p:par>
                                <p:cTn id="277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78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9" dur="500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0" dur="50" decel="100000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1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8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3"/>
                  </p:tgtEl>
                </p:cond>
              </p:nextCondLst>
            </p:seq>
            <p:seq concurrent="1" nextAc="seek">
              <p:cTn id="283" restart="whenNotActive" fill="hold" evtFilter="cancelBubble" nodeType="interactiveSeq">
                <p:stCondLst>
                  <p:cond evt="onClick" delay="0">
                    <p:tgtEl>
                      <p:spTgt spid="3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84" fill="hold">
                      <p:stCondLst>
                        <p:cond delay="0"/>
                      </p:stCondLst>
                      <p:childTnLst>
                        <p:par>
                          <p:cTn id="285" fill="hold">
                            <p:stCondLst>
                              <p:cond delay="0"/>
                            </p:stCondLst>
                            <p:childTnLst>
                              <p:par>
                                <p:cTn id="286" presetID="27" presetClass="entr" presetSubtype="0" fill="hold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2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288" dur="100"/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289" dur="100"/>
                                        <p:tgtEl>
                                          <p:spTgt spid="4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90" dur="100"/>
                                        <p:tgtEl>
                                          <p:spTgt spid="4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1" fill="hold">
                      <p:stCondLst>
                        <p:cond delay="indefinite"/>
                      </p:stCondLst>
                      <p:childTnLst>
                        <p:par>
                          <p:cTn id="292" fill="hold">
                            <p:stCondLst>
                              <p:cond delay="0"/>
                            </p:stCondLst>
                            <p:childTnLst>
                              <p:par>
                                <p:cTn id="293" presetID="26" presetClass="entr" presetSubtype="0" fill="hold" grpId="2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95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6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7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8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9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0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301" dur="7">
                                          <p:stCondLst>
                                            <p:cond delay="163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302" dur="42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03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304" dur="42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05" dur="7">
                                          <p:stCondLst>
                                            <p:cond delay="411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306" dur="42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07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308" dur="42" decel="50000">
                                          <p:stCondLst>
                                            <p:cond delay="459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9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oin.wav" builtIn="1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9"/>
                  </p:tgtEl>
                </p:cond>
              </p:nextCondLst>
            </p:seq>
            <p:seq concurrent="1" nextAc="seek">
              <p:cTn id="309" restart="whenNotActive" fill="hold" evtFilter="cancelBubble" nodeType="interactiveSeq">
                <p:stCondLst>
                  <p:cond evt="onClick" delay="0">
                    <p:tgtEl>
                      <p:spTgt spid="3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10" fill="hold">
                      <p:stCondLst>
                        <p:cond delay="0"/>
                      </p:stCondLst>
                      <p:childTnLst>
                        <p:par>
                          <p:cTn id="311" fill="hold">
                            <p:stCondLst>
                              <p:cond delay="0"/>
                            </p:stCondLst>
                            <p:childTnLst>
                              <p:par>
                                <p:cTn id="312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14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15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6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7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8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9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320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321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22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323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24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325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26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327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8" fill="hold">
                      <p:stCondLst>
                        <p:cond delay="indefinite"/>
                      </p:stCondLst>
                      <p:childTnLst>
                        <p:par>
                          <p:cTn id="329" fill="hold">
                            <p:stCondLst>
                              <p:cond delay="0"/>
                            </p:stCondLst>
                            <p:childTnLst>
                              <p:par>
                                <p:cTn id="330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31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2" dur="500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3" dur="50" decel="100000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4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3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3"/>
                  </p:tgtEl>
                </p:cond>
              </p:nextCondLst>
            </p:seq>
            <p:seq concurrent="1" nextAc="seek">
              <p:cTn id="336" restart="whenNotActive" fill="hold" evtFilter="cancelBubble" nodeType="interactiveSeq">
                <p:stCondLst>
                  <p:cond evt="onClick" delay="0">
                    <p:tgtEl>
                      <p:spTgt spid="3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37" fill="hold">
                      <p:stCondLst>
                        <p:cond delay="0"/>
                      </p:stCondLst>
                      <p:childTnLst>
                        <p:par>
                          <p:cTn id="338" fill="hold">
                            <p:stCondLst>
                              <p:cond delay="0"/>
                            </p:stCondLst>
                            <p:childTnLst>
                              <p:par>
                                <p:cTn id="339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41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42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3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4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5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6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347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348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49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350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51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352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53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354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5" fill="hold">
                      <p:stCondLst>
                        <p:cond delay="indefinite"/>
                      </p:stCondLst>
                      <p:childTnLst>
                        <p:par>
                          <p:cTn id="356" fill="hold">
                            <p:stCondLst>
                              <p:cond delay="0"/>
                            </p:stCondLst>
                            <p:childTnLst>
                              <p:par>
                                <p:cTn id="357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58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59" dur="500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0" dur="50" decel="100000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1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6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4"/>
                  </p:tgtEl>
                </p:cond>
              </p:nextCondLst>
            </p:seq>
            <p:seq concurrent="1" nextAc="seek">
              <p:cTn id="363" restart="whenNotActive" fill="hold" evtFilter="cancelBubble" nodeType="interactiveSeq">
                <p:stCondLst>
                  <p:cond evt="onClick" delay="0">
                    <p:tgtEl>
                      <p:spTgt spid="3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64" fill="hold">
                      <p:stCondLst>
                        <p:cond delay="0"/>
                      </p:stCondLst>
                      <p:childTnLst>
                        <p:par>
                          <p:cTn id="365" fill="hold">
                            <p:stCondLst>
                              <p:cond delay="0"/>
                            </p:stCondLst>
                            <p:childTnLst>
                              <p:par>
                                <p:cTn id="366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68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69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0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1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2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3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374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375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76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377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78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379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80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381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2" fill="hold">
                      <p:stCondLst>
                        <p:cond delay="indefinite"/>
                      </p:stCondLst>
                      <p:childTnLst>
                        <p:par>
                          <p:cTn id="383" fill="hold">
                            <p:stCondLst>
                              <p:cond delay="0"/>
                            </p:stCondLst>
                            <p:childTnLst>
                              <p:par>
                                <p:cTn id="384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85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86" dur="500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7" dur="50" decel="100000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8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8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5"/>
                  </p:tgtEl>
                </p:cond>
              </p:nextCondLst>
            </p:seq>
            <p:seq concurrent="1" nextAc="seek">
              <p:cTn id="390" restart="whenNotActive" fill="hold" evtFilter="cancelBubble" nodeType="interactiveSeq">
                <p:stCondLst>
                  <p:cond evt="onClick" delay="0">
                    <p:tgtEl>
                      <p:spTgt spid="3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91" fill="hold">
                      <p:stCondLst>
                        <p:cond delay="0"/>
                      </p:stCondLst>
                      <p:childTnLst>
                        <p:par>
                          <p:cTn id="392" fill="hold">
                            <p:stCondLst>
                              <p:cond delay="0"/>
                            </p:stCondLst>
                            <p:childTnLst>
                              <p:par>
                                <p:cTn id="393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95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96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7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8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9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0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401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402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03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404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05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406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07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408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9" fill="hold">
                      <p:stCondLst>
                        <p:cond delay="indefinite"/>
                      </p:stCondLst>
                      <p:childTnLst>
                        <p:par>
                          <p:cTn id="410" fill="hold">
                            <p:stCondLst>
                              <p:cond delay="0"/>
                            </p:stCondLst>
                            <p:childTnLst>
                              <p:par>
                                <p:cTn id="411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12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13" dur="500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4" dur="50" decel="100000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5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41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6"/>
                  </p:tgtEl>
                </p:cond>
              </p:nextCondLst>
            </p:seq>
            <p:seq concurrent="1" nextAc="seek">
              <p:cTn id="417" restart="whenNotActive" fill="hold" evtFilter="cancelBubble" nodeType="interactiveSeq">
                <p:stCondLst>
                  <p:cond evt="onClick" delay="0">
                    <p:tgtEl>
                      <p:spTgt spid="3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18" fill="hold">
                      <p:stCondLst>
                        <p:cond delay="0"/>
                      </p:stCondLst>
                      <p:childTnLst>
                        <p:par>
                          <p:cTn id="419" fill="hold">
                            <p:stCondLst>
                              <p:cond delay="0"/>
                            </p:stCondLst>
                            <p:childTnLst>
                              <p:par>
                                <p:cTn id="420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22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23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4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5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6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7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428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429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30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431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32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433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34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435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6" fill="hold">
                      <p:stCondLst>
                        <p:cond delay="indefinite"/>
                      </p:stCondLst>
                      <p:childTnLst>
                        <p:par>
                          <p:cTn id="437" fill="hold">
                            <p:stCondLst>
                              <p:cond delay="0"/>
                            </p:stCondLst>
                            <p:childTnLst>
                              <p:par>
                                <p:cTn id="438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39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40" dur="500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1" dur="50" decel="100000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44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7"/>
                  </p:tgtEl>
                </p:cond>
              </p:nextCondLst>
            </p:seq>
            <p:seq concurrent="1" nextAc="seek">
              <p:cTn id="444" restart="whenNotActive" fill="hold" evtFilter="cancelBubble" nodeType="interactiveSeq">
                <p:stCondLst>
                  <p:cond evt="onClick" delay="0">
                    <p:tgtEl>
                      <p:spTgt spid="3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45" fill="hold">
                      <p:stCondLst>
                        <p:cond delay="0"/>
                      </p:stCondLst>
                      <p:childTnLst>
                        <p:par>
                          <p:cTn id="446" fill="hold">
                            <p:stCondLst>
                              <p:cond delay="0"/>
                            </p:stCondLst>
                            <p:childTnLst>
                              <p:par>
                                <p:cTn id="447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49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50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1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2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3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4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455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456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57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458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59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460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61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462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3" fill="hold">
                      <p:stCondLst>
                        <p:cond delay="indefinite"/>
                      </p:stCondLst>
                      <p:childTnLst>
                        <p:par>
                          <p:cTn id="464" fill="hold">
                            <p:stCondLst>
                              <p:cond delay="0"/>
                            </p:stCondLst>
                            <p:childTnLst>
                              <p:par>
                                <p:cTn id="465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66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67" dur="500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8" dur="50" decel="100000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9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47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8"/>
                  </p:tgtEl>
                </p:cond>
              </p:nextCondLst>
            </p:seq>
            <p:seq concurrent="1" nextAc="seek">
              <p:cTn id="471" restart="whenNotActive" fill="hold" evtFilter="cancelBubble" nodeType="interactiveSeq">
                <p:stCondLst>
                  <p:cond evt="onClick" delay="0">
                    <p:tgtEl>
                      <p:spTgt spid="5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72" fill="hold">
                      <p:stCondLst>
                        <p:cond delay="0"/>
                      </p:stCondLst>
                      <p:childTnLst>
                        <p:par>
                          <p:cTn id="473" fill="hold">
                            <p:stCondLst>
                              <p:cond delay="0"/>
                            </p:stCondLst>
                            <p:childTnLst>
                              <p:par>
                                <p:cTn id="474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76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77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8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9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0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1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482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483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84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485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86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487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88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489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0" fill="hold">
                      <p:stCondLst>
                        <p:cond delay="indefinite"/>
                      </p:stCondLst>
                      <p:childTnLst>
                        <p:par>
                          <p:cTn id="491" fill="hold">
                            <p:stCondLst>
                              <p:cond delay="0"/>
                            </p:stCondLst>
                            <p:childTnLst>
                              <p:par>
                                <p:cTn id="492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93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94" dur="500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5" dur="50" decel="100000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6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49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2"/>
                  </p:tgtEl>
                </p:cond>
              </p:nextCondLst>
            </p:seq>
            <p:seq concurrent="1" nextAc="seek">
              <p:cTn id="498" restart="whenNotActive" fill="hold" evtFilter="cancelBubble" nodeType="interactiveSeq">
                <p:stCondLst>
                  <p:cond evt="onClick" delay="0">
                    <p:tgtEl>
                      <p:spTgt spid="5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99" fill="hold">
                      <p:stCondLst>
                        <p:cond delay="0"/>
                      </p:stCondLst>
                      <p:childTnLst>
                        <p:par>
                          <p:cTn id="500" fill="hold">
                            <p:stCondLst>
                              <p:cond delay="0"/>
                            </p:stCondLst>
                            <p:childTnLst>
                              <p:par>
                                <p:cTn id="501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03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04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5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6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7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8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509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510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11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512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13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514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15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516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7" fill="hold">
                      <p:stCondLst>
                        <p:cond delay="indefinite"/>
                      </p:stCondLst>
                      <p:childTnLst>
                        <p:par>
                          <p:cTn id="518" fill="hold">
                            <p:stCondLst>
                              <p:cond delay="0"/>
                            </p:stCondLst>
                            <p:childTnLst>
                              <p:par>
                                <p:cTn id="519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20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21" dur="500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2" dur="50" decel="100000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3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52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3"/>
                  </p:tgtEl>
                </p:cond>
              </p:nextCondLst>
            </p:seq>
            <p:seq concurrent="1" nextAc="seek">
              <p:cTn id="525" restart="whenNotActive" fill="hold" evtFilter="cancelBubble" nodeType="interactiveSeq">
                <p:stCondLst>
                  <p:cond evt="onClick" delay="0">
                    <p:tgtEl>
                      <p:spTgt spid="5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26" fill="hold">
                      <p:stCondLst>
                        <p:cond delay="0"/>
                      </p:stCondLst>
                      <p:childTnLst>
                        <p:par>
                          <p:cTn id="527" fill="hold">
                            <p:stCondLst>
                              <p:cond delay="0"/>
                            </p:stCondLst>
                            <p:childTnLst>
                              <p:par>
                                <p:cTn id="528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30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31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2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3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4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5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536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537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38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539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40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541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42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543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4" fill="hold">
                      <p:stCondLst>
                        <p:cond delay="indefinite"/>
                      </p:stCondLst>
                      <p:childTnLst>
                        <p:par>
                          <p:cTn id="545" fill="hold">
                            <p:stCondLst>
                              <p:cond delay="0"/>
                            </p:stCondLst>
                            <p:childTnLst>
                              <p:par>
                                <p:cTn id="546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47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48" dur="500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9" dur="50" decel="100000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0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55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6"/>
                  </p:tgtEl>
                </p:cond>
              </p:nextCondLst>
            </p:seq>
            <p:seq concurrent="1" nextAc="seek">
              <p:cTn id="552" restart="whenNotActive" fill="hold" evtFilter="cancelBubble" nodeType="interactiveSeq">
                <p:stCondLst>
                  <p:cond evt="onClick" delay="0">
                    <p:tgtEl>
                      <p:spTgt spid="5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53" fill="hold">
                      <p:stCondLst>
                        <p:cond delay="0"/>
                      </p:stCondLst>
                      <p:childTnLst>
                        <p:par>
                          <p:cTn id="554" fill="hold">
                            <p:stCondLst>
                              <p:cond delay="0"/>
                            </p:stCondLst>
                            <p:childTnLst>
                              <p:par>
                                <p:cTn id="555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57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58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9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0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1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2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563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564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65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566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67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568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69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570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1" fill="hold">
                      <p:stCondLst>
                        <p:cond delay="indefinite"/>
                      </p:stCondLst>
                      <p:childTnLst>
                        <p:par>
                          <p:cTn id="572" fill="hold">
                            <p:stCondLst>
                              <p:cond delay="0"/>
                            </p:stCondLst>
                            <p:childTnLst>
                              <p:par>
                                <p:cTn id="573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74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75" dur="500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6" dur="50" decel="100000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7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57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7"/>
                  </p:tgtEl>
                </p:cond>
              </p:nextCondLst>
            </p:seq>
            <p:seq concurrent="1" nextAc="seek">
              <p:cTn id="579" restart="whenNotActive" fill="hold" evtFilter="cancelBubble" nodeType="interactiveSeq">
                <p:stCondLst>
                  <p:cond evt="onClick" delay="0">
                    <p:tgtEl>
                      <p:spTgt spid="5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80" fill="hold">
                      <p:stCondLst>
                        <p:cond delay="0"/>
                      </p:stCondLst>
                      <p:childTnLst>
                        <p:par>
                          <p:cTn id="581" fill="hold">
                            <p:stCondLst>
                              <p:cond delay="0"/>
                            </p:stCondLst>
                            <p:childTnLst>
                              <p:par>
                                <p:cTn id="582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84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85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6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7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8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9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590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591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92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593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94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595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96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597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8" fill="hold">
                      <p:stCondLst>
                        <p:cond delay="indefinite"/>
                      </p:stCondLst>
                      <p:childTnLst>
                        <p:par>
                          <p:cTn id="599" fill="hold">
                            <p:stCondLst>
                              <p:cond delay="0"/>
                            </p:stCondLst>
                            <p:childTnLst>
                              <p:par>
                                <p:cTn id="600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01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02" dur="500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3" dur="50" decel="100000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4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60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8"/>
                  </p:tgtEl>
                </p:cond>
              </p:nextCondLst>
            </p:seq>
            <p:seq concurrent="1" nextAc="seek">
              <p:cTn id="606" restart="whenNotActive" fill="hold" evtFilter="cancelBubble" nodeType="interactiveSeq">
                <p:stCondLst>
                  <p:cond evt="onClick" delay="0">
                    <p:tgtEl>
                      <p:spTgt spid="5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07" fill="hold">
                      <p:stCondLst>
                        <p:cond delay="0"/>
                      </p:stCondLst>
                      <p:childTnLst>
                        <p:par>
                          <p:cTn id="608" fill="hold">
                            <p:stCondLst>
                              <p:cond delay="0"/>
                            </p:stCondLst>
                            <p:childTnLst>
                              <p:par>
                                <p:cTn id="609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11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12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3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4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5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6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617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618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19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620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21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622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23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624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5" fill="hold">
                      <p:stCondLst>
                        <p:cond delay="indefinite"/>
                      </p:stCondLst>
                      <p:childTnLst>
                        <p:par>
                          <p:cTn id="626" fill="hold">
                            <p:stCondLst>
                              <p:cond delay="0"/>
                            </p:stCondLst>
                            <p:childTnLst>
                              <p:par>
                                <p:cTn id="627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28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29" dur="500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0" dur="50" decel="100000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1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63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9"/>
                  </p:tgtEl>
                </p:cond>
              </p:nextCondLst>
            </p:seq>
            <p:seq concurrent="1" nextAc="seek">
              <p:cTn id="633" restart="whenNotActive" fill="hold" evtFilter="cancelBubble" nodeType="interactiveSeq">
                <p:stCondLst>
                  <p:cond evt="onClick" delay="0">
                    <p:tgtEl>
                      <p:spTgt spid="6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34" fill="hold">
                      <p:stCondLst>
                        <p:cond delay="0"/>
                      </p:stCondLst>
                      <p:childTnLst>
                        <p:par>
                          <p:cTn id="635" fill="hold">
                            <p:stCondLst>
                              <p:cond delay="0"/>
                            </p:stCondLst>
                            <p:childTnLst>
                              <p:par>
                                <p:cTn id="636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38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39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0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1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2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3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644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645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46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647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48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649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50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651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2" fill="hold">
                      <p:stCondLst>
                        <p:cond delay="indefinite"/>
                      </p:stCondLst>
                      <p:childTnLst>
                        <p:par>
                          <p:cTn id="653" fill="hold">
                            <p:stCondLst>
                              <p:cond delay="0"/>
                            </p:stCondLst>
                            <p:childTnLst>
                              <p:par>
                                <p:cTn id="654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55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56" dur="500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7" dur="50" decel="100000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8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65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0"/>
                  </p:tgtEl>
                </p:cond>
              </p:nextCondLst>
            </p:seq>
            <p:seq concurrent="1" nextAc="seek">
              <p:cTn id="660" restart="whenNotActive" fill="hold" evtFilter="cancelBubble" nodeType="interactiveSeq">
                <p:stCondLst>
                  <p:cond evt="onClick" delay="0">
                    <p:tgtEl>
                      <p:spTgt spid="6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61" fill="hold">
                      <p:stCondLst>
                        <p:cond delay="0"/>
                      </p:stCondLst>
                      <p:childTnLst>
                        <p:par>
                          <p:cTn id="662" fill="hold">
                            <p:stCondLst>
                              <p:cond delay="0"/>
                            </p:stCondLst>
                            <p:childTnLst>
                              <p:par>
                                <p:cTn id="663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65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66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7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8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9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0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671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672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73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674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75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676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77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678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9" fill="hold">
                      <p:stCondLst>
                        <p:cond delay="indefinite"/>
                      </p:stCondLst>
                      <p:childTnLst>
                        <p:par>
                          <p:cTn id="680" fill="hold">
                            <p:stCondLst>
                              <p:cond delay="0"/>
                            </p:stCondLst>
                            <p:childTnLst>
                              <p:par>
                                <p:cTn id="681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82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83" dur="500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4" dur="50" decel="100000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5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68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1"/>
                  </p:tgtEl>
                </p:cond>
              </p:nextCondLst>
            </p:seq>
            <p:seq concurrent="1" nextAc="seek">
              <p:cTn id="687" restart="whenNotActive" fill="hold" evtFilter="cancelBubble" nodeType="interactiveSeq">
                <p:stCondLst>
                  <p:cond evt="onClick" delay="0">
                    <p:tgtEl>
                      <p:spTgt spid="6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88" fill="hold">
                      <p:stCondLst>
                        <p:cond delay="0"/>
                      </p:stCondLst>
                      <p:childTnLst>
                        <p:par>
                          <p:cTn id="689" fill="hold">
                            <p:stCondLst>
                              <p:cond delay="0"/>
                            </p:stCondLst>
                            <p:childTnLst>
                              <p:par>
                                <p:cTn id="690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92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93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4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5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6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7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698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699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00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701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02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703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04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705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06" fill="hold">
                      <p:stCondLst>
                        <p:cond delay="indefinite"/>
                      </p:stCondLst>
                      <p:childTnLst>
                        <p:par>
                          <p:cTn id="707" fill="hold">
                            <p:stCondLst>
                              <p:cond delay="0"/>
                            </p:stCondLst>
                            <p:childTnLst>
                              <p:par>
                                <p:cTn id="708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09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10" dur="500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1" dur="50" decel="100000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7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8"/>
                  </p:tgtEl>
                </p:cond>
              </p:nextCondLst>
            </p:seq>
            <p:seq concurrent="1" nextAc="seek">
              <p:cTn id="714" restart="whenNotActive" fill="hold" evtFilter="cancelBubble" nodeType="interactiveSeq">
                <p:stCondLst>
                  <p:cond evt="onClick" delay="0">
                    <p:tgtEl>
                      <p:spTgt spid="6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15" fill="hold">
                      <p:stCondLst>
                        <p:cond delay="0"/>
                      </p:stCondLst>
                      <p:childTnLst>
                        <p:par>
                          <p:cTn id="716" fill="hold">
                            <p:stCondLst>
                              <p:cond delay="0"/>
                            </p:stCondLst>
                            <p:childTnLst>
                              <p:par>
                                <p:cTn id="717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19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20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1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2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3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4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725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726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27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728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29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730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31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732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3" fill="hold">
                      <p:stCondLst>
                        <p:cond delay="indefinite"/>
                      </p:stCondLst>
                      <p:childTnLst>
                        <p:par>
                          <p:cTn id="734" fill="hold">
                            <p:stCondLst>
                              <p:cond delay="0"/>
                            </p:stCondLst>
                            <p:childTnLst>
                              <p:par>
                                <p:cTn id="735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36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37" dur="500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8" dur="50" decel="100000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9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74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9"/>
                  </p:tgtEl>
                </p:cond>
              </p:nextCondLst>
            </p:seq>
            <p:seq concurrent="1" nextAc="seek">
              <p:cTn id="741" restart="whenNotActive" fill="hold" evtFilter="cancelBubble" nodeType="interactiveSeq">
                <p:stCondLst>
                  <p:cond evt="onClick" delay="0">
                    <p:tgtEl>
                      <p:spTgt spid="7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42" fill="hold">
                      <p:stCondLst>
                        <p:cond delay="0"/>
                      </p:stCondLst>
                      <p:childTnLst>
                        <p:par>
                          <p:cTn id="743" fill="hold">
                            <p:stCondLst>
                              <p:cond delay="0"/>
                            </p:stCondLst>
                            <p:childTnLst>
                              <p:par>
                                <p:cTn id="744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46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47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8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9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0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1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752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753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54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755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56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757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58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759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60" fill="hold">
                      <p:stCondLst>
                        <p:cond delay="indefinite"/>
                      </p:stCondLst>
                      <p:childTnLst>
                        <p:par>
                          <p:cTn id="761" fill="hold">
                            <p:stCondLst>
                              <p:cond delay="0"/>
                            </p:stCondLst>
                            <p:childTnLst>
                              <p:par>
                                <p:cTn id="762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63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64" dur="500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5" dur="50" decel="100000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6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76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2"/>
                  </p:tgtEl>
                </p:cond>
              </p:nextCondLst>
            </p:seq>
            <p:seq concurrent="1" nextAc="seek">
              <p:cTn id="768" restart="whenNotActive" fill="hold" evtFilter="cancelBubble" nodeType="interactiveSeq">
                <p:stCondLst>
                  <p:cond evt="onClick" delay="0">
                    <p:tgtEl>
                      <p:spTgt spid="7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69" fill="hold">
                      <p:stCondLst>
                        <p:cond delay="0"/>
                      </p:stCondLst>
                      <p:childTnLst>
                        <p:par>
                          <p:cTn id="770" fill="hold">
                            <p:stCondLst>
                              <p:cond delay="0"/>
                            </p:stCondLst>
                            <p:childTnLst>
                              <p:par>
                                <p:cTn id="771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73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74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5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6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7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8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779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780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81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782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83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784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85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786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87" fill="hold">
                      <p:stCondLst>
                        <p:cond delay="indefinite"/>
                      </p:stCondLst>
                      <p:childTnLst>
                        <p:par>
                          <p:cTn id="788" fill="hold">
                            <p:stCondLst>
                              <p:cond delay="0"/>
                            </p:stCondLst>
                            <p:childTnLst>
                              <p:par>
                                <p:cTn id="789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90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91" dur="500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2" dur="50" decel="100000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3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79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3"/>
                  </p:tgtEl>
                </p:cond>
              </p:nextCondLst>
            </p:seq>
            <p:seq concurrent="1" nextAc="seek">
              <p:cTn id="795" restart="whenNotActive" fill="hold" evtFilter="cancelBubble" nodeType="interactiveSeq">
                <p:stCondLst>
                  <p:cond evt="onClick" delay="0">
                    <p:tgtEl>
                      <p:spTgt spid="7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96" fill="hold">
                      <p:stCondLst>
                        <p:cond delay="0"/>
                      </p:stCondLst>
                      <p:childTnLst>
                        <p:par>
                          <p:cTn id="797" fill="hold">
                            <p:stCondLst>
                              <p:cond delay="0"/>
                            </p:stCondLst>
                            <p:childTnLst>
                              <p:par>
                                <p:cTn id="798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00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01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2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3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4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5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806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807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08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809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10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811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12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813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14" fill="hold">
                      <p:stCondLst>
                        <p:cond delay="indefinite"/>
                      </p:stCondLst>
                      <p:childTnLst>
                        <p:par>
                          <p:cTn id="815" fill="hold">
                            <p:stCondLst>
                              <p:cond delay="0"/>
                            </p:stCondLst>
                            <p:childTnLst>
                              <p:par>
                                <p:cTn id="816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17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18" dur="500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9" dur="50" decel="100000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0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82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4"/>
                  </p:tgtEl>
                </p:cond>
              </p:nextCondLst>
            </p:seq>
            <p:seq concurrent="1" nextAc="seek">
              <p:cTn id="822" restart="whenNotActive" fill="hold" evtFilter="cancelBubble" nodeType="interactiveSeq">
                <p:stCondLst>
                  <p:cond evt="onClick" delay="0">
                    <p:tgtEl>
                      <p:spTgt spid="7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23" fill="hold">
                      <p:stCondLst>
                        <p:cond delay="0"/>
                      </p:stCondLst>
                      <p:childTnLst>
                        <p:par>
                          <p:cTn id="824" fill="hold">
                            <p:stCondLst>
                              <p:cond delay="0"/>
                            </p:stCondLst>
                            <p:childTnLst>
                              <p:par>
                                <p:cTn id="825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27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28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9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0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1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2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833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834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35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836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37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838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39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840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41" fill="hold">
                      <p:stCondLst>
                        <p:cond delay="indefinite"/>
                      </p:stCondLst>
                      <p:childTnLst>
                        <p:par>
                          <p:cTn id="842" fill="hold">
                            <p:stCondLst>
                              <p:cond delay="0"/>
                            </p:stCondLst>
                            <p:childTnLst>
                              <p:par>
                                <p:cTn id="843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44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45" dur="500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6" dur="50" decel="100000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7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84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5"/>
                  </p:tgtEl>
                </p:cond>
              </p:nextCondLst>
            </p:seq>
            <p:seq concurrent="1" nextAc="seek">
              <p:cTn id="849" restart="whenNotActive" fill="hold" evtFilter="cancelBubble" nodeType="interactiveSeq">
                <p:stCondLst>
                  <p:cond evt="onClick" delay="0">
                    <p:tgtEl>
                      <p:spTgt spid="7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50" fill="hold">
                      <p:stCondLst>
                        <p:cond delay="0"/>
                      </p:stCondLst>
                      <p:childTnLst>
                        <p:par>
                          <p:cTn id="851" fill="hold">
                            <p:stCondLst>
                              <p:cond delay="0"/>
                            </p:stCondLst>
                            <p:childTnLst>
                              <p:par>
                                <p:cTn id="852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54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55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6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7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8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9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860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861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62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863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64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865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66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867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68" fill="hold">
                      <p:stCondLst>
                        <p:cond delay="indefinite"/>
                      </p:stCondLst>
                      <p:childTnLst>
                        <p:par>
                          <p:cTn id="869" fill="hold">
                            <p:stCondLst>
                              <p:cond delay="0"/>
                            </p:stCondLst>
                            <p:childTnLst>
                              <p:par>
                                <p:cTn id="870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71" dur="5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72" dur="500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3" dur="50" decel="100000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4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87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6"/>
                  </p:tgtEl>
                </p:cond>
              </p:nextCondLst>
            </p:seq>
            <p:seq concurrent="1" nextAc="seek">
              <p:cTn id="876" restart="whenNotActive" fill="hold" evtFilter="cancelBubble" nodeType="interactiveSeq">
                <p:stCondLst>
                  <p:cond evt="onClick" delay="0">
                    <p:tgtEl>
                      <p:spTgt spid="7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77" fill="hold">
                      <p:stCondLst>
                        <p:cond delay="0"/>
                      </p:stCondLst>
                      <p:childTnLst>
                        <p:par>
                          <p:cTn id="878" fill="hold">
                            <p:stCondLst>
                              <p:cond delay="0"/>
                            </p:stCondLst>
                            <p:childTnLst>
                              <p:par>
                                <p:cTn id="879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81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82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3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4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5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6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887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888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89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890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91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892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93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894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95" fill="hold">
                      <p:stCondLst>
                        <p:cond delay="indefinite"/>
                      </p:stCondLst>
                      <p:childTnLst>
                        <p:par>
                          <p:cTn id="896" fill="hold">
                            <p:stCondLst>
                              <p:cond delay="0"/>
                            </p:stCondLst>
                            <p:childTnLst>
                              <p:par>
                                <p:cTn id="897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98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99" dur="500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0" dur="50" decel="100000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1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90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7"/>
                  </p:tgtEl>
                </p:cond>
              </p:nextCondLst>
            </p:seq>
            <p:seq concurrent="1" nextAc="seek">
              <p:cTn id="903" restart="whenNotActive" fill="hold" evtFilter="cancelBubble" nodeType="interactiveSeq">
                <p:stCondLst>
                  <p:cond evt="onClick" delay="0">
                    <p:tgtEl>
                      <p:spTgt spid="8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04" fill="hold">
                      <p:stCondLst>
                        <p:cond delay="0"/>
                      </p:stCondLst>
                      <p:childTnLst>
                        <p:par>
                          <p:cTn id="905" fill="hold">
                            <p:stCondLst>
                              <p:cond delay="0"/>
                            </p:stCondLst>
                            <p:childTnLst>
                              <p:par>
                                <p:cTn id="906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08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09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0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1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2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3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914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915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16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917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18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919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20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921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22" fill="hold">
                      <p:stCondLst>
                        <p:cond delay="indefinite"/>
                      </p:stCondLst>
                      <p:childTnLst>
                        <p:par>
                          <p:cTn id="923" fill="hold">
                            <p:stCondLst>
                              <p:cond delay="0"/>
                            </p:stCondLst>
                            <p:childTnLst>
                              <p:par>
                                <p:cTn id="924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25" dur="5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26" dur="500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7" dur="50" decel="100000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8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92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4"/>
                  </p:tgtEl>
                </p:cond>
              </p:nextCondLst>
            </p:seq>
            <p:seq concurrent="1" nextAc="seek">
              <p:cTn id="930" restart="whenNotActive" fill="hold" evtFilter="cancelBubble" nodeType="interactiveSeq">
                <p:stCondLst>
                  <p:cond evt="onClick" delay="0">
                    <p:tgtEl>
                      <p:spTgt spid="8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31" fill="hold">
                      <p:stCondLst>
                        <p:cond delay="0"/>
                      </p:stCondLst>
                      <p:childTnLst>
                        <p:par>
                          <p:cTn id="932" fill="hold">
                            <p:stCondLst>
                              <p:cond delay="0"/>
                            </p:stCondLst>
                            <p:childTnLst>
                              <p:par>
                                <p:cTn id="933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35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36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7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8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9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40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941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942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43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944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45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946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47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948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49" fill="hold">
                      <p:stCondLst>
                        <p:cond delay="indefinite"/>
                      </p:stCondLst>
                      <p:childTnLst>
                        <p:par>
                          <p:cTn id="950" fill="hold">
                            <p:stCondLst>
                              <p:cond delay="0"/>
                            </p:stCondLst>
                            <p:childTnLst>
                              <p:par>
                                <p:cTn id="951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52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53" dur="500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54" dur="50" decel="100000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55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95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5"/>
                  </p:tgtEl>
                </p:cond>
              </p:nextCondLst>
            </p:seq>
            <p:seq concurrent="1" nextAc="seek">
              <p:cTn id="957" restart="whenNotActive" fill="hold" evtFilter="cancelBubble" nodeType="interactiveSeq">
                <p:stCondLst>
                  <p:cond evt="onClick" delay="0">
                    <p:tgtEl>
                      <p:spTgt spid="8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58" fill="hold">
                      <p:stCondLst>
                        <p:cond delay="0"/>
                      </p:stCondLst>
                      <p:childTnLst>
                        <p:par>
                          <p:cTn id="959" fill="hold">
                            <p:stCondLst>
                              <p:cond delay="0"/>
                            </p:stCondLst>
                            <p:childTnLst>
                              <p:par>
                                <p:cTn id="960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62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63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64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65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66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67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968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969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70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971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72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973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74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975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76" fill="hold">
                      <p:stCondLst>
                        <p:cond delay="indefinite"/>
                      </p:stCondLst>
                      <p:childTnLst>
                        <p:par>
                          <p:cTn id="977" fill="hold">
                            <p:stCondLst>
                              <p:cond delay="0"/>
                            </p:stCondLst>
                            <p:childTnLst>
                              <p:par>
                                <p:cTn id="978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79" dur="500"/>
                                        <p:tgtEl>
                                          <p:spTgt spid="9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80" dur="500"/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1" dur="50" decel="100000"/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98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8"/>
                  </p:tgtEl>
                </p:cond>
              </p:nextCondLst>
            </p:seq>
            <p:seq concurrent="1" nextAc="seek">
              <p:cTn id="984" restart="whenNotActive" fill="hold" evtFilter="cancelBubble" nodeType="interactiveSeq">
                <p:stCondLst>
                  <p:cond evt="onClick" delay="0">
                    <p:tgtEl>
                      <p:spTgt spid="8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85" fill="hold">
                      <p:stCondLst>
                        <p:cond delay="0"/>
                      </p:stCondLst>
                      <p:childTnLst>
                        <p:par>
                          <p:cTn id="986" fill="hold">
                            <p:stCondLst>
                              <p:cond delay="0"/>
                            </p:stCondLst>
                            <p:childTnLst>
                              <p:par>
                                <p:cTn id="987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89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0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91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92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93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94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995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996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97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998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99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000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001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002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03" fill="hold">
                      <p:stCondLst>
                        <p:cond delay="indefinite"/>
                      </p:stCondLst>
                      <p:childTnLst>
                        <p:par>
                          <p:cTn id="1004" fill="hold">
                            <p:stCondLst>
                              <p:cond delay="0"/>
                            </p:stCondLst>
                            <p:childTnLst>
                              <p:par>
                                <p:cTn id="1005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06" dur="5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07" dur="500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8" dur="50" decel="100000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9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0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9"/>
                  </p:tgtEl>
                </p:cond>
              </p:nextCondLst>
            </p:seq>
            <p:seq concurrent="1" nextAc="seek">
              <p:cTn id="1011" restart="whenNotActive" fill="hold" evtFilter="cancelBubble" nodeType="interactiveSeq">
                <p:stCondLst>
                  <p:cond evt="onClick" delay="0">
                    <p:tgtEl>
                      <p:spTgt spid="9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012" fill="hold">
                      <p:stCondLst>
                        <p:cond delay="0"/>
                      </p:stCondLst>
                      <p:childTnLst>
                        <p:par>
                          <p:cTn id="1013" fill="hold">
                            <p:stCondLst>
                              <p:cond delay="0"/>
                            </p:stCondLst>
                            <p:childTnLst>
                              <p:par>
                                <p:cTn id="1014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16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17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8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9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20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21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022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023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024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025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026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027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028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029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30" fill="hold">
                      <p:stCondLst>
                        <p:cond delay="indefinite"/>
                      </p:stCondLst>
                      <p:childTnLst>
                        <p:par>
                          <p:cTn id="1031" fill="hold">
                            <p:stCondLst>
                              <p:cond delay="0"/>
                            </p:stCondLst>
                            <p:childTnLst>
                              <p:par>
                                <p:cTn id="1032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33" dur="5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34" dur="500"/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35" dur="50" decel="100000"/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36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03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0"/>
                  </p:tgtEl>
                </p:cond>
              </p:nextCondLst>
            </p:seq>
            <p:seq concurrent="1" nextAc="seek">
              <p:cTn id="1038" restart="whenNotActive" fill="hold" evtFilter="cancelBubble" nodeType="interactiveSeq">
                <p:stCondLst>
                  <p:cond evt="onClick" delay="0">
                    <p:tgtEl>
                      <p:spTgt spid="9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039" fill="hold">
                      <p:stCondLst>
                        <p:cond delay="0"/>
                      </p:stCondLst>
                      <p:childTnLst>
                        <p:par>
                          <p:cTn id="1040" fill="hold">
                            <p:stCondLst>
                              <p:cond delay="0"/>
                            </p:stCondLst>
                            <p:childTnLst>
                              <p:par>
                                <p:cTn id="1041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43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44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45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46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47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48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049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050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051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052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053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054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055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056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57" fill="hold">
                      <p:stCondLst>
                        <p:cond delay="indefinite"/>
                      </p:stCondLst>
                      <p:childTnLst>
                        <p:par>
                          <p:cTn id="1058" fill="hold">
                            <p:stCondLst>
                              <p:cond delay="0"/>
                            </p:stCondLst>
                            <p:childTnLst>
                              <p:par>
                                <p:cTn id="1059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60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1" dur="500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62" dur="50" decel="100000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63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06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1"/>
                  </p:tgtEl>
                </p:cond>
              </p:nextCondLst>
            </p:seq>
            <p:seq concurrent="1" nextAc="seek">
              <p:cTn id="1065" restart="whenNotActive" fill="hold" evtFilter="cancelBubble" nodeType="interactiveSeq">
                <p:stCondLst>
                  <p:cond evt="onClick" delay="0">
                    <p:tgtEl>
                      <p:spTgt spid="9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066" fill="hold">
                      <p:stCondLst>
                        <p:cond delay="0"/>
                      </p:stCondLst>
                      <p:childTnLst>
                        <p:par>
                          <p:cTn id="1067" fill="hold">
                            <p:stCondLst>
                              <p:cond delay="0"/>
                            </p:stCondLst>
                            <p:childTnLst>
                              <p:par>
                                <p:cTn id="1068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70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71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2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3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4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5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076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077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078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079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080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081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082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083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84" fill="hold">
                      <p:stCondLst>
                        <p:cond delay="indefinite"/>
                      </p:stCondLst>
                      <p:childTnLst>
                        <p:par>
                          <p:cTn id="1085" fill="hold">
                            <p:stCondLst>
                              <p:cond delay="0"/>
                            </p:stCondLst>
                            <p:childTnLst>
                              <p:par>
                                <p:cTn id="1086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87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88" dur="500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9" dur="50" decel="100000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90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09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2"/>
                  </p:tgtEl>
                </p:cond>
              </p:nextCondLst>
            </p:seq>
            <p:seq concurrent="1" nextAc="seek">
              <p:cTn id="1092" restart="whenNotActive" fill="hold" evtFilter="cancelBubble" nodeType="interactiveSeq">
                <p:stCondLst>
                  <p:cond evt="onClick" delay="0">
                    <p:tgtEl>
                      <p:spTgt spid="9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093" fill="hold">
                      <p:stCondLst>
                        <p:cond delay="0"/>
                      </p:stCondLst>
                      <p:childTnLst>
                        <p:par>
                          <p:cTn id="1094" fill="hold">
                            <p:stCondLst>
                              <p:cond delay="0"/>
                            </p:stCondLst>
                            <p:childTnLst>
                              <p:par>
                                <p:cTn id="1095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97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98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99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00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01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02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103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104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105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106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107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108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109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110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11" fill="hold">
                      <p:stCondLst>
                        <p:cond delay="indefinite"/>
                      </p:stCondLst>
                      <p:childTnLst>
                        <p:par>
                          <p:cTn id="1112" fill="hold">
                            <p:stCondLst>
                              <p:cond delay="0"/>
                            </p:stCondLst>
                            <p:childTnLst>
                              <p:par>
                                <p:cTn id="1113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14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15" dur="500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16" dur="50" decel="100000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17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11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3"/>
                  </p:tgtEl>
                </p:cond>
              </p:nextCondLst>
            </p:seq>
            <p:seq concurrent="1" nextAc="seek">
              <p:cTn id="1119" restart="whenNotActive" fill="hold" evtFilter="cancelBubble" nodeType="interactiveSeq">
                <p:stCondLst>
                  <p:cond evt="onClick" delay="0">
                    <p:tgtEl>
                      <p:spTgt spid="10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20" fill="hold">
                      <p:stCondLst>
                        <p:cond delay="0"/>
                      </p:stCondLst>
                      <p:childTnLst>
                        <p:par>
                          <p:cTn id="1121" fill="hold">
                            <p:stCondLst>
                              <p:cond delay="0"/>
                            </p:stCondLst>
                            <p:childTnLst>
                              <p:par>
                                <p:cTn id="1122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24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25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26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27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28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29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130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131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132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133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134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135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136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137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38" fill="hold">
                      <p:stCondLst>
                        <p:cond delay="indefinite"/>
                      </p:stCondLst>
                      <p:childTnLst>
                        <p:par>
                          <p:cTn id="1139" fill="hold">
                            <p:stCondLst>
                              <p:cond delay="0"/>
                            </p:stCondLst>
                            <p:childTnLst>
                              <p:par>
                                <p:cTn id="1140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41" dur="5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42" dur="500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43" dur="50" decel="100000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44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14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0"/>
                  </p:tgtEl>
                </p:cond>
              </p:nextCondLst>
            </p:seq>
            <p:seq concurrent="1" nextAc="seek">
              <p:cTn id="1146" restart="whenNotActive" fill="hold" evtFilter="cancelBubble" nodeType="interactiveSeq">
                <p:stCondLst>
                  <p:cond evt="onClick" delay="0">
                    <p:tgtEl>
                      <p:spTgt spid="10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47" fill="hold">
                      <p:stCondLst>
                        <p:cond delay="0"/>
                      </p:stCondLst>
                      <p:childTnLst>
                        <p:par>
                          <p:cTn id="1148" fill="hold">
                            <p:stCondLst>
                              <p:cond delay="0"/>
                            </p:stCondLst>
                            <p:childTnLst>
                              <p:par>
                                <p:cTn id="1149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51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52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53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54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55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56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157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158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159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160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161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162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163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164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65" fill="hold">
                      <p:stCondLst>
                        <p:cond delay="indefinite"/>
                      </p:stCondLst>
                      <p:childTnLst>
                        <p:par>
                          <p:cTn id="1166" fill="hold">
                            <p:stCondLst>
                              <p:cond delay="0"/>
                            </p:stCondLst>
                            <p:childTnLst>
                              <p:par>
                                <p:cTn id="1167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68" dur="500"/>
                                        <p:tgtEl>
                                          <p:spTgt spid="10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69" dur="500"/>
                                        <p:tgtEl>
                                          <p:spTgt spid="10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70" dur="50" decel="100000"/>
                                        <p:tgtEl>
                                          <p:spTgt spid="1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71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17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1"/>
                  </p:tgtEl>
                </p:cond>
              </p:nextCondLst>
            </p:seq>
            <p:seq concurrent="1" nextAc="seek">
              <p:cTn id="1173" restart="whenNotActive" fill="hold" evtFilter="cancelBubble" nodeType="interactiveSeq">
                <p:stCondLst>
                  <p:cond evt="onClick" delay="0">
                    <p:tgtEl>
                      <p:spTgt spid="10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74" fill="hold">
                      <p:stCondLst>
                        <p:cond delay="0"/>
                      </p:stCondLst>
                      <p:childTnLst>
                        <p:par>
                          <p:cTn id="1175" fill="hold">
                            <p:stCondLst>
                              <p:cond delay="0"/>
                            </p:stCondLst>
                            <p:childTnLst>
                              <p:par>
                                <p:cTn id="1176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78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79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80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81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82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83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184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185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186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187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188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189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190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191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92" fill="hold">
                      <p:stCondLst>
                        <p:cond delay="indefinite"/>
                      </p:stCondLst>
                      <p:childTnLst>
                        <p:par>
                          <p:cTn id="1193" fill="hold">
                            <p:stCondLst>
                              <p:cond delay="0"/>
                            </p:stCondLst>
                            <p:childTnLst>
                              <p:par>
                                <p:cTn id="1194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95" dur="500"/>
                                        <p:tgtEl>
                                          <p:spTgt spid="1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96" dur="500"/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97" dur="50" decel="100000"/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98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19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4"/>
                  </p:tgtEl>
                </p:cond>
              </p:nextCondLst>
            </p:seq>
            <p:seq concurrent="1" nextAc="seek">
              <p:cTn id="1200" restart="whenNotActive" fill="hold" evtFilter="cancelBubble" nodeType="interactiveSeq">
                <p:stCondLst>
                  <p:cond evt="onClick" delay="0">
                    <p:tgtEl>
                      <p:spTgt spid="10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201" fill="hold">
                      <p:stCondLst>
                        <p:cond delay="0"/>
                      </p:stCondLst>
                      <p:childTnLst>
                        <p:par>
                          <p:cTn id="1202" fill="hold">
                            <p:stCondLst>
                              <p:cond delay="0"/>
                            </p:stCondLst>
                            <p:childTnLst>
                              <p:par>
                                <p:cTn id="1203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05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06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07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08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09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10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211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212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13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214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15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216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17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218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19" fill="hold">
                      <p:stCondLst>
                        <p:cond delay="indefinite"/>
                      </p:stCondLst>
                      <p:childTnLst>
                        <p:par>
                          <p:cTn id="1220" fill="hold">
                            <p:stCondLst>
                              <p:cond delay="0"/>
                            </p:stCondLst>
                            <p:childTnLst>
                              <p:par>
                                <p:cTn id="1221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22" dur="5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23" dur="500"/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24" dur="50" decel="100000"/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25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22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5"/>
                  </p:tgtEl>
                </p:cond>
              </p:nextCondLst>
            </p:seq>
            <p:seq concurrent="1" nextAc="seek">
              <p:cTn id="1227" restart="whenNotActive" fill="hold" evtFilter="cancelBubble" nodeType="interactiveSeq">
                <p:stCondLst>
                  <p:cond evt="onClick" delay="0">
                    <p:tgtEl>
                      <p:spTgt spid="10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228" fill="hold">
                      <p:stCondLst>
                        <p:cond delay="0"/>
                      </p:stCondLst>
                      <p:childTnLst>
                        <p:par>
                          <p:cTn id="1229" fill="hold">
                            <p:stCondLst>
                              <p:cond delay="0"/>
                            </p:stCondLst>
                            <p:childTnLst>
                              <p:par>
                                <p:cTn id="1230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32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33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34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35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36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37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238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239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40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241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42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243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44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245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46" fill="hold">
                      <p:stCondLst>
                        <p:cond delay="indefinite"/>
                      </p:stCondLst>
                      <p:childTnLst>
                        <p:par>
                          <p:cTn id="1247" fill="hold">
                            <p:stCondLst>
                              <p:cond delay="0"/>
                            </p:stCondLst>
                            <p:childTnLst>
                              <p:par>
                                <p:cTn id="1248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49" dur="500"/>
                                        <p:tgtEl>
                                          <p:spTgt spid="1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50" dur="500"/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51" dur="50" decel="100000"/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5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25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6"/>
                  </p:tgtEl>
                </p:cond>
              </p:nextCondLst>
            </p:seq>
            <p:seq concurrent="1" nextAc="seek">
              <p:cTn id="1254" restart="whenNotActive" fill="hold" evtFilter="cancelBubble" nodeType="interactiveSeq">
                <p:stCondLst>
                  <p:cond evt="onClick" delay="0">
                    <p:tgtEl>
                      <p:spTgt spid="10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255" fill="hold">
                      <p:stCondLst>
                        <p:cond delay="0"/>
                      </p:stCondLst>
                      <p:childTnLst>
                        <p:par>
                          <p:cTn id="1256" fill="hold">
                            <p:stCondLst>
                              <p:cond delay="0"/>
                            </p:stCondLst>
                            <p:childTnLst>
                              <p:par>
                                <p:cTn id="1257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59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60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61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62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63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64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265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266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67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268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69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270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71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272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73" fill="hold">
                      <p:stCondLst>
                        <p:cond delay="indefinite"/>
                      </p:stCondLst>
                      <p:childTnLst>
                        <p:par>
                          <p:cTn id="1274" fill="hold">
                            <p:stCondLst>
                              <p:cond delay="0"/>
                            </p:stCondLst>
                            <p:childTnLst>
                              <p:par>
                                <p:cTn id="1275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76" dur="500"/>
                                        <p:tgtEl>
                                          <p:spTgt spid="1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77" dur="500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78" dur="50" decel="100000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79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28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7"/>
                  </p:tgtEl>
                </p:cond>
              </p:nextCondLst>
            </p:seq>
            <p:seq concurrent="1" nextAc="seek">
              <p:cTn id="1281" restart="whenNotActive" fill="hold" evtFilter="cancelBubble" nodeType="interactiveSeq">
                <p:stCondLst>
                  <p:cond evt="onClick" delay="0">
                    <p:tgtEl>
                      <p:spTgt spid="10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282" fill="hold">
                      <p:stCondLst>
                        <p:cond delay="0"/>
                      </p:stCondLst>
                      <p:childTnLst>
                        <p:par>
                          <p:cTn id="1283" fill="hold">
                            <p:stCondLst>
                              <p:cond delay="0"/>
                            </p:stCondLst>
                            <p:childTnLst>
                              <p:par>
                                <p:cTn id="1284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86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87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88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89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90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91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292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293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94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295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96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297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98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299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00" fill="hold">
                      <p:stCondLst>
                        <p:cond delay="indefinite"/>
                      </p:stCondLst>
                      <p:childTnLst>
                        <p:par>
                          <p:cTn id="1301" fill="hold">
                            <p:stCondLst>
                              <p:cond delay="0"/>
                            </p:stCondLst>
                            <p:childTnLst>
                              <p:par>
                                <p:cTn id="1302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03" dur="500"/>
                                        <p:tgtEl>
                                          <p:spTgt spid="1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04" dur="500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05" dur="50" decel="100000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06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0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8"/>
                  </p:tgtEl>
                </p:cond>
              </p:nextCondLst>
            </p:seq>
            <p:seq concurrent="1" nextAc="seek">
              <p:cTn id="1308" restart="whenNotActive" fill="hold" evtFilter="cancelBubble" nodeType="interactiveSeq">
                <p:stCondLst>
                  <p:cond evt="onClick" delay="0">
                    <p:tgtEl>
                      <p:spTgt spid="10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09" fill="hold">
                      <p:stCondLst>
                        <p:cond delay="0"/>
                      </p:stCondLst>
                      <p:childTnLst>
                        <p:par>
                          <p:cTn id="1310" fill="hold">
                            <p:stCondLst>
                              <p:cond delay="0"/>
                            </p:stCondLst>
                            <p:childTnLst>
                              <p:par>
                                <p:cTn id="1311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13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14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15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16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17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18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319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320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321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322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323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324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325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326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27" fill="hold">
                      <p:stCondLst>
                        <p:cond delay="indefinite"/>
                      </p:stCondLst>
                      <p:childTnLst>
                        <p:par>
                          <p:cTn id="1328" fill="hold">
                            <p:stCondLst>
                              <p:cond delay="0"/>
                            </p:stCondLst>
                            <p:childTnLst>
                              <p:par>
                                <p:cTn id="1329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30" dur="500"/>
                                        <p:tgtEl>
                                          <p:spTgt spid="1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31" dur="500"/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32" dur="50" decel="100000"/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33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3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9"/>
                  </p:tgtEl>
                </p:cond>
              </p:nextCondLst>
            </p:seq>
            <p:seq concurrent="1" nextAc="seek">
              <p:cTn id="1335" restart="whenNotActive" fill="hold" evtFilter="cancelBubble" nodeType="interactiveSeq">
                <p:stCondLst>
                  <p:cond evt="onClick" delay="0">
                    <p:tgtEl>
                      <p:spTgt spid="11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36" fill="hold">
                      <p:stCondLst>
                        <p:cond delay="0"/>
                      </p:stCondLst>
                      <p:childTnLst>
                        <p:par>
                          <p:cTn id="1337" fill="hold">
                            <p:stCondLst>
                              <p:cond delay="0"/>
                            </p:stCondLst>
                            <p:childTnLst>
                              <p:par>
                                <p:cTn id="1338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40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41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42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43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44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45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346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347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348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349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350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351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352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353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54" fill="hold">
                      <p:stCondLst>
                        <p:cond delay="indefinite"/>
                      </p:stCondLst>
                      <p:childTnLst>
                        <p:par>
                          <p:cTn id="1355" fill="hold">
                            <p:stCondLst>
                              <p:cond delay="0"/>
                            </p:stCondLst>
                            <p:childTnLst>
                              <p:par>
                                <p:cTn id="1356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57" dur="500"/>
                                        <p:tgtEl>
                                          <p:spTgt spid="1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58" dur="500"/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59" dur="50" decel="100000"/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60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6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16"/>
                  </p:tgtEl>
                </p:cond>
              </p:nextCondLst>
            </p:seq>
            <p:seq concurrent="1" nextAc="seek">
              <p:cTn id="1362" restart="whenNotActive" fill="hold" evtFilter="cancelBubble" nodeType="interactiveSeq">
                <p:stCondLst>
                  <p:cond evt="onClick" delay="0">
                    <p:tgtEl>
                      <p:spTgt spid="11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63" fill="hold">
                      <p:stCondLst>
                        <p:cond delay="0"/>
                      </p:stCondLst>
                      <p:childTnLst>
                        <p:par>
                          <p:cTn id="1364" fill="hold">
                            <p:stCondLst>
                              <p:cond delay="0"/>
                            </p:stCondLst>
                            <p:childTnLst>
                              <p:par>
                                <p:cTn id="1365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67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68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69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70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71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72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373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374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375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376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377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378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379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380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81" fill="hold">
                      <p:stCondLst>
                        <p:cond delay="indefinite"/>
                      </p:stCondLst>
                      <p:childTnLst>
                        <p:par>
                          <p:cTn id="1382" fill="hold">
                            <p:stCondLst>
                              <p:cond delay="0"/>
                            </p:stCondLst>
                            <p:childTnLst>
                              <p:par>
                                <p:cTn id="1383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84" dur="500"/>
                                        <p:tgtEl>
                                          <p:spTgt spid="1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85" dur="500"/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86" dur="50" decel="100000"/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87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8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17"/>
                  </p:tgtEl>
                </p:cond>
              </p:nextCondLst>
            </p:seq>
            <p:seq concurrent="1" nextAc="seek">
              <p:cTn id="1389" restart="whenNotActive" fill="hold" evtFilter="cancelBubble" nodeType="interactiveSeq">
                <p:stCondLst>
                  <p:cond evt="onClick" delay="0">
                    <p:tgtEl>
                      <p:spTgt spid="12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90" fill="hold">
                      <p:stCondLst>
                        <p:cond delay="0"/>
                      </p:stCondLst>
                      <p:childTnLst>
                        <p:par>
                          <p:cTn id="1391" fill="hold">
                            <p:stCondLst>
                              <p:cond delay="0"/>
                            </p:stCondLst>
                            <p:childTnLst>
                              <p:par>
                                <p:cTn id="1392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94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95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96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97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98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99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400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401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402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403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404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405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406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407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08" fill="hold">
                      <p:stCondLst>
                        <p:cond delay="indefinite"/>
                      </p:stCondLst>
                      <p:childTnLst>
                        <p:par>
                          <p:cTn id="1409" fill="hold">
                            <p:stCondLst>
                              <p:cond delay="0"/>
                            </p:stCondLst>
                            <p:childTnLst>
                              <p:par>
                                <p:cTn id="1410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411" dur="500"/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12" dur="500"/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13" dur="50" decel="100000"/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14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41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0"/>
                  </p:tgtEl>
                </p:cond>
              </p:nextCondLst>
            </p:seq>
            <p:seq concurrent="1" nextAc="seek">
              <p:cTn id="1416" restart="whenNotActive" fill="hold" evtFilter="cancelBubble" nodeType="interactiveSeq">
                <p:stCondLst>
                  <p:cond evt="onClick" delay="0">
                    <p:tgtEl>
                      <p:spTgt spid="12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17" fill="hold">
                      <p:stCondLst>
                        <p:cond delay="0"/>
                      </p:stCondLst>
                      <p:childTnLst>
                        <p:par>
                          <p:cTn id="1418" fill="hold">
                            <p:stCondLst>
                              <p:cond delay="0"/>
                            </p:stCondLst>
                            <p:childTnLst>
                              <p:par>
                                <p:cTn id="1419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421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22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23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24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25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26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427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428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429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430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431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432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433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434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35" fill="hold">
                      <p:stCondLst>
                        <p:cond delay="indefinite"/>
                      </p:stCondLst>
                      <p:childTnLst>
                        <p:par>
                          <p:cTn id="1436" fill="hold">
                            <p:stCondLst>
                              <p:cond delay="0"/>
                            </p:stCondLst>
                            <p:childTnLst>
                              <p:par>
                                <p:cTn id="1437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438" dur="500"/>
                                        <p:tgtEl>
                                          <p:spTgt spid="12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39" dur="500"/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40" dur="50" decel="100000"/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41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44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1"/>
                  </p:tgtEl>
                </p:cond>
              </p:nextCondLst>
            </p:seq>
            <p:seq concurrent="1" nextAc="seek">
              <p:cTn id="1443" restart="whenNotActive" fill="hold" evtFilter="cancelBubble" nodeType="interactiveSeq">
                <p:stCondLst>
                  <p:cond evt="onClick" delay="0">
                    <p:tgtEl>
                      <p:spTgt spid="12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44" fill="hold">
                      <p:stCondLst>
                        <p:cond delay="0"/>
                      </p:stCondLst>
                      <p:childTnLst>
                        <p:par>
                          <p:cTn id="1445" fill="hold">
                            <p:stCondLst>
                              <p:cond delay="0"/>
                            </p:stCondLst>
                            <p:childTnLst>
                              <p:par>
                                <p:cTn id="1446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448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49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50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51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52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53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454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455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456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457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458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459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460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461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62" fill="hold">
                      <p:stCondLst>
                        <p:cond delay="indefinite"/>
                      </p:stCondLst>
                      <p:childTnLst>
                        <p:par>
                          <p:cTn id="1463" fill="hold">
                            <p:stCondLst>
                              <p:cond delay="0"/>
                            </p:stCondLst>
                            <p:childTnLst>
                              <p:par>
                                <p:cTn id="1464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465" dur="500"/>
                                        <p:tgtEl>
                                          <p:spTgt spid="12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66" dur="500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67" dur="50" decel="100000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68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46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2"/>
                  </p:tgtEl>
                </p:cond>
              </p:nextCondLst>
            </p:seq>
            <p:seq concurrent="1" nextAc="seek">
              <p:cTn id="1470" restart="whenNotActive" fill="hold" evtFilter="cancelBubble" nodeType="interactiveSeq">
                <p:stCondLst>
                  <p:cond evt="onClick" delay="0">
                    <p:tgtEl>
                      <p:spTgt spid="12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71" fill="hold">
                      <p:stCondLst>
                        <p:cond delay="0"/>
                      </p:stCondLst>
                      <p:childTnLst>
                        <p:par>
                          <p:cTn id="1472" fill="hold">
                            <p:stCondLst>
                              <p:cond delay="0"/>
                            </p:stCondLst>
                            <p:childTnLst>
                              <p:par>
                                <p:cTn id="1473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475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76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77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78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79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80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481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482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483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484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485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486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487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488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89" fill="hold">
                      <p:stCondLst>
                        <p:cond delay="indefinite"/>
                      </p:stCondLst>
                      <p:childTnLst>
                        <p:par>
                          <p:cTn id="1490" fill="hold">
                            <p:stCondLst>
                              <p:cond delay="0"/>
                            </p:stCondLst>
                            <p:childTnLst>
                              <p:par>
                                <p:cTn id="1491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492" dur="5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93" dur="500"/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94" dur="50" decel="100000"/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95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49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3"/>
                  </p:tgtEl>
                </p:cond>
              </p:nextCondLst>
            </p:seq>
            <p:seq concurrent="1" nextAc="seek">
              <p:cTn id="1497" restart="whenNotActive" fill="hold" evtFilter="cancelBubble" nodeType="interactiveSeq">
                <p:stCondLst>
                  <p:cond evt="onClick" delay="0">
                    <p:tgtEl>
                      <p:spTgt spid="12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98" fill="hold">
                      <p:stCondLst>
                        <p:cond delay="0"/>
                      </p:stCondLst>
                      <p:childTnLst>
                        <p:par>
                          <p:cTn id="1499" fill="hold">
                            <p:stCondLst>
                              <p:cond delay="0"/>
                            </p:stCondLst>
                            <p:childTnLst>
                              <p:par>
                                <p:cTn id="1500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02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03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04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05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06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07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508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509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510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511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512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513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514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515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16" fill="hold">
                      <p:stCondLst>
                        <p:cond delay="indefinite"/>
                      </p:stCondLst>
                      <p:childTnLst>
                        <p:par>
                          <p:cTn id="1517" fill="hold">
                            <p:stCondLst>
                              <p:cond delay="0"/>
                            </p:stCondLst>
                            <p:childTnLst>
                              <p:par>
                                <p:cTn id="1518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519" dur="500"/>
                                        <p:tgtEl>
                                          <p:spTgt spid="13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20" dur="500"/>
                                        <p:tgtEl>
                                          <p:spTgt spid="1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21" dur="50" decel="100000"/>
                                        <p:tgtEl>
                                          <p:spTgt spid="1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2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52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4"/>
                  </p:tgtEl>
                </p:cond>
              </p:nextCondLst>
            </p:seq>
            <p:seq concurrent="1" nextAc="seek">
              <p:cTn id="1524" restart="whenNotActive" fill="hold" evtFilter="cancelBubble" nodeType="interactiveSeq">
                <p:stCondLst>
                  <p:cond evt="onClick" delay="0">
                    <p:tgtEl>
                      <p:spTgt spid="12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525" fill="hold">
                      <p:stCondLst>
                        <p:cond delay="0"/>
                      </p:stCondLst>
                      <p:childTnLst>
                        <p:par>
                          <p:cTn id="1526" fill="hold">
                            <p:stCondLst>
                              <p:cond delay="0"/>
                            </p:stCondLst>
                            <p:childTnLst>
                              <p:par>
                                <p:cTn id="1527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29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30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31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32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33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34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535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536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537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538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539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540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541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542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43" fill="hold">
                      <p:stCondLst>
                        <p:cond delay="indefinite"/>
                      </p:stCondLst>
                      <p:childTnLst>
                        <p:par>
                          <p:cTn id="1544" fill="hold">
                            <p:stCondLst>
                              <p:cond delay="0"/>
                            </p:stCondLst>
                            <p:childTnLst>
                              <p:par>
                                <p:cTn id="1545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546" dur="500"/>
                                        <p:tgtEl>
                                          <p:spTgt spid="13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47" dur="500"/>
                                        <p:tgtEl>
                                          <p:spTgt spid="1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48" dur="50" decel="100000"/>
                                        <p:tgtEl>
                                          <p:spTgt spid="1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49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55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5"/>
                  </p:tgtEl>
                </p:cond>
              </p:nextCondLst>
            </p:seq>
            <p:seq concurrent="1" nextAc="seek">
              <p:cTn id="1551" restart="whenNotActive" fill="hold" evtFilter="cancelBubble" nodeType="interactiveSeq">
                <p:stCondLst>
                  <p:cond evt="onClick" delay="0">
                    <p:tgtEl>
                      <p:spTgt spid="13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552" fill="hold">
                      <p:stCondLst>
                        <p:cond delay="0"/>
                      </p:stCondLst>
                      <p:childTnLst>
                        <p:par>
                          <p:cTn id="1553" fill="hold">
                            <p:stCondLst>
                              <p:cond delay="0"/>
                            </p:stCondLst>
                            <p:childTnLst>
                              <p:par>
                                <p:cTn id="1554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56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57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58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59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60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61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562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563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564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565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566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567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568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569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70" fill="hold">
                      <p:stCondLst>
                        <p:cond delay="indefinite"/>
                      </p:stCondLst>
                      <p:childTnLst>
                        <p:par>
                          <p:cTn id="1571" fill="hold">
                            <p:stCondLst>
                              <p:cond delay="0"/>
                            </p:stCondLst>
                            <p:childTnLst>
                              <p:par>
                                <p:cTn id="1572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573" dur="500"/>
                                        <p:tgtEl>
                                          <p:spTgt spid="13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74" dur="500"/>
                                        <p:tgtEl>
                                          <p:spTgt spid="1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75" dur="50" decel="100000"/>
                                        <p:tgtEl>
                                          <p:spTgt spid="1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76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57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2"/>
                  </p:tgtEl>
                </p:cond>
              </p:nextCondLst>
            </p:seq>
            <p:seq concurrent="1" nextAc="seek">
              <p:cTn id="1578" restart="whenNotActive" fill="hold" evtFilter="cancelBubble" nodeType="interactiveSeq">
                <p:stCondLst>
                  <p:cond evt="onClick" delay="0">
                    <p:tgtEl>
                      <p:spTgt spid="13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579" fill="hold">
                      <p:stCondLst>
                        <p:cond delay="0"/>
                      </p:stCondLst>
                      <p:childTnLst>
                        <p:par>
                          <p:cTn id="1580" fill="hold">
                            <p:stCondLst>
                              <p:cond delay="0"/>
                            </p:stCondLst>
                            <p:childTnLst>
                              <p:par>
                                <p:cTn id="1581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83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84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85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86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87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88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589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590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591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592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593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594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595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596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97" fill="hold">
                      <p:stCondLst>
                        <p:cond delay="indefinite"/>
                      </p:stCondLst>
                      <p:childTnLst>
                        <p:par>
                          <p:cTn id="1598" fill="hold">
                            <p:stCondLst>
                              <p:cond delay="0"/>
                            </p:stCondLst>
                            <p:childTnLst>
                              <p:par>
                                <p:cTn id="1599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600" dur="500"/>
                                        <p:tgtEl>
                                          <p:spTgt spid="13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01" dur="500"/>
                                        <p:tgtEl>
                                          <p:spTgt spid="1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02" dur="50" decel="100000"/>
                                        <p:tgtEl>
                                          <p:spTgt spid="1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03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60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3"/>
                  </p:tgtEl>
                </p:cond>
              </p:nextCondLst>
            </p:seq>
            <p:seq concurrent="1" nextAc="seek">
              <p:cTn id="1605" restart="whenNotActive" fill="hold" evtFilter="cancelBubble" nodeType="interactiveSeq">
                <p:stCondLst>
                  <p:cond evt="onClick" delay="0">
                    <p:tgtEl>
                      <p:spTgt spid="13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606" fill="hold">
                      <p:stCondLst>
                        <p:cond delay="0"/>
                      </p:stCondLst>
                      <p:childTnLst>
                        <p:par>
                          <p:cTn id="1607" fill="hold">
                            <p:stCondLst>
                              <p:cond delay="0"/>
                            </p:stCondLst>
                            <p:childTnLst>
                              <p:par>
                                <p:cTn id="1608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610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11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12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13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14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15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616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617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618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619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620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621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622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623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24" fill="hold">
                      <p:stCondLst>
                        <p:cond delay="indefinite"/>
                      </p:stCondLst>
                      <p:childTnLst>
                        <p:par>
                          <p:cTn id="1625" fill="hold">
                            <p:stCondLst>
                              <p:cond delay="0"/>
                            </p:stCondLst>
                            <p:childTnLst>
                              <p:par>
                                <p:cTn id="1626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627" dur="500"/>
                                        <p:tgtEl>
                                          <p:spTgt spid="14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28" dur="500"/>
                                        <p:tgtEl>
                                          <p:spTgt spid="1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29" dur="50" decel="100000"/>
                                        <p:tgtEl>
                                          <p:spTgt spid="1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30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63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6"/>
                  </p:tgtEl>
                </p:cond>
              </p:nextCondLst>
            </p:seq>
            <p:seq concurrent="1" nextAc="seek">
              <p:cTn id="1632" restart="whenNotActive" fill="hold" evtFilter="cancelBubble" nodeType="interactiveSeq">
                <p:stCondLst>
                  <p:cond evt="onClick" delay="0">
                    <p:tgtEl>
                      <p:spTgt spid="13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633" fill="hold">
                      <p:stCondLst>
                        <p:cond delay="0"/>
                      </p:stCondLst>
                      <p:childTnLst>
                        <p:par>
                          <p:cTn id="1634" fill="hold">
                            <p:stCondLst>
                              <p:cond delay="0"/>
                            </p:stCondLst>
                            <p:childTnLst>
                              <p:par>
                                <p:cTn id="1635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637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38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39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40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41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42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643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644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645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646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647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648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649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650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51" fill="hold">
                      <p:stCondLst>
                        <p:cond delay="indefinite"/>
                      </p:stCondLst>
                      <p:childTnLst>
                        <p:par>
                          <p:cTn id="1652" fill="hold">
                            <p:stCondLst>
                              <p:cond delay="0"/>
                            </p:stCondLst>
                            <p:childTnLst>
                              <p:par>
                                <p:cTn id="1653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654" dur="500"/>
                                        <p:tgtEl>
                                          <p:spTgt spid="14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55" dur="500"/>
                                        <p:tgtEl>
                                          <p:spTgt spid="1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56" dur="50" decel="100000"/>
                                        <p:tgtEl>
                                          <p:spTgt spid="1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57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65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7"/>
                  </p:tgtEl>
                </p:cond>
              </p:nextCondLst>
            </p:seq>
            <p:seq concurrent="1" nextAc="seek">
              <p:cTn id="1659" restart="whenNotActive" fill="hold" evtFilter="cancelBubble" nodeType="interactiveSeq">
                <p:stCondLst>
                  <p:cond evt="onClick" delay="0">
                    <p:tgtEl>
                      <p:spTgt spid="13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660" fill="hold">
                      <p:stCondLst>
                        <p:cond delay="0"/>
                      </p:stCondLst>
                      <p:childTnLst>
                        <p:par>
                          <p:cTn id="1661" fill="hold">
                            <p:stCondLst>
                              <p:cond delay="0"/>
                            </p:stCondLst>
                            <p:childTnLst>
                              <p:par>
                                <p:cTn id="1662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664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65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66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67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68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69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670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671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672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673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674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675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676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677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78" fill="hold">
                      <p:stCondLst>
                        <p:cond delay="indefinite"/>
                      </p:stCondLst>
                      <p:childTnLst>
                        <p:par>
                          <p:cTn id="1679" fill="hold">
                            <p:stCondLst>
                              <p:cond delay="0"/>
                            </p:stCondLst>
                            <p:childTnLst>
                              <p:par>
                                <p:cTn id="1680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681" dur="500"/>
                                        <p:tgtEl>
                                          <p:spTgt spid="14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82" dur="500"/>
                                        <p:tgtEl>
                                          <p:spTgt spid="1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83" dur="50" decel="100000"/>
                                        <p:tgtEl>
                                          <p:spTgt spid="1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84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68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8"/>
                  </p:tgtEl>
                </p:cond>
              </p:nextCondLst>
            </p:seq>
            <p:seq concurrent="1" nextAc="seek">
              <p:cTn id="1686" restart="whenNotActive" fill="hold" evtFilter="cancelBubble" nodeType="interactiveSeq">
                <p:stCondLst>
                  <p:cond evt="onClick" delay="0">
                    <p:tgtEl>
                      <p:spTgt spid="13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687" fill="hold">
                      <p:stCondLst>
                        <p:cond delay="0"/>
                      </p:stCondLst>
                      <p:childTnLst>
                        <p:par>
                          <p:cTn id="1688" fill="hold">
                            <p:stCondLst>
                              <p:cond delay="0"/>
                            </p:stCondLst>
                            <p:childTnLst>
                              <p:par>
                                <p:cTn id="1689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691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92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93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94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95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96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697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698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699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700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701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702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703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704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05" fill="hold">
                      <p:stCondLst>
                        <p:cond delay="indefinite"/>
                      </p:stCondLst>
                      <p:childTnLst>
                        <p:par>
                          <p:cTn id="1706" fill="hold">
                            <p:stCondLst>
                              <p:cond delay="0"/>
                            </p:stCondLst>
                            <p:childTnLst>
                              <p:par>
                                <p:cTn id="1707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708" dur="500"/>
                                        <p:tgtEl>
                                          <p:spTgt spid="14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09" dur="500"/>
                                        <p:tgtEl>
                                          <p:spTgt spid="1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10" dur="50" decel="100000"/>
                                        <p:tgtEl>
                                          <p:spTgt spid="1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11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7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9"/>
                  </p:tgtEl>
                </p:cond>
              </p:nextCondLst>
            </p:seq>
            <p:seq concurrent="1" nextAc="seek">
              <p:cTn id="1713" restart="whenNotActive" fill="hold" evtFilter="cancelBubble" nodeType="interactiveSeq">
                <p:stCondLst>
                  <p:cond evt="onClick" delay="0">
                    <p:tgtEl>
                      <p:spTgt spid="14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714" fill="hold">
                      <p:stCondLst>
                        <p:cond delay="0"/>
                      </p:stCondLst>
                      <p:childTnLst>
                        <p:par>
                          <p:cTn id="1715" fill="hold">
                            <p:stCondLst>
                              <p:cond delay="0"/>
                            </p:stCondLst>
                            <p:childTnLst>
                              <p:par>
                                <p:cTn id="1716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18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19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20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21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22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23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724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725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726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727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728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729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730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731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32" fill="hold">
                      <p:stCondLst>
                        <p:cond delay="indefinite"/>
                      </p:stCondLst>
                      <p:childTnLst>
                        <p:par>
                          <p:cTn id="1733" fill="hold">
                            <p:stCondLst>
                              <p:cond delay="0"/>
                            </p:stCondLst>
                            <p:childTnLst>
                              <p:par>
                                <p:cTn id="1734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735" dur="500"/>
                                        <p:tgtEl>
                                          <p:spTgt spid="14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36" dur="500"/>
                                        <p:tgtEl>
                                          <p:spTgt spid="1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37" dur="50" decel="100000"/>
                                        <p:tgtEl>
                                          <p:spTgt spid="1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38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73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0"/>
                  </p:tgtEl>
                </p:cond>
              </p:nextCondLst>
            </p:seq>
            <p:seq concurrent="1" nextAc="seek">
              <p:cTn id="1740" restart="whenNotActive" fill="hold" evtFilter="cancelBubble" nodeType="interactiveSeq">
                <p:stCondLst>
                  <p:cond evt="onClick" delay="0">
                    <p:tgtEl>
                      <p:spTgt spid="14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741" fill="hold">
                      <p:stCondLst>
                        <p:cond delay="0"/>
                      </p:stCondLst>
                      <p:childTnLst>
                        <p:par>
                          <p:cTn id="1742" fill="hold">
                            <p:stCondLst>
                              <p:cond delay="0"/>
                            </p:stCondLst>
                            <p:childTnLst>
                              <p:par>
                                <p:cTn id="1743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45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46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47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48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49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50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751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752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753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754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755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756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757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758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59" fill="hold">
                      <p:stCondLst>
                        <p:cond delay="indefinite"/>
                      </p:stCondLst>
                      <p:childTnLst>
                        <p:par>
                          <p:cTn id="1760" fill="hold">
                            <p:stCondLst>
                              <p:cond delay="0"/>
                            </p:stCondLst>
                            <p:childTnLst>
                              <p:par>
                                <p:cTn id="1761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762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63" dur="500"/>
                                        <p:tgtEl>
                                          <p:spTgt spid="1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64" dur="50" decel="100000"/>
                                        <p:tgtEl>
                                          <p:spTgt spid="1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65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76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1"/>
                  </p:tgtEl>
                </p:cond>
              </p:nextCondLst>
            </p:seq>
            <p:seq concurrent="1" nextAc="seek">
              <p:cTn id="1767" restart="whenNotActive" fill="hold" evtFilter="cancelBubble" nodeType="interactiveSeq">
                <p:stCondLst>
                  <p:cond evt="onClick" delay="0">
                    <p:tgtEl>
                      <p:spTgt spid="14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768" fill="hold">
                      <p:stCondLst>
                        <p:cond delay="0"/>
                      </p:stCondLst>
                      <p:childTnLst>
                        <p:par>
                          <p:cTn id="1769" fill="hold">
                            <p:stCondLst>
                              <p:cond delay="0"/>
                            </p:stCondLst>
                            <p:childTnLst>
                              <p:par>
                                <p:cTn id="1770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72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73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74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75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76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77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778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779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780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781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782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783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784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785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86" fill="hold">
                      <p:stCondLst>
                        <p:cond delay="indefinite"/>
                      </p:stCondLst>
                      <p:childTnLst>
                        <p:par>
                          <p:cTn id="1787" fill="hold">
                            <p:stCondLst>
                              <p:cond delay="0"/>
                            </p:stCondLst>
                            <p:childTnLst>
                              <p:par>
                                <p:cTn id="1788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789" dur="500"/>
                                        <p:tgtEl>
                                          <p:spTgt spid="15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90" dur="500"/>
                                        <p:tgtEl>
                                          <p:spTgt spid="1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91" dur="50" decel="100000"/>
                                        <p:tgtEl>
                                          <p:spTgt spid="1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9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79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8"/>
                  </p:tgtEl>
                </p:cond>
              </p:nextCondLst>
            </p:seq>
            <p:seq concurrent="1" nextAc="seek">
              <p:cTn id="1794" restart="whenNotActive" fill="hold" evtFilter="cancelBubble" nodeType="interactiveSeq">
                <p:stCondLst>
                  <p:cond evt="onClick" delay="0">
                    <p:tgtEl>
                      <p:spTgt spid="14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795" fill="hold">
                      <p:stCondLst>
                        <p:cond delay="0"/>
                      </p:stCondLst>
                      <p:childTnLst>
                        <p:par>
                          <p:cTn id="1796" fill="hold">
                            <p:stCondLst>
                              <p:cond delay="0"/>
                            </p:stCondLst>
                            <p:childTnLst>
                              <p:par>
                                <p:cTn id="1797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99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00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01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02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03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04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805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806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807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808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809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810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811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812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13" fill="hold">
                      <p:stCondLst>
                        <p:cond delay="indefinite"/>
                      </p:stCondLst>
                      <p:childTnLst>
                        <p:par>
                          <p:cTn id="1814" fill="hold">
                            <p:stCondLst>
                              <p:cond delay="0"/>
                            </p:stCondLst>
                            <p:childTnLst>
                              <p:par>
                                <p:cTn id="1815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816" dur="500"/>
                                        <p:tgtEl>
                                          <p:spTgt spid="15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17" dur="500"/>
                                        <p:tgtEl>
                                          <p:spTgt spid="1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18" dur="50" decel="100000"/>
                                        <p:tgtEl>
                                          <p:spTgt spid="1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19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82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9"/>
                  </p:tgtEl>
                </p:cond>
              </p:nextCondLst>
            </p:seq>
          </p:childTnLst>
        </p:cTn>
      </p:par>
    </p:tnLst>
    <p:bldLst>
      <p:bldP spid="44043" grpId="0" animBg="1"/>
      <p:bldP spid="44044" grpId="0" animBg="1"/>
      <p:bldP spid="44045" grpId="0" animBg="1"/>
      <p:bldP spid="44046" grpId="0" animBg="1"/>
      <p:bldP spid="44047" grpId="0" animBg="1"/>
      <p:bldP spid="44048" grpId="0" animBg="1"/>
      <p:bldP spid="44057" grpId="0" animBg="1"/>
      <p:bldP spid="44057" grpId="1" animBg="1"/>
      <p:bldP spid="44058" grpId="0" animBg="1"/>
      <p:bldP spid="44058" grpId="1" animBg="1"/>
      <p:bldP spid="44059" grpId="0" animBg="1"/>
      <p:bldP spid="44059" grpId="1" animBg="1"/>
      <p:bldP spid="44060" grpId="0" animBg="1"/>
      <p:bldP spid="44060" grpId="1" animBg="1"/>
      <p:bldP spid="44060" grpId="2" animBg="1"/>
      <p:bldP spid="44061" grpId="0" animBg="1"/>
      <p:bldP spid="44061" grpId="1" animBg="1"/>
      <p:bldP spid="44062" grpId="0" animBg="1"/>
      <p:bldP spid="44062" grpId="1" animBg="1"/>
      <p:bldP spid="32" grpId="0" animBg="1"/>
      <p:bldP spid="40" grpId="0" animBg="1"/>
      <p:bldP spid="44" grpId="0" animBg="1"/>
      <p:bldP spid="44" grpId="1" animBg="1"/>
      <p:bldP spid="45" grpId="0" animBg="1"/>
      <p:bldP spid="45" grpId="1" animBg="1"/>
      <p:bldP spid="41" grpId="0" animBg="1"/>
      <p:bldP spid="41" grpId="1" animBg="1"/>
      <p:bldP spid="47" grpId="0" animBg="1"/>
      <p:bldP spid="47" grpId="1" animBg="1"/>
      <p:bldP spid="48" grpId="0" animBg="1"/>
      <p:bldP spid="48" grpId="1" animBg="1"/>
      <p:bldP spid="49" grpId="0" animBg="1"/>
      <p:bldP spid="49" grpId="1" animBg="1"/>
      <p:bldP spid="50" grpId="0" animBg="1"/>
      <p:bldP spid="50" grpId="1" animBg="1"/>
      <p:bldP spid="51" grpId="0" animBg="1"/>
      <p:bldP spid="51" grpId="1" animBg="1"/>
      <p:bldP spid="54" grpId="0" animBg="1"/>
      <p:bldP spid="54" grpId="1" animBg="1"/>
      <p:bldP spid="55" grpId="0" animBg="1"/>
      <p:bldP spid="55" grpId="1" animBg="1"/>
      <p:bldP spid="62" grpId="0" animBg="1"/>
      <p:bldP spid="62" grpId="1" animBg="1"/>
      <p:bldP spid="63" grpId="0" animBg="1"/>
      <p:bldP spid="63" grpId="1" animBg="1"/>
      <p:bldP spid="64" grpId="0" animBg="1"/>
      <p:bldP spid="64" grpId="1" animBg="1"/>
      <p:bldP spid="65" grpId="0" animBg="1"/>
      <p:bldP spid="65" grpId="1" animBg="1"/>
      <p:bldP spid="66" grpId="0" animBg="1"/>
      <p:bldP spid="66" grpId="1" animBg="1"/>
      <p:bldP spid="67" grpId="0" animBg="1"/>
      <p:bldP spid="67" grpId="1" animBg="1"/>
      <p:bldP spid="70" grpId="0" animBg="1"/>
      <p:bldP spid="70" grpId="1" animBg="1"/>
      <p:bldP spid="71" grpId="0" animBg="1"/>
      <p:bldP spid="71" grpId="1" animBg="1"/>
      <p:bldP spid="78" grpId="0" animBg="1"/>
      <p:bldP spid="78" grpId="1" animBg="1"/>
      <p:bldP spid="79" grpId="0" animBg="1"/>
      <p:bldP spid="79" grpId="1" animBg="1"/>
      <p:bldP spid="80" grpId="0" animBg="1"/>
      <p:bldP spid="80" grpId="1" animBg="1"/>
      <p:bldP spid="81" grpId="0" animBg="1"/>
      <p:bldP spid="81" grpId="1" animBg="1"/>
      <p:bldP spid="82" grpId="0" animBg="1"/>
      <p:bldP spid="82" grpId="1" animBg="1"/>
      <p:bldP spid="83" grpId="0" animBg="1"/>
      <p:bldP spid="83" grpId="1" animBg="1"/>
      <p:bldP spid="86" grpId="0" animBg="1"/>
      <p:bldP spid="86" grpId="1" animBg="1"/>
      <p:bldP spid="87" grpId="0" animBg="1"/>
      <p:bldP spid="87" grpId="1" animBg="1"/>
      <p:bldP spid="94" grpId="0" animBg="1"/>
      <p:bldP spid="94" grpId="1" animBg="1"/>
      <p:bldP spid="95" grpId="0" animBg="1"/>
      <p:bldP spid="95" grpId="1" animBg="1"/>
      <p:bldP spid="96" grpId="0" animBg="1"/>
      <p:bldP spid="96" grpId="1" animBg="1"/>
      <p:bldP spid="97" grpId="0" animBg="1"/>
      <p:bldP spid="97" grpId="1" animBg="1"/>
      <p:bldP spid="98" grpId="0" animBg="1"/>
      <p:bldP spid="98" grpId="1" animBg="1"/>
      <p:bldP spid="99" grpId="0" animBg="1"/>
      <p:bldP spid="99" grpId="1" animBg="1"/>
      <p:bldP spid="102" grpId="0" animBg="1"/>
      <p:bldP spid="102" grpId="1" animBg="1"/>
      <p:bldP spid="103" grpId="0" animBg="1"/>
      <p:bldP spid="103" grpId="1" animBg="1"/>
      <p:bldP spid="110" grpId="0" animBg="1"/>
      <p:bldP spid="110" grpId="1" animBg="1"/>
      <p:bldP spid="111" grpId="0" animBg="1"/>
      <p:bldP spid="111" grpId="1" animBg="1"/>
      <p:bldP spid="112" grpId="0" animBg="1"/>
      <p:bldP spid="112" grpId="1" animBg="1"/>
      <p:bldP spid="113" grpId="0" animBg="1"/>
      <p:bldP spid="113" grpId="1" animBg="1"/>
      <p:bldP spid="114" grpId="0" animBg="1"/>
      <p:bldP spid="114" grpId="1" animBg="1"/>
      <p:bldP spid="115" grpId="0" animBg="1"/>
      <p:bldP spid="115" grpId="1" animBg="1"/>
      <p:bldP spid="118" grpId="0" animBg="1"/>
      <p:bldP spid="118" grpId="1" animBg="1"/>
      <p:bldP spid="119" grpId="0" animBg="1"/>
      <p:bldP spid="119" grpId="1" animBg="1"/>
      <p:bldP spid="126" grpId="0" animBg="1"/>
      <p:bldP spid="126" grpId="1" animBg="1"/>
      <p:bldP spid="127" grpId="0" animBg="1"/>
      <p:bldP spid="127" grpId="1" animBg="1"/>
      <p:bldP spid="128" grpId="0" animBg="1"/>
      <p:bldP spid="128" grpId="1" animBg="1"/>
      <p:bldP spid="129" grpId="0" animBg="1"/>
      <p:bldP spid="129" grpId="1" animBg="1"/>
      <p:bldP spid="130" grpId="0" animBg="1"/>
      <p:bldP spid="130" grpId="1" animBg="1"/>
      <p:bldP spid="131" grpId="0" animBg="1"/>
      <p:bldP spid="131" grpId="1" animBg="1"/>
      <p:bldP spid="134" grpId="0" animBg="1"/>
      <p:bldP spid="134" grpId="1" animBg="1"/>
      <p:bldP spid="135" grpId="0" animBg="1"/>
      <p:bldP spid="135" grpId="1" animBg="1"/>
      <p:bldP spid="142" grpId="0" animBg="1"/>
      <p:bldP spid="142" grpId="1" animBg="1"/>
      <p:bldP spid="143" grpId="0" animBg="1"/>
      <p:bldP spid="143" grpId="1" animBg="1"/>
      <p:bldP spid="144" grpId="0" animBg="1"/>
      <p:bldP spid="144" grpId="1" animBg="1"/>
      <p:bldP spid="145" grpId="0" animBg="1"/>
      <p:bldP spid="145" grpId="1" animBg="1"/>
      <p:bldP spid="146" grpId="0" animBg="1"/>
      <p:bldP spid="146" grpId="1" animBg="1"/>
      <p:bldP spid="147" grpId="0" animBg="1"/>
      <p:bldP spid="147" grpId="1" animBg="1"/>
      <p:bldP spid="150" grpId="0" animBg="1"/>
      <p:bldP spid="150" grpId="1" animBg="1"/>
      <p:bldP spid="151" grpId="0" animBg="1"/>
      <p:bldP spid="151" grpId="1" animBg="1"/>
    </p:bld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03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fr-FR" dirty="0" smtClean="0"/>
              <a:t>8</a:t>
            </a:r>
            <a:endParaRPr lang="fr-FR" dirty="0"/>
          </a:p>
        </p:txBody>
      </p:sp>
      <p:sp>
        <p:nvSpPr>
          <p:cNvPr id="44035" name="AutoShape 3">
            <a:hlinkClick r:id="" action="ppaction://noaction" highlightClick="1"/>
          </p:cNvPr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actionButtonBlank">
            <a:avLst/>
          </a:prstGeom>
          <a:gradFill rotWithShape="1"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fr-FR"/>
          </a:p>
        </p:txBody>
      </p:sp>
      <p:sp>
        <p:nvSpPr>
          <p:cNvPr id="44043" name="AutoShape 11">
            <a:hlinkClick r:id="" action="ppaction://noaction" highlightClick="1"/>
          </p:cNvPr>
          <p:cNvSpPr>
            <a:spLocks noChangeArrowheads="1"/>
          </p:cNvSpPr>
          <p:nvPr/>
        </p:nvSpPr>
        <p:spPr bwMode="auto">
          <a:xfrm>
            <a:off x="2733669" y="258726"/>
            <a:ext cx="466725" cy="468312"/>
          </a:xfrm>
          <a:prstGeom prst="actionButtonBlank">
            <a:avLst/>
          </a:prstGeom>
          <a:gradFill rotWithShape="1">
            <a:gsLst>
              <a:gs pos="0">
                <a:srgbClr val="FFC000"/>
              </a:gs>
              <a:gs pos="100000">
                <a:srgbClr val="D09502"/>
              </a:gs>
            </a:gsLst>
            <a:path path="rect">
              <a:fillToRect l="50000" t="50000" r="50000" b="50000"/>
            </a:path>
          </a:gradFill>
          <a:ln w="9525">
            <a:noFill/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</p:spPr>
        <p:txBody>
          <a:bodyPr wrap="none" anchor="ctr"/>
          <a:lstStyle/>
          <a:p>
            <a:pPr algn="ctr"/>
            <a:r>
              <a:rPr lang="fr-FR" sz="2800" dirty="0" smtClean="0">
                <a:latin typeface="Arial Rounded MT Bold" pitchFamily="34" charset="0"/>
              </a:rPr>
              <a:t>S</a:t>
            </a:r>
            <a:endParaRPr lang="fr-FR" sz="2800" dirty="0">
              <a:latin typeface="Arial Rounded MT Bold" pitchFamily="34" charset="0"/>
            </a:endParaRPr>
          </a:p>
        </p:txBody>
      </p:sp>
      <p:sp>
        <p:nvSpPr>
          <p:cNvPr id="44044" name="AutoShape 12">
            <a:hlinkClick r:id="" action="ppaction://noaction" highlightClick="1"/>
          </p:cNvPr>
          <p:cNvSpPr>
            <a:spLocks noChangeArrowheads="1"/>
          </p:cNvSpPr>
          <p:nvPr/>
        </p:nvSpPr>
        <p:spPr bwMode="auto">
          <a:xfrm>
            <a:off x="3200394" y="258726"/>
            <a:ext cx="466725" cy="468312"/>
          </a:xfrm>
          <a:prstGeom prst="actionButtonBlank">
            <a:avLst/>
          </a:prstGeom>
          <a:gradFill rotWithShape="1">
            <a:gsLst>
              <a:gs pos="0">
                <a:srgbClr val="FFC000"/>
              </a:gs>
              <a:gs pos="100000">
                <a:srgbClr val="D09502"/>
              </a:gs>
            </a:gsLst>
            <a:path path="rect">
              <a:fillToRect l="50000" t="50000" r="50000" b="50000"/>
            </a:path>
          </a:gradFill>
          <a:ln w="9525">
            <a:noFill/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</p:spPr>
        <p:txBody>
          <a:bodyPr wrap="none" anchor="ctr"/>
          <a:lstStyle/>
          <a:p>
            <a:pPr algn="ctr"/>
            <a:r>
              <a:rPr lang="fr-FR" sz="2800" dirty="0" smtClean="0">
                <a:latin typeface="Arial Rounded MT Bold" pitchFamily="34" charset="0"/>
              </a:rPr>
              <a:t>O</a:t>
            </a:r>
            <a:endParaRPr lang="fr-FR" sz="2800" dirty="0">
              <a:latin typeface="Arial Rounded MT Bold" pitchFamily="34" charset="0"/>
            </a:endParaRPr>
          </a:p>
        </p:txBody>
      </p:sp>
      <p:sp>
        <p:nvSpPr>
          <p:cNvPr id="44045" name="AutoShape 13">
            <a:hlinkClick r:id="" action="ppaction://noaction" highlightClick="1"/>
          </p:cNvPr>
          <p:cNvSpPr>
            <a:spLocks noChangeArrowheads="1"/>
          </p:cNvSpPr>
          <p:nvPr/>
        </p:nvSpPr>
        <p:spPr bwMode="auto">
          <a:xfrm>
            <a:off x="3667119" y="258726"/>
            <a:ext cx="466725" cy="468312"/>
          </a:xfrm>
          <a:prstGeom prst="actionButtonBlank">
            <a:avLst/>
          </a:prstGeom>
          <a:gradFill rotWithShape="1">
            <a:gsLst>
              <a:gs pos="0">
                <a:srgbClr val="FFC000"/>
              </a:gs>
              <a:gs pos="100000">
                <a:srgbClr val="D09502"/>
              </a:gs>
            </a:gsLst>
            <a:path path="rect">
              <a:fillToRect l="50000" t="50000" r="50000" b="50000"/>
            </a:path>
          </a:gradFill>
          <a:ln w="9525">
            <a:noFill/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</p:spPr>
        <p:txBody>
          <a:bodyPr wrap="none" anchor="ctr"/>
          <a:lstStyle/>
          <a:p>
            <a:pPr algn="ctr"/>
            <a:r>
              <a:rPr lang="fr-FR" sz="2800" dirty="0" smtClean="0">
                <a:latin typeface="Arial Rounded MT Bold" pitchFamily="34" charset="0"/>
              </a:rPr>
              <a:t>I</a:t>
            </a:r>
            <a:endParaRPr lang="fr-FR" sz="2800" dirty="0">
              <a:latin typeface="Arial Rounded MT Bold" pitchFamily="34" charset="0"/>
            </a:endParaRPr>
          </a:p>
        </p:txBody>
      </p:sp>
      <p:sp>
        <p:nvSpPr>
          <p:cNvPr id="44046" name="AutoShape 14">
            <a:hlinkClick r:id="" action="ppaction://noaction" highlightClick="1"/>
          </p:cNvPr>
          <p:cNvSpPr>
            <a:spLocks noChangeArrowheads="1"/>
          </p:cNvSpPr>
          <p:nvPr/>
        </p:nvSpPr>
        <p:spPr bwMode="auto">
          <a:xfrm>
            <a:off x="4133844" y="258726"/>
            <a:ext cx="466725" cy="468312"/>
          </a:xfrm>
          <a:prstGeom prst="actionButtonBlank">
            <a:avLst/>
          </a:prstGeom>
          <a:gradFill rotWithShape="1">
            <a:gsLst>
              <a:gs pos="0">
                <a:srgbClr val="FFC000"/>
              </a:gs>
              <a:gs pos="100000">
                <a:srgbClr val="D09502"/>
              </a:gs>
            </a:gsLst>
            <a:path path="rect">
              <a:fillToRect l="50000" t="50000" r="50000" b="50000"/>
            </a:path>
          </a:gradFill>
          <a:ln w="9525">
            <a:noFill/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</p:spPr>
        <p:txBody>
          <a:bodyPr wrap="none" anchor="ctr"/>
          <a:lstStyle/>
          <a:p>
            <a:pPr algn="ctr"/>
            <a:r>
              <a:rPr lang="fr-FR" sz="2800" dirty="0" smtClean="0">
                <a:latin typeface="Arial Rounded MT Bold" pitchFamily="34" charset="0"/>
              </a:rPr>
              <a:t>X</a:t>
            </a:r>
            <a:endParaRPr lang="fr-FR" sz="2800" dirty="0">
              <a:latin typeface="Arial Rounded MT Bold" pitchFamily="34" charset="0"/>
            </a:endParaRPr>
          </a:p>
        </p:txBody>
      </p:sp>
      <p:sp>
        <p:nvSpPr>
          <p:cNvPr id="44047" name="AutoShape 15">
            <a:hlinkClick r:id="" action="ppaction://noaction" highlightClick="1"/>
          </p:cNvPr>
          <p:cNvSpPr>
            <a:spLocks noChangeArrowheads="1"/>
          </p:cNvSpPr>
          <p:nvPr/>
        </p:nvSpPr>
        <p:spPr bwMode="auto">
          <a:xfrm>
            <a:off x="4600569" y="258726"/>
            <a:ext cx="466725" cy="468312"/>
          </a:xfrm>
          <a:prstGeom prst="actionButtonBlank">
            <a:avLst/>
          </a:prstGeom>
          <a:gradFill rotWithShape="1">
            <a:gsLst>
              <a:gs pos="0">
                <a:srgbClr val="FFC000"/>
              </a:gs>
              <a:gs pos="100000">
                <a:srgbClr val="D09502"/>
              </a:gs>
            </a:gsLst>
            <a:path path="rect">
              <a:fillToRect l="50000" t="50000" r="50000" b="50000"/>
            </a:path>
          </a:gradFill>
          <a:ln w="9525">
            <a:noFill/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</p:spPr>
        <p:txBody>
          <a:bodyPr wrap="none" anchor="ctr"/>
          <a:lstStyle/>
          <a:p>
            <a:pPr algn="ctr"/>
            <a:r>
              <a:rPr lang="fr-FR" sz="2800" dirty="0" smtClean="0">
                <a:latin typeface="Arial Rounded MT Bold" pitchFamily="34" charset="0"/>
              </a:rPr>
              <a:t>A</a:t>
            </a:r>
            <a:endParaRPr lang="fr-FR" sz="2800" dirty="0">
              <a:latin typeface="Arial Rounded MT Bold" pitchFamily="34" charset="0"/>
            </a:endParaRPr>
          </a:p>
        </p:txBody>
      </p:sp>
      <p:sp>
        <p:nvSpPr>
          <p:cNvPr id="44048" name="AutoShape 16">
            <a:hlinkClick r:id="" action="ppaction://noaction" highlightClick="1"/>
          </p:cNvPr>
          <p:cNvSpPr>
            <a:spLocks noChangeArrowheads="1"/>
          </p:cNvSpPr>
          <p:nvPr/>
        </p:nvSpPr>
        <p:spPr bwMode="auto">
          <a:xfrm>
            <a:off x="5051431" y="258726"/>
            <a:ext cx="466725" cy="468312"/>
          </a:xfrm>
          <a:prstGeom prst="actionButtonBlank">
            <a:avLst/>
          </a:prstGeom>
          <a:gradFill rotWithShape="1">
            <a:gsLst>
              <a:gs pos="0">
                <a:srgbClr val="FFC000"/>
              </a:gs>
              <a:gs pos="100000">
                <a:srgbClr val="D09502"/>
              </a:gs>
            </a:gsLst>
            <a:path path="rect">
              <a:fillToRect l="50000" t="50000" r="50000" b="50000"/>
            </a:path>
          </a:gradFill>
          <a:ln w="9525">
            <a:noFill/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</p:spPr>
        <p:txBody>
          <a:bodyPr wrap="none" anchor="ctr"/>
          <a:lstStyle/>
          <a:p>
            <a:pPr algn="ctr"/>
            <a:r>
              <a:rPr lang="fr-FR" sz="2800" dirty="0" smtClean="0">
                <a:latin typeface="Arial Rounded MT Bold" pitchFamily="34" charset="0"/>
              </a:rPr>
              <a:t>N</a:t>
            </a:r>
            <a:endParaRPr lang="fr-FR" sz="2800" dirty="0">
              <a:latin typeface="Arial Rounded MT Bold" pitchFamily="34" charset="0"/>
            </a:endParaRPr>
          </a:p>
        </p:txBody>
      </p:sp>
      <p:pic>
        <p:nvPicPr>
          <p:cNvPr id="44049" name="Picture 17" descr="ok5">
            <a:hlinkClick r:id="" action="ppaction://noaction">
              <a:snd r:embed="rId3" name="laser.wav" builtIn="1"/>
            </a:hlinkClick>
          </p:cNvPr>
          <p:cNvPicPr>
            <a:picLocks noChangeAspect="1" noChangeArrowheads="1" noCrop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>
            <a:off x="7383501" y="2443149"/>
            <a:ext cx="828675" cy="468313"/>
          </a:xfrm>
          <a:prstGeom prst="rect">
            <a:avLst/>
          </a:prstGeom>
          <a:noFill/>
        </p:spPr>
      </p:pic>
      <p:pic>
        <p:nvPicPr>
          <p:cNvPr id="44050" name="Picture 18" descr="fleche_58"/>
          <p:cNvPicPr>
            <a:picLocks noChangeAspect="1" noChangeArrowheads="1" noCrop="1"/>
          </p:cNvPicPr>
          <p:nvPr/>
        </p:nvPicPr>
        <p:blipFill>
          <a:blip r:embed="rId5"/>
          <a:srcRect/>
          <a:stretch>
            <a:fillRect/>
          </a:stretch>
        </p:blipFill>
        <p:spPr bwMode="auto">
          <a:xfrm>
            <a:off x="8496300" y="3300413"/>
            <a:ext cx="447675" cy="257175"/>
          </a:xfrm>
          <a:prstGeom prst="rect">
            <a:avLst/>
          </a:prstGeom>
          <a:noFill/>
        </p:spPr>
      </p:pic>
      <p:sp>
        <p:nvSpPr>
          <p:cNvPr id="44051" name="Rectangle 19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673324" y="1968480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A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44052" name="Rectangle 2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673324" y="2435205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44053" name="Rectangle 21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673324" y="2903518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I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44054" name="Rectangle 22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673324" y="3371830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O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44055" name="Rectangle 23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673324" y="3840143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N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44056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673324" y="4308455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S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44057" name="Rectangle 25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673324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A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44058" name="Rectangle 26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673324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44059" name="Rectangle 27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673324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I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44060" name="Rectangle 28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673324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O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44061" name="Rectangle 29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673324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N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44062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673324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S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32" name="AutoShape 16">
            <a:hlinkClick r:id="" action="ppaction://noaction" highlightClick="1"/>
          </p:cNvPr>
          <p:cNvSpPr>
            <a:spLocks noChangeArrowheads="1"/>
          </p:cNvSpPr>
          <p:nvPr/>
        </p:nvSpPr>
        <p:spPr bwMode="auto">
          <a:xfrm>
            <a:off x="5521338" y="258726"/>
            <a:ext cx="466725" cy="468312"/>
          </a:xfrm>
          <a:prstGeom prst="actionButtonBlank">
            <a:avLst/>
          </a:prstGeom>
          <a:gradFill rotWithShape="1">
            <a:gsLst>
              <a:gs pos="0">
                <a:srgbClr val="FFC000"/>
              </a:gs>
              <a:gs pos="100000">
                <a:srgbClr val="D09502"/>
              </a:gs>
            </a:gsLst>
            <a:path path="rect">
              <a:fillToRect l="50000" t="50000" r="50000" b="50000"/>
            </a:path>
          </a:gradFill>
          <a:ln w="9525">
            <a:noFill/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</p:spPr>
        <p:txBody>
          <a:bodyPr wrap="none" anchor="ctr"/>
          <a:lstStyle/>
          <a:p>
            <a:pPr algn="ctr"/>
            <a:r>
              <a:rPr lang="fr-FR" sz="2800" dirty="0" smtClean="0">
                <a:latin typeface="Arial Rounded MT Bold" pitchFamily="34" charset="0"/>
              </a:rPr>
              <a:t>T</a:t>
            </a:r>
            <a:endParaRPr lang="fr-FR" sz="2800" dirty="0">
              <a:latin typeface="Arial Rounded MT Bold" pitchFamily="34" charset="0"/>
            </a:endParaRPr>
          </a:p>
        </p:txBody>
      </p:sp>
      <p:sp>
        <p:nvSpPr>
          <p:cNvPr id="40" name="AutoShape 16">
            <a:hlinkClick r:id="" action="ppaction://noaction" highlightClick="1"/>
          </p:cNvPr>
          <p:cNvSpPr>
            <a:spLocks noChangeArrowheads="1"/>
          </p:cNvSpPr>
          <p:nvPr/>
        </p:nvSpPr>
        <p:spPr bwMode="auto">
          <a:xfrm>
            <a:off x="5967438" y="258726"/>
            <a:ext cx="466725" cy="468312"/>
          </a:xfrm>
          <a:prstGeom prst="actionButtonBlank">
            <a:avLst/>
          </a:prstGeom>
          <a:gradFill rotWithShape="1">
            <a:gsLst>
              <a:gs pos="0">
                <a:srgbClr val="FFC000"/>
              </a:gs>
              <a:gs pos="100000">
                <a:srgbClr val="D09502"/>
              </a:gs>
            </a:gsLst>
            <a:path path="rect">
              <a:fillToRect l="50000" t="50000" r="50000" b="50000"/>
            </a:path>
          </a:gradFill>
          <a:ln w="9525">
            <a:noFill/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</p:spPr>
        <p:txBody>
          <a:bodyPr wrap="none" anchor="ctr"/>
          <a:lstStyle/>
          <a:p>
            <a:pPr algn="ctr"/>
            <a:r>
              <a:rPr lang="fr-FR" sz="2800" dirty="0" smtClean="0">
                <a:latin typeface="Arial Rounded MT Bold" pitchFamily="34" charset="0"/>
              </a:rPr>
              <a:t>E</a:t>
            </a:r>
            <a:endParaRPr lang="fr-FR" sz="2800" dirty="0">
              <a:latin typeface="Arial Rounded MT Bold" pitchFamily="34" charset="0"/>
            </a:endParaRPr>
          </a:p>
        </p:txBody>
      </p:sp>
      <p:sp>
        <p:nvSpPr>
          <p:cNvPr id="42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673324" y="4779981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T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43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673324" y="5251507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X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44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673324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T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45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673324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X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pic>
        <p:nvPicPr>
          <p:cNvPr id="39" name="Image 38" descr="interrog01.gif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1358856" y="5838858"/>
            <a:ext cx="506409" cy="506409"/>
          </a:xfrm>
          <a:prstGeom prst="rect">
            <a:avLst/>
          </a:prstGeom>
        </p:spPr>
      </p:pic>
      <p:sp>
        <p:nvSpPr>
          <p:cNvPr id="46" name="ZoneTexte 45"/>
          <p:cNvSpPr txBox="1"/>
          <p:nvPr/>
        </p:nvSpPr>
        <p:spPr>
          <a:xfrm>
            <a:off x="0" y="6386553"/>
            <a:ext cx="3221020" cy="380480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</p:spPr>
        <p:txBody>
          <a:bodyPr wrap="square" lIns="36000" tIns="36000" rIns="36000" bIns="36000" rtlCol="0" anchor="ctr" anchorCtr="0">
            <a:spAutoFit/>
          </a:bodyPr>
          <a:lstStyle/>
          <a:p>
            <a:pPr algn="ctr"/>
            <a:r>
              <a:rPr lang="fr-FR" sz="2000" dirty="0" smtClean="0">
                <a:latin typeface="Arial Rounded MT Bold" pitchFamily="34" charset="0"/>
              </a:rPr>
              <a:t>un nombre</a:t>
            </a:r>
            <a:endParaRPr lang="fr-FR" sz="2000" dirty="0">
              <a:latin typeface="Arial Rounded MT Bold" pitchFamily="34" charset="0"/>
            </a:endParaRPr>
          </a:p>
        </p:txBody>
      </p:sp>
      <p:sp>
        <p:nvSpPr>
          <p:cNvPr id="152" name="Rectangle 19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147993" y="1968480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A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53" name="Rectangle 2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147993" y="2435205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54" name="Rectangle 21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147993" y="2903518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I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55" name="Rectangle 22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147993" y="3371830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O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56" name="Rectangle 23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147993" y="3840143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N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57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147993" y="4308455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S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58" name="Rectangle 25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147993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A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59" name="Rectangle 26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147993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60" name="Rectangle 27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147993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I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61" name="Rectangle 28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147993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O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62" name="Rectangle 29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147993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N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63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147993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S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64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147993" y="4779981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T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65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147993" y="5251507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X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66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147993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T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67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147993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X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68" name="Rectangle 19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622662" y="1968480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A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69" name="Rectangle 2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622662" y="2435205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70" name="Rectangle 21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622662" y="2903518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I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71" name="Rectangle 22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622662" y="3371830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O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72" name="Rectangle 23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622662" y="3840143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N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73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622662" y="4308455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S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74" name="Rectangle 25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622662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A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75" name="Rectangle 26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622662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76" name="Rectangle 27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622662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I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77" name="Rectangle 28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622662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O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78" name="Rectangle 29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622662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N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79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622662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S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80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622662" y="4779981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T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81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622662" y="5251507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X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82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622662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T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83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622662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X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84" name="Rectangle 19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097331" y="1968480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A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85" name="Rectangle 2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097331" y="2435205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86" name="Rectangle 21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097331" y="2903518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I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87" name="Rectangle 22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097331" y="3371830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O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88" name="Rectangle 23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097331" y="3840143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N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89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097331" y="4308455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S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90" name="Rectangle 25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097331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A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91" name="Rectangle 26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097331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92" name="Rectangle 27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097331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I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93" name="Rectangle 28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097331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O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94" name="Rectangle 29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097331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N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95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097331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S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96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097331" y="4779981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T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97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097331" y="5251507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X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98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097331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T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99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097331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X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200" name="Rectangle 19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572000" y="1968480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A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201" name="Rectangle 2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572000" y="2435205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202" name="Rectangle 21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572000" y="2903518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I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203" name="Rectangle 22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572000" y="3371830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O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204" name="Rectangle 23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572000" y="3840143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N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205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572000" y="4308455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S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206" name="Rectangle 25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572000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A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207" name="Rectangle 26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572000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208" name="Rectangle 27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572000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I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209" name="Rectangle 28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572000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O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210" name="Rectangle 29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572000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N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211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572000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S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212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572000" y="4779981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T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213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572000" y="5251507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X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214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572000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T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215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572000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X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216" name="Rectangle 19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046669" y="1968480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A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217" name="Rectangle 2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046669" y="2435205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218" name="Rectangle 21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046669" y="2903518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I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219" name="Rectangle 22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046669" y="3371830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O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220" name="Rectangle 23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046669" y="3840143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N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221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046669" y="4308455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S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222" name="Rectangle 25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046669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A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223" name="Rectangle 26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046669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224" name="Rectangle 27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046669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I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225" name="Rectangle 28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046669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O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226" name="Rectangle 29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046669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N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227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046669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S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228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046669" y="4779981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T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229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046669" y="5251507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X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230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046669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T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231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046669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X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232" name="Rectangle 19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521338" y="1968480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A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233" name="Rectangle 2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521338" y="2435205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234" name="Rectangle 21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521338" y="2903518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I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235" name="Rectangle 22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521338" y="3371830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O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236" name="Rectangle 23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521338" y="3840143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N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237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521338" y="4308455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S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238" name="Rectangle 25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521338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A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239" name="Rectangle 26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521338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240" name="Rectangle 27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521338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I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241" name="Rectangle 28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521338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O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242" name="Rectangle 29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521338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N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243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521338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S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244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521338" y="4779981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T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245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521338" y="5251507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X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246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521338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T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247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521338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X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248" name="Rectangle 19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996007" y="1968480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A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249" name="Rectangle 2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996007" y="2435205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250" name="Rectangle 21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996007" y="2903518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I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251" name="Rectangle 22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996007" y="3371830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O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252" name="Rectangle 23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996007" y="3840143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N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253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996007" y="4308455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S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254" name="Rectangle 25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996007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A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255" name="Rectangle 26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996007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256" name="Rectangle 27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996007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I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257" name="Rectangle 28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996007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O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258" name="Rectangle 29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996007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N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259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996007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S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260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996007" y="4779981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T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261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996007" y="5251507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X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262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996007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T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263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996007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X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280" name="Rectangle 31">
            <a:hlinkClick r:id="" action="ppaction://noaction">
              <a:snd r:embed="rId8" name="arrow.wav" builtIn="1"/>
            </a:hlinkClick>
          </p:cNvPr>
          <p:cNvSpPr>
            <a:spLocks noChangeArrowheads="1"/>
          </p:cNvSpPr>
          <p:nvPr/>
        </p:nvSpPr>
        <p:spPr bwMode="auto">
          <a:xfrm>
            <a:off x="2673324" y="988986"/>
            <a:ext cx="3797352" cy="468312"/>
          </a:xfrm>
          <a:prstGeom prst="rect">
            <a:avLst/>
          </a:prstGeom>
          <a:solidFill>
            <a:schemeClr val="accent1">
              <a:alpha val="0"/>
            </a:schemeClr>
          </a:solidFill>
          <a:ln w="12700">
            <a:solidFill>
              <a:srgbClr val="FFCC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fr-FR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4405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3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4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5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6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7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8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9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20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4" dur="500"/>
                                        <p:tgtEl>
                                          <p:spTgt spid="4405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500"/>
                                        <p:tgtEl>
                                          <p:spTgt spid="440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" decel="100000"/>
                                        <p:tgtEl>
                                          <p:spTgt spid="440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4051"/>
                  </p:tgtEl>
                </p:cond>
              </p:nextCondLst>
            </p:seq>
            <p:seq concurrent="1" nextAc="seek">
              <p:cTn id="29" restart="whenNotActive" fill="hold" evtFilter="cancelBubble" nodeType="interactiveSeq">
                <p:stCondLst>
                  <p:cond evt="onClick" delay="0">
                    <p:tgtEl>
                      <p:spTgt spid="4405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0" fill="hold">
                      <p:stCondLst>
                        <p:cond delay="0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4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5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40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41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2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43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4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45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6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47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1" dur="500"/>
                                        <p:tgtEl>
                                          <p:spTgt spid="4405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2" dur="500"/>
                                        <p:tgtEl>
                                          <p:spTgt spid="440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50" decel="100000"/>
                                        <p:tgtEl>
                                          <p:spTgt spid="440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4052"/>
                  </p:tgtEl>
                </p:cond>
              </p:nextCondLst>
            </p:seq>
            <p:seq concurrent="1" nextAc="seek">
              <p:cTn id="56" restart="whenNotActive" fill="hold" evtFilter="cancelBubble" nodeType="interactiveSeq">
                <p:stCondLst>
                  <p:cond evt="onClick" delay="0">
                    <p:tgtEl>
                      <p:spTgt spid="4405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7" fill="hold">
                      <p:stCondLst>
                        <p:cond delay="0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1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2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67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68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9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70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1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72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3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74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>
                      <p:stCondLst>
                        <p:cond delay="indefinite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8" dur="500"/>
                                        <p:tgtEl>
                                          <p:spTgt spid="4405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9" dur="500"/>
                                        <p:tgtEl>
                                          <p:spTgt spid="440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50" decel="100000"/>
                                        <p:tgtEl>
                                          <p:spTgt spid="440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4053"/>
                  </p:tgtEl>
                </p:cond>
              </p:nextCondLst>
            </p:seq>
            <p:seq concurrent="1" nextAc="seek">
              <p:cTn id="83" restart="whenNotActive" fill="hold" evtFilter="cancelBubble" nodeType="interactiveSeq">
                <p:stCondLst>
                  <p:cond evt="onClick" delay="0">
                    <p:tgtEl>
                      <p:spTgt spid="4405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4" fill="hold">
                      <p:stCondLst>
                        <p:cond delay="0"/>
                      </p:stCondLst>
                      <p:childTnLst>
                        <p:par>
                          <p:cTn id="85" fill="hold">
                            <p:stCondLst>
                              <p:cond delay="0"/>
                            </p:stCondLst>
                            <p:childTnLst>
                              <p:par>
                                <p:cTn id="86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8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9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94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95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6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97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8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99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00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01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2" fill="hold">
                      <p:stCondLst>
                        <p:cond delay="indefinite"/>
                      </p:stCondLst>
                      <p:childTnLst>
                        <p:par>
                          <p:cTn id="103" fill="hold">
                            <p:stCondLst>
                              <p:cond delay="0"/>
                            </p:stCondLst>
                            <p:childTnLst>
                              <p:par>
                                <p:cTn id="104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5" dur="500"/>
                                        <p:tgtEl>
                                          <p:spTgt spid="4406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500"/>
                                        <p:tgtEl>
                                          <p:spTgt spid="440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50" decel="100000"/>
                                        <p:tgtEl>
                                          <p:spTgt spid="440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4054"/>
                  </p:tgtEl>
                </p:cond>
              </p:nextCondLst>
            </p:seq>
            <p:seq concurrent="1" nextAc="seek">
              <p:cTn id="110" restart="whenNotActive" fill="hold" evtFilter="cancelBubble" nodeType="interactiveSeq">
                <p:stCondLst>
                  <p:cond evt="onClick" delay="0">
                    <p:tgtEl>
                      <p:spTgt spid="4405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1" fill="hold">
                      <p:stCondLst>
                        <p:cond delay="0"/>
                      </p:stCondLst>
                      <p:childTnLst>
                        <p:par>
                          <p:cTn id="112" fill="hold">
                            <p:stCondLst>
                              <p:cond delay="0"/>
                            </p:stCondLst>
                            <p:childTnLst>
                              <p:par>
                                <p:cTn id="113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5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6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7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8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9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0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21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22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3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24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5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26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7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28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9" fill="hold">
                      <p:stCondLst>
                        <p:cond delay="indefinite"/>
                      </p:stCondLst>
                      <p:childTnLst>
                        <p:par>
                          <p:cTn id="130" fill="hold">
                            <p:stCondLst>
                              <p:cond delay="0"/>
                            </p:stCondLst>
                            <p:childTnLst>
                              <p:par>
                                <p:cTn id="131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2" dur="500"/>
                                        <p:tgtEl>
                                          <p:spTgt spid="4406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3" dur="500"/>
                                        <p:tgtEl>
                                          <p:spTgt spid="440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4" dur="50" decel="100000"/>
                                        <p:tgtEl>
                                          <p:spTgt spid="440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5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4055"/>
                  </p:tgtEl>
                </p:cond>
              </p:nextCondLst>
            </p:seq>
            <p:seq concurrent="1" nextAc="seek">
              <p:cTn id="137" restart="whenNotActive" fill="hold" evtFilter="cancelBubble" nodeType="interactiveSeq">
                <p:stCondLst>
                  <p:cond evt="onClick" delay="0">
                    <p:tgtEl>
                      <p:spTgt spid="4404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8" fill="hold">
                      <p:stCondLst>
                        <p:cond delay="0"/>
                      </p:stCondLst>
                      <p:childTnLst>
                        <p:par>
                          <p:cTn id="139" fill="hold">
                            <p:stCondLst>
                              <p:cond delay="0"/>
                            </p:stCondLst>
                            <p:childTnLst>
                              <p:par>
                                <p:cTn id="140" presetID="56" presetClass="entr" presetSubtype="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by="(-#ppt_w*2)" calcmode="lin" valueType="num">
                                      <p:cBhvr rctx="PPT">
                                        <p:cTn id="142" dur="25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</p:anim>
                                    <p:anim by="(#ppt_w*0.50)" calcmode="lin" valueType="num">
                                      <p:cBhvr>
                                        <p:cTn id="143" dur="25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(-#ppt_h/2)" to="(#ppt_y)" calcmode="lin" valueType="num">
                                      <p:cBhvr>
                                        <p:cTn id="144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</p:anim>
                                    <p:animRot by="21600000">
                                      <p:cBhvr>
                                        <p:cTn id="145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6" fill="hold">
                            <p:stCondLst>
                              <p:cond delay="500"/>
                            </p:stCondLst>
                            <p:childTnLst>
                              <p:par>
                                <p:cTn id="147" presetID="56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by="(-#ppt_w*2)" calcmode="lin" valueType="num">
                                      <p:cBhvr rctx="PPT">
                                        <p:cTn id="149" dur="25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</p:anim>
                                    <p:anim by="(#ppt_w*0.50)" calcmode="lin" valueType="num">
                                      <p:cBhvr>
                                        <p:cTn id="150" dur="25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(-#ppt_h/2)" to="(#ppt_y)" calcmode="lin" valueType="num">
                                      <p:cBhvr>
                                        <p:cTn id="151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</p:anim>
                                    <p:animRot by="21600000">
                                      <p:cBhvr>
                                        <p:cTn id="152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3" fill="hold">
                            <p:stCondLst>
                              <p:cond delay="1000"/>
                            </p:stCondLst>
                            <p:childTnLst>
                              <p:par>
                                <p:cTn id="154" presetID="56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by="(-#ppt_w*2)" calcmode="lin" valueType="num">
                                      <p:cBhvr rctx="PPT">
                                        <p:cTn id="156" dur="25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</p:anim>
                                    <p:anim by="(#ppt_w*0.50)" calcmode="lin" valueType="num">
                                      <p:cBhvr>
                                        <p:cTn id="157" dur="25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(-#ppt_h/2)" to="(#ppt_y)" calcmode="lin" valueType="num">
                                      <p:cBhvr>
                                        <p:cTn id="158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</p:anim>
                                    <p:animRot by="21600000">
                                      <p:cBhvr>
                                        <p:cTn id="159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0" fill="hold">
                            <p:stCondLst>
                              <p:cond delay="1500"/>
                            </p:stCondLst>
                            <p:childTnLst>
                              <p:par>
                                <p:cTn id="161" presetID="56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by="(-#ppt_w*2)" calcmode="lin" valueType="num">
                                      <p:cBhvr rctx="PPT">
                                        <p:cTn id="163" dur="25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</p:anim>
                                    <p:anim by="(#ppt_w*0.50)" calcmode="lin" valueType="num">
                                      <p:cBhvr>
                                        <p:cTn id="164" dur="25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(-#ppt_h/2)" to="(#ppt_y)" calcmode="lin" valueType="num">
                                      <p:cBhvr>
                                        <p:cTn id="165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</p:anim>
                                    <p:animRot by="21600000">
                                      <p:cBhvr>
                                        <p:cTn id="166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7" fill="hold">
                            <p:stCondLst>
                              <p:cond delay="2000"/>
                            </p:stCondLst>
                            <p:childTnLst>
                              <p:par>
                                <p:cTn id="168" presetID="56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by="(-#ppt_w*2)" calcmode="lin" valueType="num">
                                      <p:cBhvr rctx="PPT">
                                        <p:cTn id="170" dur="25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</p:anim>
                                    <p:anim by="(#ppt_w*0.50)" calcmode="lin" valueType="num">
                                      <p:cBhvr>
                                        <p:cTn id="171" dur="25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(-#ppt_h/2)" to="(#ppt_y)" calcmode="lin" valueType="num">
                                      <p:cBhvr>
                                        <p:cTn id="172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</p:anim>
                                    <p:animRot by="21600000">
                                      <p:cBhvr>
                                        <p:cTn id="173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4" fill="hold">
                            <p:stCondLst>
                              <p:cond delay="2500"/>
                            </p:stCondLst>
                            <p:childTnLst>
                              <p:par>
                                <p:cTn id="175" presetID="56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by="(-#ppt_w*2)" calcmode="lin" valueType="num">
                                      <p:cBhvr rctx="PPT">
                                        <p:cTn id="177" dur="25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</p:anim>
                                    <p:anim by="(#ppt_w*0.50)" calcmode="lin" valueType="num">
                                      <p:cBhvr>
                                        <p:cTn id="178" dur="25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(-#ppt_h/2)" to="(#ppt_y)" calcmode="lin" valueType="num">
                                      <p:cBhvr>
                                        <p:cTn id="179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</p:anim>
                                    <p:animRot by="21600000">
                                      <p:cBhvr>
                                        <p:cTn id="180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1" fill="hold">
                            <p:stCondLst>
                              <p:cond delay="3000"/>
                            </p:stCondLst>
                            <p:childTnLst>
                              <p:par>
                                <p:cTn id="182" presetID="56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by="(-#ppt_w*2)" calcmode="lin" valueType="num">
                                      <p:cBhvr rctx="PPT">
                                        <p:cTn id="184" dur="25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</p:anim>
                                    <p:anim by="(#ppt_w*0.50)" calcmode="lin" valueType="num">
                                      <p:cBhvr>
                                        <p:cTn id="185" dur="25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(-#ppt_h/2)" to="(#ppt_y)" calcmode="lin" valueType="num">
                                      <p:cBhvr>
                                        <p:cTn id="186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</p:anim>
                                    <p:animRot by="21600000">
                                      <p:cBhvr>
                                        <p:cTn id="187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8" fill="hold">
                            <p:stCondLst>
                              <p:cond delay="3500"/>
                            </p:stCondLst>
                            <p:childTnLst>
                              <p:par>
                                <p:cTn id="189" presetID="56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by="(-#ppt_w*2)" calcmode="lin" valueType="num">
                                      <p:cBhvr rctx="PPT">
                                        <p:cTn id="191" dur="25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</p:anim>
                                    <p:anim by="(#ppt_w*0.50)" calcmode="lin" valueType="num">
                                      <p:cBhvr>
                                        <p:cTn id="192" dur="25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(-#ppt_h/2)" to="(#ppt_y)" calcmode="lin" valueType="num">
                                      <p:cBhvr>
                                        <p:cTn id="193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</p:anim>
                                    <p:animRot by="21600000">
                                      <p:cBhvr>
                                        <p:cTn id="194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5" fill="hold">
                            <p:stCondLst>
                              <p:cond delay="4000"/>
                            </p:stCondLst>
                            <p:childTnLst>
                              <p:par>
                                <p:cTn id="196" presetID="34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from="(-#ppt_w/2)" to="(#ppt_x)" calcmode="lin" valueType="num">
                                      <p:cBhvr>
                                        <p:cTn id="198" dur="6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0" to="-1.0" calcmode="lin" valueType="num">
                                      <p:cBhvr>
                                        <p:cTn id="199" dur="200" decel="5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44050"/>
                                        </p:tgtEl>
                                        <p:attrNameLst>
                                          <p:attrName>xshear</p:attrName>
                                        </p:attrNameLst>
                                      </p:cBhvr>
                                    </p:anim>
                                    <p:animScale>
                                      <p:cBhvr>
                                        <p:cTn id="200" dur="200" decel="10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44050"/>
                                        </p:tgtEl>
                                      </p:cBhvr>
                                      <p:from x="100000" y="100000"/>
                                      <p:to x="80000" y="100000"/>
                                    </p:animScale>
                                    <p:anim by="(#ppt_h/3+#ppt_w*0.1)" calcmode="lin" valueType="num">
                                      <p:cBhvr additive="sum">
                                        <p:cTn id="201" dur="200" decel="10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440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4049"/>
                  </p:tgtEl>
                </p:cond>
              </p:nextCondLst>
            </p:seq>
            <p:seq concurrent="1" nextAc="seek">
              <p:cTn id="202" restart="whenNotActive" fill="hold" evtFilter="cancelBubble" nodeType="interactiveSeq">
                <p:stCondLst>
                  <p:cond evt="onClick" delay="0">
                    <p:tgtEl>
                      <p:spTgt spid="4405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03" fill="hold">
                      <p:stCondLst>
                        <p:cond delay="0"/>
                      </p:stCondLst>
                      <p:childTnLst>
                        <p:par>
                          <p:cTn id="204" fill="hold">
                            <p:stCondLst>
                              <p:cond delay="0"/>
                            </p:stCondLst>
                            <p:childTnLst>
                              <p:par>
                                <p:cTn id="205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07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8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9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0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1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2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213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214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15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216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17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218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19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220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1" fill="hold">
                      <p:stCondLst>
                        <p:cond delay="indefinite"/>
                      </p:stCondLst>
                      <p:childTnLst>
                        <p:par>
                          <p:cTn id="222" fill="hold">
                            <p:stCondLst>
                              <p:cond delay="0"/>
                            </p:stCondLst>
                            <p:childTnLst>
                              <p:par>
                                <p:cTn id="223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24" dur="500"/>
                                        <p:tgtEl>
                                          <p:spTgt spid="4406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5" dur="500"/>
                                        <p:tgtEl>
                                          <p:spTgt spid="440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6" dur="50" decel="100000"/>
                                        <p:tgtEl>
                                          <p:spTgt spid="440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7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2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4056"/>
                  </p:tgtEl>
                </p:cond>
              </p:nextCondLst>
            </p:seq>
            <p:seq concurrent="1" nextAc="seek">
              <p:cTn id="229" restart="whenNotActive" fill="hold" evtFilter="cancelBubble" nodeType="interactiveSeq">
                <p:stCondLst>
                  <p:cond evt="onClick" delay="0">
                    <p:tgtEl>
                      <p:spTgt spid="4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30" fill="hold">
                      <p:stCondLst>
                        <p:cond delay="0"/>
                      </p:stCondLst>
                      <p:childTnLst>
                        <p:par>
                          <p:cTn id="231" fill="hold">
                            <p:stCondLst>
                              <p:cond delay="0"/>
                            </p:stCondLst>
                            <p:childTnLst>
                              <p:par>
                                <p:cTn id="232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34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5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6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7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8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9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240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241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42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243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44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245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46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247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8" fill="hold">
                      <p:stCondLst>
                        <p:cond delay="indefinite"/>
                      </p:stCondLst>
                      <p:childTnLst>
                        <p:par>
                          <p:cTn id="249" fill="hold">
                            <p:stCondLst>
                              <p:cond delay="0"/>
                            </p:stCondLst>
                            <p:childTnLst>
                              <p:par>
                                <p:cTn id="250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51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2" dur="500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3" dur="50" decel="100000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4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5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2"/>
                  </p:tgtEl>
                </p:cond>
              </p:nextCondLst>
            </p:seq>
            <p:seq concurrent="1" nextAc="seek">
              <p:cTn id="256" restart="whenNotActive" fill="hold" evtFilter="cancelBubble" nodeType="interactiveSeq">
                <p:stCondLst>
                  <p:cond evt="onClick" delay="0">
                    <p:tgtEl>
                      <p:spTgt spid="4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57" fill="hold">
                      <p:stCondLst>
                        <p:cond delay="0"/>
                      </p:stCondLst>
                      <p:childTnLst>
                        <p:par>
                          <p:cTn id="258" fill="hold">
                            <p:stCondLst>
                              <p:cond delay="0"/>
                            </p:stCondLst>
                            <p:childTnLst>
                              <p:par>
                                <p:cTn id="259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61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2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3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4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5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6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267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268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69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270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71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272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73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274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5" fill="hold">
                      <p:stCondLst>
                        <p:cond delay="indefinite"/>
                      </p:stCondLst>
                      <p:childTnLst>
                        <p:par>
                          <p:cTn id="276" fill="hold">
                            <p:stCondLst>
                              <p:cond delay="0"/>
                            </p:stCondLst>
                            <p:childTnLst>
                              <p:par>
                                <p:cTn id="277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78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9" dur="500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0" dur="50" decel="100000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1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8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3"/>
                  </p:tgtEl>
                </p:cond>
              </p:nextCondLst>
            </p:seq>
            <p:seq concurrent="1" nextAc="seek">
              <p:cTn id="283" restart="whenNotActive" fill="hold" evtFilter="cancelBubble" nodeType="interactiveSeq">
                <p:stCondLst>
                  <p:cond evt="onClick" delay="0">
                    <p:tgtEl>
                      <p:spTgt spid="3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84" fill="hold">
                      <p:stCondLst>
                        <p:cond delay="0"/>
                      </p:stCondLst>
                      <p:childTnLst>
                        <p:par>
                          <p:cTn id="285" fill="hold">
                            <p:stCondLst>
                              <p:cond delay="0"/>
                            </p:stCondLst>
                            <p:childTnLst>
                              <p:par>
                                <p:cTn id="286" presetID="27" presetClass="entr" presetSubtype="0" fill="hold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2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288" dur="100"/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289" dur="100"/>
                                        <p:tgtEl>
                                          <p:spTgt spid="4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90" dur="100"/>
                                        <p:tgtEl>
                                          <p:spTgt spid="4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1" fill="hold">
                      <p:stCondLst>
                        <p:cond delay="indefinite"/>
                      </p:stCondLst>
                      <p:childTnLst>
                        <p:par>
                          <p:cTn id="292" fill="hold">
                            <p:stCondLst>
                              <p:cond delay="0"/>
                            </p:stCondLst>
                            <p:childTnLst>
                              <p:par>
                                <p:cTn id="293" presetID="26" presetClass="entr" presetSubtype="0" fill="hold" grpId="2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95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6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7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8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9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0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301" dur="7">
                                          <p:stCondLst>
                                            <p:cond delay="163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302" dur="42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03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304" dur="42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05" dur="7">
                                          <p:stCondLst>
                                            <p:cond delay="411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306" dur="42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07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308" dur="42" decel="50000">
                                          <p:stCondLst>
                                            <p:cond delay="459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9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oin.wav" builtIn="1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9"/>
                  </p:tgtEl>
                </p:cond>
              </p:nextCondLst>
            </p:seq>
            <p:seq concurrent="1" nextAc="seek">
              <p:cTn id="309" restart="whenNotActive" fill="hold" evtFilter="cancelBubble" nodeType="interactiveSeq">
                <p:stCondLst>
                  <p:cond evt="onClick" delay="0">
                    <p:tgtEl>
                      <p:spTgt spid="15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10" fill="hold">
                      <p:stCondLst>
                        <p:cond delay="0"/>
                      </p:stCondLst>
                      <p:childTnLst>
                        <p:par>
                          <p:cTn id="311" fill="hold">
                            <p:stCondLst>
                              <p:cond delay="0"/>
                            </p:stCondLst>
                            <p:childTnLst>
                              <p:par>
                                <p:cTn id="312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14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15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6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7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8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9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320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321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22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323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24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325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26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327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8" fill="hold">
                      <p:stCondLst>
                        <p:cond delay="indefinite"/>
                      </p:stCondLst>
                      <p:childTnLst>
                        <p:par>
                          <p:cTn id="329" fill="hold">
                            <p:stCondLst>
                              <p:cond delay="0"/>
                            </p:stCondLst>
                            <p:childTnLst>
                              <p:par>
                                <p:cTn id="330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31" dur="500"/>
                                        <p:tgtEl>
                                          <p:spTgt spid="15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2" dur="500"/>
                                        <p:tgtEl>
                                          <p:spTgt spid="1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3" dur="50" decel="100000"/>
                                        <p:tgtEl>
                                          <p:spTgt spid="1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4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3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2"/>
                  </p:tgtEl>
                </p:cond>
              </p:nextCondLst>
            </p:seq>
            <p:seq concurrent="1" nextAc="seek">
              <p:cTn id="336" restart="whenNotActive" fill="hold" evtFilter="cancelBubble" nodeType="interactiveSeq">
                <p:stCondLst>
                  <p:cond evt="onClick" delay="0">
                    <p:tgtEl>
                      <p:spTgt spid="15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37" fill="hold">
                      <p:stCondLst>
                        <p:cond delay="0"/>
                      </p:stCondLst>
                      <p:childTnLst>
                        <p:par>
                          <p:cTn id="338" fill="hold">
                            <p:stCondLst>
                              <p:cond delay="0"/>
                            </p:stCondLst>
                            <p:childTnLst>
                              <p:par>
                                <p:cTn id="339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41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42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3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4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5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6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347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348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49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350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51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352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53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354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5" fill="hold">
                      <p:stCondLst>
                        <p:cond delay="indefinite"/>
                      </p:stCondLst>
                      <p:childTnLst>
                        <p:par>
                          <p:cTn id="356" fill="hold">
                            <p:stCondLst>
                              <p:cond delay="0"/>
                            </p:stCondLst>
                            <p:childTnLst>
                              <p:par>
                                <p:cTn id="357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58" dur="500"/>
                                        <p:tgtEl>
                                          <p:spTgt spid="15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59" dur="500"/>
                                        <p:tgtEl>
                                          <p:spTgt spid="1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0" dur="50" decel="100000"/>
                                        <p:tgtEl>
                                          <p:spTgt spid="1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1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6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3"/>
                  </p:tgtEl>
                </p:cond>
              </p:nextCondLst>
            </p:seq>
            <p:seq concurrent="1" nextAc="seek">
              <p:cTn id="363" restart="whenNotActive" fill="hold" evtFilter="cancelBubble" nodeType="interactiveSeq">
                <p:stCondLst>
                  <p:cond evt="onClick" delay="0">
                    <p:tgtEl>
                      <p:spTgt spid="15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64" fill="hold">
                      <p:stCondLst>
                        <p:cond delay="0"/>
                      </p:stCondLst>
                      <p:childTnLst>
                        <p:par>
                          <p:cTn id="365" fill="hold">
                            <p:stCondLst>
                              <p:cond delay="0"/>
                            </p:stCondLst>
                            <p:childTnLst>
                              <p:par>
                                <p:cTn id="366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68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69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0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1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2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3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374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60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375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6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76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60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377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6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78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60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379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6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80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60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381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60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2" fill="hold">
                      <p:stCondLst>
                        <p:cond delay="indefinite"/>
                      </p:stCondLst>
                      <p:childTnLst>
                        <p:par>
                          <p:cTn id="383" fill="hold">
                            <p:stCondLst>
                              <p:cond delay="0"/>
                            </p:stCondLst>
                            <p:childTnLst>
                              <p:par>
                                <p:cTn id="384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85" dur="500"/>
                                        <p:tgtEl>
                                          <p:spTgt spid="16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86" dur="500"/>
                                        <p:tgtEl>
                                          <p:spTgt spid="1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7" dur="50" decel="100000"/>
                                        <p:tgtEl>
                                          <p:spTgt spid="1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8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8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4"/>
                  </p:tgtEl>
                </p:cond>
              </p:nextCondLst>
            </p:seq>
            <p:seq concurrent="1" nextAc="seek">
              <p:cTn id="390" restart="whenNotActive" fill="hold" evtFilter="cancelBubble" nodeType="interactiveSeq">
                <p:stCondLst>
                  <p:cond evt="onClick" delay="0">
                    <p:tgtEl>
                      <p:spTgt spid="15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91" fill="hold">
                      <p:stCondLst>
                        <p:cond delay="0"/>
                      </p:stCondLst>
                      <p:childTnLst>
                        <p:par>
                          <p:cTn id="392" fill="hold">
                            <p:stCondLst>
                              <p:cond delay="0"/>
                            </p:stCondLst>
                            <p:childTnLst>
                              <p:par>
                                <p:cTn id="393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95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96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7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8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9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0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401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402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03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404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05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406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07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408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9" fill="hold">
                      <p:stCondLst>
                        <p:cond delay="indefinite"/>
                      </p:stCondLst>
                      <p:childTnLst>
                        <p:par>
                          <p:cTn id="410" fill="hold">
                            <p:stCondLst>
                              <p:cond delay="0"/>
                            </p:stCondLst>
                            <p:childTnLst>
                              <p:par>
                                <p:cTn id="411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12" dur="500"/>
                                        <p:tgtEl>
                                          <p:spTgt spid="16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13" dur="500"/>
                                        <p:tgtEl>
                                          <p:spTgt spid="1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4" dur="50" decel="100000"/>
                                        <p:tgtEl>
                                          <p:spTgt spid="1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5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41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5"/>
                  </p:tgtEl>
                </p:cond>
              </p:nextCondLst>
            </p:seq>
            <p:seq concurrent="1" nextAc="seek">
              <p:cTn id="417" restart="whenNotActive" fill="hold" evtFilter="cancelBubble" nodeType="interactiveSeq">
                <p:stCondLst>
                  <p:cond evt="onClick" delay="0">
                    <p:tgtEl>
                      <p:spTgt spid="15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18" fill="hold">
                      <p:stCondLst>
                        <p:cond delay="0"/>
                      </p:stCondLst>
                      <p:childTnLst>
                        <p:par>
                          <p:cTn id="419" fill="hold">
                            <p:stCondLst>
                              <p:cond delay="0"/>
                            </p:stCondLst>
                            <p:childTnLst>
                              <p:par>
                                <p:cTn id="420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22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23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4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5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6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7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428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429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30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431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32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433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34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435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6" fill="hold">
                      <p:stCondLst>
                        <p:cond delay="indefinite"/>
                      </p:stCondLst>
                      <p:childTnLst>
                        <p:par>
                          <p:cTn id="437" fill="hold">
                            <p:stCondLst>
                              <p:cond delay="0"/>
                            </p:stCondLst>
                            <p:childTnLst>
                              <p:par>
                                <p:cTn id="438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39" dur="500"/>
                                        <p:tgtEl>
                                          <p:spTgt spid="16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40" dur="500"/>
                                        <p:tgtEl>
                                          <p:spTgt spid="1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1" dur="50" decel="100000"/>
                                        <p:tgtEl>
                                          <p:spTgt spid="1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44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6"/>
                  </p:tgtEl>
                </p:cond>
              </p:nextCondLst>
            </p:seq>
            <p:seq concurrent="1" nextAc="seek">
              <p:cTn id="444" restart="whenNotActive" fill="hold" evtFilter="cancelBubble" nodeType="interactiveSeq">
                <p:stCondLst>
                  <p:cond evt="onClick" delay="0">
                    <p:tgtEl>
                      <p:spTgt spid="15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45" fill="hold">
                      <p:stCondLst>
                        <p:cond delay="0"/>
                      </p:stCondLst>
                      <p:childTnLst>
                        <p:par>
                          <p:cTn id="446" fill="hold">
                            <p:stCondLst>
                              <p:cond delay="0"/>
                            </p:stCondLst>
                            <p:childTnLst>
                              <p:par>
                                <p:cTn id="447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49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50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1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2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3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4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455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63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456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6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57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63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458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6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59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63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460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6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61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63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462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63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3" fill="hold">
                      <p:stCondLst>
                        <p:cond delay="indefinite"/>
                      </p:stCondLst>
                      <p:childTnLst>
                        <p:par>
                          <p:cTn id="464" fill="hold">
                            <p:stCondLst>
                              <p:cond delay="0"/>
                            </p:stCondLst>
                            <p:childTnLst>
                              <p:par>
                                <p:cTn id="465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66" dur="500"/>
                                        <p:tgtEl>
                                          <p:spTgt spid="16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67" dur="500"/>
                                        <p:tgtEl>
                                          <p:spTgt spid="1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8" dur="50" decel="100000"/>
                                        <p:tgtEl>
                                          <p:spTgt spid="1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9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47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7"/>
                  </p:tgtEl>
                </p:cond>
              </p:nextCondLst>
            </p:seq>
            <p:seq concurrent="1" nextAc="seek">
              <p:cTn id="471" restart="whenNotActive" fill="hold" evtFilter="cancelBubble" nodeType="interactiveSeq">
                <p:stCondLst>
                  <p:cond evt="onClick" delay="0">
                    <p:tgtEl>
                      <p:spTgt spid="16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72" fill="hold">
                      <p:stCondLst>
                        <p:cond delay="0"/>
                      </p:stCondLst>
                      <p:childTnLst>
                        <p:par>
                          <p:cTn id="473" fill="hold">
                            <p:stCondLst>
                              <p:cond delay="0"/>
                            </p:stCondLst>
                            <p:childTnLst>
                              <p:par>
                                <p:cTn id="474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76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77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8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9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0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1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482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483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84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485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86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487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88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489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0" fill="hold">
                      <p:stCondLst>
                        <p:cond delay="indefinite"/>
                      </p:stCondLst>
                      <p:childTnLst>
                        <p:par>
                          <p:cTn id="491" fill="hold">
                            <p:stCondLst>
                              <p:cond delay="0"/>
                            </p:stCondLst>
                            <p:childTnLst>
                              <p:par>
                                <p:cTn id="492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93" dur="500"/>
                                        <p:tgtEl>
                                          <p:spTgt spid="16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94" dur="500"/>
                                        <p:tgtEl>
                                          <p:spTgt spid="1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5" dur="50" decel="100000"/>
                                        <p:tgtEl>
                                          <p:spTgt spid="1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6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49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4"/>
                  </p:tgtEl>
                </p:cond>
              </p:nextCondLst>
            </p:seq>
            <p:seq concurrent="1" nextAc="seek">
              <p:cTn id="498" restart="whenNotActive" fill="hold" evtFilter="cancelBubble" nodeType="interactiveSeq">
                <p:stCondLst>
                  <p:cond evt="onClick" delay="0">
                    <p:tgtEl>
                      <p:spTgt spid="16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99" fill="hold">
                      <p:stCondLst>
                        <p:cond delay="0"/>
                      </p:stCondLst>
                      <p:childTnLst>
                        <p:par>
                          <p:cTn id="500" fill="hold">
                            <p:stCondLst>
                              <p:cond delay="0"/>
                            </p:stCondLst>
                            <p:childTnLst>
                              <p:par>
                                <p:cTn id="501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03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04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5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6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7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8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509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510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11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512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13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514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15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516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7" fill="hold">
                      <p:stCondLst>
                        <p:cond delay="indefinite"/>
                      </p:stCondLst>
                      <p:childTnLst>
                        <p:par>
                          <p:cTn id="518" fill="hold">
                            <p:stCondLst>
                              <p:cond delay="0"/>
                            </p:stCondLst>
                            <p:childTnLst>
                              <p:par>
                                <p:cTn id="519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20" dur="500"/>
                                        <p:tgtEl>
                                          <p:spTgt spid="16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21" dur="500"/>
                                        <p:tgtEl>
                                          <p:spTgt spid="1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2" dur="50" decel="100000"/>
                                        <p:tgtEl>
                                          <p:spTgt spid="1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3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52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5"/>
                  </p:tgtEl>
                </p:cond>
              </p:nextCondLst>
            </p:seq>
            <p:seq concurrent="1" nextAc="seek">
              <p:cTn id="525" restart="whenNotActive" fill="hold" evtFilter="cancelBubble" nodeType="interactiveSeq">
                <p:stCondLst>
                  <p:cond evt="onClick" delay="0">
                    <p:tgtEl>
                      <p:spTgt spid="16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26" fill="hold">
                      <p:stCondLst>
                        <p:cond delay="0"/>
                      </p:stCondLst>
                      <p:childTnLst>
                        <p:par>
                          <p:cTn id="527" fill="hold">
                            <p:stCondLst>
                              <p:cond delay="0"/>
                            </p:stCondLst>
                            <p:childTnLst>
                              <p:par>
                                <p:cTn id="528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30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31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2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3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4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5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536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537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38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539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40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541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42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543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4" fill="hold">
                      <p:stCondLst>
                        <p:cond delay="indefinite"/>
                      </p:stCondLst>
                      <p:childTnLst>
                        <p:par>
                          <p:cTn id="545" fill="hold">
                            <p:stCondLst>
                              <p:cond delay="0"/>
                            </p:stCondLst>
                            <p:childTnLst>
                              <p:par>
                                <p:cTn id="546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47" dur="500"/>
                                        <p:tgtEl>
                                          <p:spTgt spid="17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48" dur="500"/>
                                        <p:tgtEl>
                                          <p:spTgt spid="17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9" dur="50" decel="100000"/>
                                        <p:tgtEl>
                                          <p:spTgt spid="1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0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55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8"/>
                  </p:tgtEl>
                </p:cond>
              </p:nextCondLst>
            </p:seq>
            <p:seq concurrent="1" nextAc="seek">
              <p:cTn id="552" restart="whenNotActive" fill="hold" evtFilter="cancelBubble" nodeType="interactiveSeq">
                <p:stCondLst>
                  <p:cond evt="onClick" delay="0">
                    <p:tgtEl>
                      <p:spTgt spid="16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53" fill="hold">
                      <p:stCondLst>
                        <p:cond delay="0"/>
                      </p:stCondLst>
                      <p:childTnLst>
                        <p:par>
                          <p:cTn id="554" fill="hold">
                            <p:stCondLst>
                              <p:cond delay="0"/>
                            </p:stCondLst>
                            <p:childTnLst>
                              <p:par>
                                <p:cTn id="555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57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58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9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0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1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2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563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75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564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7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65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75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566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7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67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75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568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7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69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75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570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75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1" fill="hold">
                      <p:stCondLst>
                        <p:cond delay="indefinite"/>
                      </p:stCondLst>
                      <p:childTnLst>
                        <p:par>
                          <p:cTn id="572" fill="hold">
                            <p:stCondLst>
                              <p:cond delay="0"/>
                            </p:stCondLst>
                            <p:childTnLst>
                              <p:par>
                                <p:cTn id="573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74" dur="500"/>
                                        <p:tgtEl>
                                          <p:spTgt spid="17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75" dur="500"/>
                                        <p:tgtEl>
                                          <p:spTgt spid="17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6" dur="50" decel="100000"/>
                                        <p:tgtEl>
                                          <p:spTgt spid="1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7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57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9"/>
                  </p:tgtEl>
                </p:cond>
              </p:nextCondLst>
            </p:seq>
            <p:seq concurrent="1" nextAc="seek">
              <p:cTn id="579" restart="whenNotActive" fill="hold" evtFilter="cancelBubble" nodeType="interactiveSeq">
                <p:stCondLst>
                  <p:cond evt="onClick" delay="0">
                    <p:tgtEl>
                      <p:spTgt spid="17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80" fill="hold">
                      <p:stCondLst>
                        <p:cond delay="0"/>
                      </p:stCondLst>
                      <p:childTnLst>
                        <p:par>
                          <p:cTn id="581" fill="hold">
                            <p:stCondLst>
                              <p:cond delay="0"/>
                            </p:stCondLst>
                            <p:childTnLst>
                              <p:par>
                                <p:cTn id="582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84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85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6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7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8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9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590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591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92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593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94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595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96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597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8" fill="hold">
                      <p:stCondLst>
                        <p:cond delay="indefinite"/>
                      </p:stCondLst>
                      <p:childTnLst>
                        <p:par>
                          <p:cTn id="599" fill="hold">
                            <p:stCondLst>
                              <p:cond delay="0"/>
                            </p:stCondLst>
                            <p:childTnLst>
                              <p:par>
                                <p:cTn id="600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01" dur="500"/>
                                        <p:tgtEl>
                                          <p:spTgt spid="17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02" dur="500"/>
                                        <p:tgtEl>
                                          <p:spTgt spid="1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3" dur="50" decel="100000"/>
                                        <p:tgtEl>
                                          <p:spTgt spid="1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4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60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70"/>
                  </p:tgtEl>
                </p:cond>
              </p:nextCondLst>
            </p:seq>
            <p:seq concurrent="1" nextAc="seek">
              <p:cTn id="606" restart="whenNotActive" fill="hold" evtFilter="cancelBubble" nodeType="interactiveSeq">
                <p:stCondLst>
                  <p:cond evt="onClick" delay="0">
                    <p:tgtEl>
                      <p:spTgt spid="17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07" fill="hold">
                      <p:stCondLst>
                        <p:cond delay="0"/>
                      </p:stCondLst>
                      <p:childTnLst>
                        <p:par>
                          <p:cTn id="608" fill="hold">
                            <p:stCondLst>
                              <p:cond delay="0"/>
                            </p:stCondLst>
                            <p:childTnLst>
                              <p:par>
                                <p:cTn id="609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11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12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3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4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5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6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617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618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19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620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21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622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23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624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5" fill="hold">
                      <p:stCondLst>
                        <p:cond delay="indefinite"/>
                      </p:stCondLst>
                      <p:childTnLst>
                        <p:par>
                          <p:cTn id="626" fill="hold">
                            <p:stCondLst>
                              <p:cond delay="0"/>
                            </p:stCondLst>
                            <p:childTnLst>
                              <p:par>
                                <p:cTn id="627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28" dur="500"/>
                                        <p:tgtEl>
                                          <p:spTgt spid="17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29" dur="500"/>
                                        <p:tgtEl>
                                          <p:spTgt spid="17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0" dur="50" decel="100000"/>
                                        <p:tgtEl>
                                          <p:spTgt spid="17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1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63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71"/>
                  </p:tgtEl>
                </p:cond>
              </p:nextCondLst>
            </p:seq>
            <p:seq concurrent="1" nextAc="seek">
              <p:cTn id="633" restart="whenNotActive" fill="hold" evtFilter="cancelBubble" nodeType="interactiveSeq">
                <p:stCondLst>
                  <p:cond evt="onClick" delay="0">
                    <p:tgtEl>
                      <p:spTgt spid="17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34" fill="hold">
                      <p:stCondLst>
                        <p:cond delay="0"/>
                      </p:stCondLst>
                      <p:childTnLst>
                        <p:par>
                          <p:cTn id="635" fill="hold">
                            <p:stCondLst>
                              <p:cond delay="0"/>
                            </p:stCondLst>
                            <p:childTnLst>
                              <p:par>
                                <p:cTn id="636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38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39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0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1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2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3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644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645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46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647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48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649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50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651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2" fill="hold">
                      <p:stCondLst>
                        <p:cond delay="indefinite"/>
                      </p:stCondLst>
                      <p:childTnLst>
                        <p:par>
                          <p:cTn id="653" fill="hold">
                            <p:stCondLst>
                              <p:cond delay="0"/>
                            </p:stCondLst>
                            <p:childTnLst>
                              <p:par>
                                <p:cTn id="654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55" dur="500"/>
                                        <p:tgtEl>
                                          <p:spTgt spid="17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56" dur="500"/>
                                        <p:tgtEl>
                                          <p:spTgt spid="17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7" dur="50" decel="100000"/>
                                        <p:tgtEl>
                                          <p:spTgt spid="1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8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65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72"/>
                  </p:tgtEl>
                </p:cond>
              </p:nextCondLst>
            </p:seq>
            <p:seq concurrent="1" nextAc="seek">
              <p:cTn id="660" restart="whenNotActive" fill="hold" evtFilter="cancelBubble" nodeType="interactiveSeq">
                <p:stCondLst>
                  <p:cond evt="onClick" delay="0">
                    <p:tgtEl>
                      <p:spTgt spid="17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61" fill="hold">
                      <p:stCondLst>
                        <p:cond delay="0"/>
                      </p:stCondLst>
                      <p:childTnLst>
                        <p:par>
                          <p:cTn id="662" fill="hold">
                            <p:stCondLst>
                              <p:cond delay="0"/>
                            </p:stCondLst>
                            <p:childTnLst>
                              <p:par>
                                <p:cTn id="663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65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66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7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8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9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0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671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79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672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7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73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79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674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7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75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79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676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7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77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79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678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79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9" fill="hold">
                      <p:stCondLst>
                        <p:cond delay="indefinite"/>
                      </p:stCondLst>
                      <p:childTnLst>
                        <p:par>
                          <p:cTn id="680" fill="hold">
                            <p:stCondLst>
                              <p:cond delay="0"/>
                            </p:stCondLst>
                            <p:childTnLst>
                              <p:par>
                                <p:cTn id="681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82" dur="500"/>
                                        <p:tgtEl>
                                          <p:spTgt spid="17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83" dur="500"/>
                                        <p:tgtEl>
                                          <p:spTgt spid="1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4" dur="50" decel="100000"/>
                                        <p:tgtEl>
                                          <p:spTgt spid="1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5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68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73"/>
                  </p:tgtEl>
                </p:cond>
              </p:nextCondLst>
            </p:seq>
            <p:seq concurrent="1" nextAc="seek">
              <p:cTn id="687" restart="whenNotActive" fill="hold" evtFilter="cancelBubble" nodeType="interactiveSeq">
                <p:stCondLst>
                  <p:cond evt="onClick" delay="0">
                    <p:tgtEl>
                      <p:spTgt spid="18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88" fill="hold">
                      <p:stCondLst>
                        <p:cond delay="0"/>
                      </p:stCondLst>
                      <p:childTnLst>
                        <p:par>
                          <p:cTn id="689" fill="hold">
                            <p:stCondLst>
                              <p:cond delay="0"/>
                            </p:stCondLst>
                            <p:childTnLst>
                              <p:par>
                                <p:cTn id="690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92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93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4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5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6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7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698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82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699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8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00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82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701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8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02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82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703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8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04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82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705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82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06" fill="hold">
                      <p:stCondLst>
                        <p:cond delay="indefinite"/>
                      </p:stCondLst>
                      <p:childTnLst>
                        <p:par>
                          <p:cTn id="707" fill="hold">
                            <p:stCondLst>
                              <p:cond delay="0"/>
                            </p:stCondLst>
                            <p:childTnLst>
                              <p:par>
                                <p:cTn id="708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09" dur="500"/>
                                        <p:tgtEl>
                                          <p:spTgt spid="18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10" dur="500"/>
                                        <p:tgtEl>
                                          <p:spTgt spid="18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1" dur="50" decel="100000"/>
                                        <p:tgtEl>
                                          <p:spTgt spid="1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7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80"/>
                  </p:tgtEl>
                </p:cond>
              </p:nextCondLst>
            </p:seq>
            <p:seq concurrent="1" nextAc="seek">
              <p:cTn id="714" restart="whenNotActive" fill="hold" evtFilter="cancelBubble" nodeType="interactiveSeq">
                <p:stCondLst>
                  <p:cond evt="onClick" delay="0">
                    <p:tgtEl>
                      <p:spTgt spid="18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15" fill="hold">
                      <p:stCondLst>
                        <p:cond delay="0"/>
                      </p:stCondLst>
                      <p:childTnLst>
                        <p:par>
                          <p:cTn id="716" fill="hold">
                            <p:stCondLst>
                              <p:cond delay="0"/>
                            </p:stCondLst>
                            <p:childTnLst>
                              <p:par>
                                <p:cTn id="717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19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20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1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2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3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4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725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83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726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8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27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83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728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8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29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83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730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8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31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83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732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83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3" fill="hold">
                      <p:stCondLst>
                        <p:cond delay="indefinite"/>
                      </p:stCondLst>
                      <p:childTnLst>
                        <p:par>
                          <p:cTn id="734" fill="hold">
                            <p:stCondLst>
                              <p:cond delay="0"/>
                            </p:stCondLst>
                            <p:childTnLst>
                              <p:par>
                                <p:cTn id="735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36" dur="500"/>
                                        <p:tgtEl>
                                          <p:spTgt spid="18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37" dur="500"/>
                                        <p:tgtEl>
                                          <p:spTgt spid="18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8" dur="50" decel="100000"/>
                                        <p:tgtEl>
                                          <p:spTgt spid="1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9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74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81"/>
                  </p:tgtEl>
                </p:cond>
              </p:nextCondLst>
            </p:seq>
            <p:seq concurrent="1" nextAc="seek">
              <p:cTn id="741" restart="whenNotActive" fill="hold" evtFilter="cancelBubble" nodeType="interactiveSeq">
                <p:stCondLst>
                  <p:cond evt="onClick" delay="0">
                    <p:tgtEl>
                      <p:spTgt spid="18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42" fill="hold">
                      <p:stCondLst>
                        <p:cond delay="0"/>
                      </p:stCondLst>
                      <p:childTnLst>
                        <p:par>
                          <p:cTn id="743" fill="hold">
                            <p:stCondLst>
                              <p:cond delay="0"/>
                            </p:stCondLst>
                            <p:childTnLst>
                              <p:par>
                                <p:cTn id="744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46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47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8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9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0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1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752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90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753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9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54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90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755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9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56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90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757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9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58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90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759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90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60" fill="hold">
                      <p:stCondLst>
                        <p:cond delay="indefinite"/>
                      </p:stCondLst>
                      <p:childTnLst>
                        <p:par>
                          <p:cTn id="761" fill="hold">
                            <p:stCondLst>
                              <p:cond delay="0"/>
                            </p:stCondLst>
                            <p:childTnLst>
                              <p:par>
                                <p:cTn id="762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63" dur="500"/>
                                        <p:tgtEl>
                                          <p:spTgt spid="19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64" dur="500"/>
                                        <p:tgtEl>
                                          <p:spTgt spid="19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5" dur="50" decel="100000"/>
                                        <p:tgtEl>
                                          <p:spTgt spid="1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6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76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84"/>
                  </p:tgtEl>
                </p:cond>
              </p:nextCondLst>
            </p:seq>
            <p:seq concurrent="1" nextAc="seek">
              <p:cTn id="768" restart="whenNotActive" fill="hold" evtFilter="cancelBubble" nodeType="interactiveSeq">
                <p:stCondLst>
                  <p:cond evt="onClick" delay="0">
                    <p:tgtEl>
                      <p:spTgt spid="18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69" fill="hold">
                      <p:stCondLst>
                        <p:cond delay="0"/>
                      </p:stCondLst>
                      <p:childTnLst>
                        <p:par>
                          <p:cTn id="770" fill="hold">
                            <p:stCondLst>
                              <p:cond delay="0"/>
                            </p:stCondLst>
                            <p:childTnLst>
                              <p:par>
                                <p:cTn id="771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73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74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5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6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9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7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9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8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9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779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91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780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9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81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91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782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9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83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91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784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9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85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91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786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91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87" fill="hold">
                      <p:stCondLst>
                        <p:cond delay="indefinite"/>
                      </p:stCondLst>
                      <p:childTnLst>
                        <p:par>
                          <p:cTn id="788" fill="hold">
                            <p:stCondLst>
                              <p:cond delay="0"/>
                            </p:stCondLst>
                            <p:childTnLst>
                              <p:par>
                                <p:cTn id="789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90" dur="500"/>
                                        <p:tgtEl>
                                          <p:spTgt spid="19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91" dur="500"/>
                                        <p:tgtEl>
                                          <p:spTgt spid="19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2" dur="50" decel="100000"/>
                                        <p:tgtEl>
                                          <p:spTgt spid="19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3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9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79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85"/>
                  </p:tgtEl>
                </p:cond>
              </p:nextCondLst>
            </p:seq>
            <p:seq concurrent="1" nextAc="seek">
              <p:cTn id="795" restart="whenNotActive" fill="hold" evtFilter="cancelBubble" nodeType="interactiveSeq">
                <p:stCondLst>
                  <p:cond evt="onClick" delay="0">
                    <p:tgtEl>
                      <p:spTgt spid="18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96" fill="hold">
                      <p:stCondLst>
                        <p:cond delay="0"/>
                      </p:stCondLst>
                      <p:childTnLst>
                        <p:par>
                          <p:cTn id="797" fill="hold">
                            <p:stCondLst>
                              <p:cond delay="0"/>
                            </p:stCondLst>
                            <p:childTnLst>
                              <p:par>
                                <p:cTn id="798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00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01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2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3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4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5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806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92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807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9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08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92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809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9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10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92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811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9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12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92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813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92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14" fill="hold">
                      <p:stCondLst>
                        <p:cond delay="indefinite"/>
                      </p:stCondLst>
                      <p:childTnLst>
                        <p:par>
                          <p:cTn id="815" fill="hold">
                            <p:stCondLst>
                              <p:cond delay="0"/>
                            </p:stCondLst>
                            <p:childTnLst>
                              <p:par>
                                <p:cTn id="816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17" dur="500"/>
                                        <p:tgtEl>
                                          <p:spTgt spid="19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18" dur="500"/>
                                        <p:tgtEl>
                                          <p:spTgt spid="1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9" dur="50" decel="100000"/>
                                        <p:tgtEl>
                                          <p:spTgt spid="1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0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82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86"/>
                  </p:tgtEl>
                </p:cond>
              </p:nextCondLst>
            </p:seq>
            <p:seq concurrent="1" nextAc="seek">
              <p:cTn id="822" restart="whenNotActive" fill="hold" evtFilter="cancelBubble" nodeType="interactiveSeq">
                <p:stCondLst>
                  <p:cond evt="onClick" delay="0">
                    <p:tgtEl>
                      <p:spTgt spid="18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23" fill="hold">
                      <p:stCondLst>
                        <p:cond delay="0"/>
                      </p:stCondLst>
                      <p:childTnLst>
                        <p:par>
                          <p:cTn id="824" fill="hold">
                            <p:stCondLst>
                              <p:cond delay="0"/>
                            </p:stCondLst>
                            <p:childTnLst>
                              <p:par>
                                <p:cTn id="825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27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28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9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0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9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1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9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2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9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833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93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834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9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35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93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836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9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37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93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838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9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39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93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840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93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41" fill="hold">
                      <p:stCondLst>
                        <p:cond delay="indefinite"/>
                      </p:stCondLst>
                      <p:childTnLst>
                        <p:par>
                          <p:cTn id="842" fill="hold">
                            <p:stCondLst>
                              <p:cond delay="0"/>
                            </p:stCondLst>
                            <p:childTnLst>
                              <p:par>
                                <p:cTn id="843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44" dur="500"/>
                                        <p:tgtEl>
                                          <p:spTgt spid="19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45" dur="500"/>
                                        <p:tgtEl>
                                          <p:spTgt spid="19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6" dur="50" decel="100000"/>
                                        <p:tgtEl>
                                          <p:spTgt spid="19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7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9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84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87"/>
                  </p:tgtEl>
                </p:cond>
              </p:nextCondLst>
            </p:seq>
            <p:seq concurrent="1" nextAc="seek">
              <p:cTn id="849" restart="whenNotActive" fill="hold" evtFilter="cancelBubble" nodeType="interactiveSeq">
                <p:stCondLst>
                  <p:cond evt="onClick" delay="0">
                    <p:tgtEl>
                      <p:spTgt spid="18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50" fill="hold">
                      <p:stCondLst>
                        <p:cond delay="0"/>
                      </p:stCondLst>
                      <p:childTnLst>
                        <p:par>
                          <p:cTn id="851" fill="hold">
                            <p:stCondLst>
                              <p:cond delay="0"/>
                            </p:stCondLst>
                            <p:childTnLst>
                              <p:par>
                                <p:cTn id="852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54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55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6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7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8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9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860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94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861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9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62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94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863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9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64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94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865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9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66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94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867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94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68" fill="hold">
                      <p:stCondLst>
                        <p:cond delay="indefinite"/>
                      </p:stCondLst>
                      <p:childTnLst>
                        <p:par>
                          <p:cTn id="869" fill="hold">
                            <p:stCondLst>
                              <p:cond delay="0"/>
                            </p:stCondLst>
                            <p:childTnLst>
                              <p:par>
                                <p:cTn id="870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71" dur="500"/>
                                        <p:tgtEl>
                                          <p:spTgt spid="19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72" dur="500"/>
                                        <p:tgtEl>
                                          <p:spTgt spid="19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3" dur="50" decel="100000"/>
                                        <p:tgtEl>
                                          <p:spTgt spid="1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4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87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88"/>
                  </p:tgtEl>
                </p:cond>
              </p:nextCondLst>
            </p:seq>
            <p:seq concurrent="1" nextAc="seek">
              <p:cTn id="876" restart="whenNotActive" fill="hold" evtFilter="cancelBubble" nodeType="interactiveSeq">
                <p:stCondLst>
                  <p:cond evt="onClick" delay="0">
                    <p:tgtEl>
                      <p:spTgt spid="18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77" fill="hold">
                      <p:stCondLst>
                        <p:cond delay="0"/>
                      </p:stCondLst>
                      <p:childTnLst>
                        <p:par>
                          <p:cTn id="878" fill="hold">
                            <p:stCondLst>
                              <p:cond delay="0"/>
                            </p:stCondLst>
                            <p:childTnLst>
                              <p:par>
                                <p:cTn id="879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81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82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3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4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5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6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887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95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888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9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89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95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890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9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91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95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892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9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93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95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894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95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95" fill="hold">
                      <p:stCondLst>
                        <p:cond delay="indefinite"/>
                      </p:stCondLst>
                      <p:childTnLst>
                        <p:par>
                          <p:cTn id="896" fill="hold">
                            <p:stCondLst>
                              <p:cond delay="0"/>
                            </p:stCondLst>
                            <p:childTnLst>
                              <p:par>
                                <p:cTn id="897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98" dur="500"/>
                                        <p:tgtEl>
                                          <p:spTgt spid="19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99" dur="500"/>
                                        <p:tgtEl>
                                          <p:spTgt spid="19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0" dur="50" decel="100000"/>
                                        <p:tgtEl>
                                          <p:spTgt spid="1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1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90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89"/>
                  </p:tgtEl>
                </p:cond>
              </p:nextCondLst>
            </p:seq>
            <p:seq concurrent="1" nextAc="seek">
              <p:cTn id="903" restart="whenNotActive" fill="hold" evtFilter="cancelBubble" nodeType="interactiveSeq">
                <p:stCondLst>
                  <p:cond evt="onClick" delay="0">
                    <p:tgtEl>
                      <p:spTgt spid="19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04" fill="hold">
                      <p:stCondLst>
                        <p:cond delay="0"/>
                      </p:stCondLst>
                      <p:childTnLst>
                        <p:par>
                          <p:cTn id="905" fill="hold">
                            <p:stCondLst>
                              <p:cond delay="0"/>
                            </p:stCondLst>
                            <p:childTnLst>
                              <p:par>
                                <p:cTn id="906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08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09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0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1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2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3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914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98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915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9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16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98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917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9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18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98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919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9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20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98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921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98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22" fill="hold">
                      <p:stCondLst>
                        <p:cond delay="indefinite"/>
                      </p:stCondLst>
                      <p:childTnLst>
                        <p:par>
                          <p:cTn id="923" fill="hold">
                            <p:stCondLst>
                              <p:cond delay="0"/>
                            </p:stCondLst>
                            <p:childTnLst>
                              <p:par>
                                <p:cTn id="924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25" dur="500"/>
                                        <p:tgtEl>
                                          <p:spTgt spid="19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26" dur="500"/>
                                        <p:tgtEl>
                                          <p:spTgt spid="19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7" dur="50" decel="100000"/>
                                        <p:tgtEl>
                                          <p:spTgt spid="1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8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92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6"/>
                  </p:tgtEl>
                </p:cond>
              </p:nextCondLst>
            </p:seq>
            <p:seq concurrent="1" nextAc="seek">
              <p:cTn id="930" restart="whenNotActive" fill="hold" evtFilter="cancelBubble" nodeType="interactiveSeq">
                <p:stCondLst>
                  <p:cond evt="onClick" delay="0">
                    <p:tgtEl>
                      <p:spTgt spid="19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31" fill="hold">
                      <p:stCondLst>
                        <p:cond delay="0"/>
                      </p:stCondLst>
                      <p:childTnLst>
                        <p:par>
                          <p:cTn id="932" fill="hold">
                            <p:stCondLst>
                              <p:cond delay="0"/>
                            </p:stCondLst>
                            <p:childTnLst>
                              <p:par>
                                <p:cTn id="933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35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36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7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8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9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40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941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99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942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9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43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99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944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9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45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99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946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9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47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99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948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99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49" fill="hold">
                      <p:stCondLst>
                        <p:cond delay="indefinite"/>
                      </p:stCondLst>
                      <p:childTnLst>
                        <p:par>
                          <p:cTn id="950" fill="hold">
                            <p:stCondLst>
                              <p:cond delay="0"/>
                            </p:stCondLst>
                            <p:childTnLst>
                              <p:par>
                                <p:cTn id="951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52" dur="500"/>
                                        <p:tgtEl>
                                          <p:spTgt spid="19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53" dur="500"/>
                                        <p:tgtEl>
                                          <p:spTgt spid="19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54" dur="50" decel="100000"/>
                                        <p:tgtEl>
                                          <p:spTgt spid="1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55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95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7"/>
                  </p:tgtEl>
                </p:cond>
              </p:nextCondLst>
            </p:seq>
            <p:seq concurrent="1" nextAc="seek">
              <p:cTn id="957" restart="whenNotActive" fill="hold" evtFilter="cancelBubble" nodeType="interactiveSeq">
                <p:stCondLst>
                  <p:cond evt="onClick" delay="0">
                    <p:tgtEl>
                      <p:spTgt spid="20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58" fill="hold">
                      <p:stCondLst>
                        <p:cond delay="0"/>
                      </p:stCondLst>
                      <p:childTnLst>
                        <p:par>
                          <p:cTn id="959" fill="hold">
                            <p:stCondLst>
                              <p:cond delay="0"/>
                            </p:stCondLst>
                            <p:childTnLst>
                              <p:par>
                                <p:cTn id="960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62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63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64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65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20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66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20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67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20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968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206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969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20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70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206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971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20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72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206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973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20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74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206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975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206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76" fill="hold">
                      <p:stCondLst>
                        <p:cond delay="indefinite"/>
                      </p:stCondLst>
                      <p:childTnLst>
                        <p:par>
                          <p:cTn id="977" fill="hold">
                            <p:stCondLst>
                              <p:cond delay="0"/>
                            </p:stCondLst>
                            <p:childTnLst>
                              <p:par>
                                <p:cTn id="978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79" dur="500"/>
                                        <p:tgtEl>
                                          <p:spTgt spid="20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80" dur="500"/>
                                        <p:tgtEl>
                                          <p:spTgt spid="20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1" dur="50" decel="100000"/>
                                        <p:tgtEl>
                                          <p:spTgt spid="20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20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98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00"/>
                  </p:tgtEl>
                </p:cond>
              </p:nextCondLst>
            </p:seq>
            <p:seq concurrent="1" nextAc="seek">
              <p:cTn id="984" restart="whenNotActive" fill="hold" evtFilter="cancelBubble" nodeType="interactiveSeq">
                <p:stCondLst>
                  <p:cond evt="onClick" delay="0">
                    <p:tgtEl>
                      <p:spTgt spid="20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85" fill="hold">
                      <p:stCondLst>
                        <p:cond delay="0"/>
                      </p:stCondLst>
                      <p:childTnLst>
                        <p:par>
                          <p:cTn id="986" fill="hold">
                            <p:stCondLst>
                              <p:cond delay="0"/>
                            </p:stCondLst>
                            <p:childTnLst>
                              <p:par>
                                <p:cTn id="987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89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0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91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92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20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93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20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94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20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995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207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996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20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97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207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998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20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99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207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000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20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001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207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002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207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03" fill="hold">
                      <p:stCondLst>
                        <p:cond delay="indefinite"/>
                      </p:stCondLst>
                      <p:childTnLst>
                        <p:par>
                          <p:cTn id="1004" fill="hold">
                            <p:stCondLst>
                              <p:cond delay="0"/>
                            </p:stCondLst>
                            <p:childTnLst>
                              <p:par>
                                <p:cTn id="1005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06" dur="500"/>
                                        <p:tgtEl>
                                          <p:spTgt spid="20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07" dur="500"/>
                                        <p:tgtEl>
                                          <p:spTgt spid="20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8" dur="50" decel="100000"/>
                                        <p:tgtEl>
                                          <p:spTgt spid="20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9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20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0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01"/>
                  </p:tgtEl>
                </p:cond>
              </p:nextCondLst>
            </p:seq>
            <p:seq concurrent="1" nextAc="seek">
              <p:cTn id="1011" restart="whenNotActive" fill="hold" evtFilter="cancelBubble" nodeType="interactiveSeq">
                <p:stCondLst>
                  <p:cond evt="onClick" delay="0">
                    <p:tgtEl>
                      <p:spTgt spid="20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012" fill="hold">
                      <p:stCondLst>
                        <p:cond delay="0"/>
                      </p:stCondLst>
                      <p:childTnLst>
                        <p:par>
                          <p:cTn id="1013" fill="hold">
                            <p:stCondLst>
                              <p:cond delay="0"/>
                            </p:stCondLst>
                            <p:childTnLst>
                              <p:par>
                                <p:cTn id="1014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16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17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8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9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20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20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20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21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20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022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208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023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20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024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208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025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20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026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208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027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20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028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208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029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208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30" fill="hold">
                      <p:stCondLst>
                        <p:cond delay="indefinite"/>
                      </p:stCondLst>
                      <p:childTnLst>
                        <p:par>
                          <p:cTn id="1031" fill="hold">
                            <p:stCondLst>
                              <p:cond delay="0"/>
                            </p:stCondLst>
                            <p:childTnLst>
                              <p:par>
                                <p:cTn id="1032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33" dur="500"/>
                                        <p:tgtEl>
                                          <p:spTgt spid="20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34" dur="500"/>
                                        <p:tgtEl>
                                          <p:spTgt spid="20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35" dur="50" decel="100000"/>
                                        <p:tgtEl>
                                          <p:spTgt spid="20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36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20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03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02"/>
                  </p:tgtEl>
                </p:cond>
              </p:nextCondLst>
            </p:seq>
            <p:seq concurrent="1" nextAc="seek">
              <p:cTn id="1038" restart="whenNotActive" fill="hold" evtFilter="cancelBubble" nodeType="interactiveSeq">
                <p:stCondLst>
                  <p:cond evt="onClick" delay="0">
                    <p:tgtEl>
                      <p:spTgt spid="20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039" fill="hold">
                      <p:stCondLst>
                        <p:cond delay="0"/>
                      </p:stCondLst>
                      <p:childTnLst>
                        <p:par>
                          <p:cTn id="1040" fill="hold">
                            <p:stCondLst>
                              <p:cond delay="0"/>
                            </p:stCondLst>
                            <p:childTnLst>
                              <p:par>
                                <p:cTn id="1041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43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44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45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46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20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47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20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48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20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049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209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050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20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051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209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052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20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053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209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054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20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055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209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056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209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57" fill="hold">
                      <p:stCondLst>
                        <p:cond delay="indefinite"/>
                      </p:stCondLst>
                      <p:childTnLst>
                        <p:par>
                          <p:cTn id="1058" fill="hold">
                            <p:stCondLst>
                              <p:cond delay="0"/>
                            </p:stCondLst>
                            <p:childTnLst>
                              <p:par>
                                <p:cTn id="1059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60" dur="500"/>
                                        <p:tgtEl>
                                          <p:spTgt spid="20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1" dur="500"/>
                                        <p:tgtEl>
                                          <p:spTgt spid="20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62" dur="50" decel="100000"/>
                                        <p:tgtEl>
                                          <p:spTgt spid="20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63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20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06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03"/>
                  </p:tgtEl>
                </p:cond>
              </p:nextCondLst>
            </p:seq>
            <p:seq concurrent="1" nextAc="seek">
              <p:cTn id="1065" restart="whenNotActive" fill="hold" evtFilter="cancelBubble" nodeType="interactiveSeq">
                <p:stCondLst>
                  <p:cond evt="onClick" delay="0">
                    <p:tgtEl>
                      <p:spTgt spid="20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066" fill="hold">
                      <p:stCondLst>
                        <p:cond delay="0"/>
                      </p:stCondLst>
                      <p:childTnLst>
                        <p:par>
                          <p:cTn id="1067" fill="hold">
                            <p:stCondLst>
                              <p:cond delay="0"/>
                            </p:stCondLst>
                            <p:childTnLst>
                              <p:par>
                                <p:cTn id="1068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70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71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2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3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2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4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2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5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2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076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210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077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21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078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210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079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21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080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210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081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21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082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210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083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210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84" fill="hold">
                      <p:stCondLst>
                        <p:cond delay="indefinite"/>
                      </p:stCondLst>
                      <p:childTnLst>
                        <p:par>
                          <p:cTn id="1085" fill="hold">
                            <p:stCondLst>
                              <p:cond delay="0"/>
                            </p:stCondLst>
                            <p:childTnLst>
                              <p:par>
                                <p:cTn id="1086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87" dur="500"/>
                                        <p:tgtEl>
                                          <p:spTgt spid="2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88" dur="500"/>
                                        <p:tgtEl>
                                          <p:spTgt spid="2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9" dur="50" decel="100000"/>
                                        <p:tgtEl>
                                          <p:spTgt spid="2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90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2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09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04"/>
                  </p:tgtEl>
                </p:cond>
              </p:nextCondLst>
            </p:seq>
            <p:seq concurrent="1" nextAc="seek">
              <p:cTn id="1092" restart="whenNotActive" fill="hold" evtFilter="cancelBubble" nodeType="interactiveSeq">
                <p:stCondLst>
                  <p:cond evt="onClick" delay="0">
                    <p:tgtEl>
                      <p:spTgt spid="20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093" fill="hold">
                      <p:stCondLst>
                        <p:cond delay="0"/>
                      </p:stCondLst>
                      <p:childTnLst>
                        <p:par>
                          <p:cTn id="1094" fill="hold">
                            <p:stCondLst>
                              <p:cond delay="0"/>
                            </p:stCondLst>
                            <p:childTnLst>
                              <p:par>
                                <p:cTn id="1095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97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98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99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00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2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01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2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02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2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103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211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104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21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105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211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106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21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107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211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108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21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109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211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110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211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11" fill="hold">
                      <p:stCondLst>
                        <p:cond delay="indefinite"/>
                      </p:stCondLst>
                      <p:childTnLst>
                        <p:par>
                          <p:cTn id="1112" fill="hold">
                            <p:stCondLst>
                              <p:cond delay="0"/>
                            </p:stCondLst>
                            <p:childTnLst>
                              <p:par>
                                <p:cTn id="1113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14" dur="500"/>
                                        <p:tgtEl>
                                          <p:spTgt spid="2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15" dur="500"/>
                                        <p:tgtEl>
                                          <p:spTgt spid="2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16" dur="50" decel="100000"/>
                                        <p:tgtEl>
                                          <p:spTgt spid="2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17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2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11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05"/>
                  </p:tgtEl>
                </p:cond>
              </p:nextCondLst>
            </p:seq>
            <p:seq concurrent="1" nextAc="seek">
              <p:cTn id="1119" restart="whenNotActive" fill="hold" evtFilter="cancelBubble" nodeType="interactiveSeq">
                <p:stCondLst>
                  <p:cond evt="onClick" delay="0">
                    <p:tgtEl>
                      <p:spTgt spid="21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20" fill="hold">
                      <p:stCondLst>
                        <p:cond delay="0"/>
                      </p:stCondLst>
                      <p:childTnLst>
                        <p:par>
                          <p:cTn id="1121" fill="hold">
                            <p:stCondLst>
                              <p:cond delay="0"/>
                            </p:stCondLst>
                            <p:childTnLst>
                              <p:par>
                                <p:cTn id="1122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24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25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26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27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2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28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2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29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2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130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214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131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21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132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214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133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21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134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214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135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21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136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214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137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214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38" fill="hold">
                      <p:stCondLst>
                        <p:cond delay="indefinite"/>
                      </p:stCondLst>
                      <p:childTnLst>
                        <p:par>
                          <p:cTn id="1139" fill="hold">
                            <p:stCondLst>
                              <p:cond delay="0"/>
                            </p:stCondLst>
                            <p:childTnLst>
                              <p:par>
                                <p:cTn id="1140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41" dur="500"/>
                                        <p:tgtEl>
                                          <p:spTgt spid="2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42" dur="500"/>
                                        <p:tgtEl>
                                          <p:spTgt spid="2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43" dur="50" decel="100000"/>
                                        <p:tgtEl>
                                          <p:spTgt spid="2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44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2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14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12"/>
                  </p:tgtEl>
                </p:cond>
              </p:nextCondLst>
            </p:seq>
            <p:seq concurrent="1" nextAc="seek">
              <p:cTn id="1146" restart="whenNotActive" fill="hold" evtFilter="cancelBubble" nodeType="interactiveSeq">
                <p:stCondLst>
                  <p:cond evt="onClick" delay="0">
                    <p:tgtEl>
                      <p:spTgt spid="21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47" fill="hold">
                      <p:stCondLst>
                        <p:cond delay="0"/>
                      </p:stCondLst>
                      <p:childTnLst>
                        <p:par>
                          <p:cTn id="1148" fill="hold">
                            <p:stCondLst>
                              <p:cond delay="0"/>
                            </p:stCondLst>
                            <p:childTnLst>
                              <p:par>
                                <p:cTn id="1149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51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52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53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54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2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55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2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56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2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157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215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158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21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159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215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160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21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161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215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162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21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163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215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164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215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65" fill="hold">
                      <p:stCondLst>
                        <p:cond delay="indefinite"/>
                      </p:stCondLst>
                      <p:childTnLst>
                        <p:par>
                          <p:cTn id="1166" fill="hold">
                            <p:stCondLst>
                              <p:cond delay="0"/>
                            </p:stCondLst>
                            <p:childTnLst>
                              <p:par>
                                <p:cTn id="1167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68" dur="500"/>
                                        <p:tgtEl>
                                          <p:spTgt spid="2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69" dur="500"/>
                                        <p:tgtEl>
                                          <p:spTgt spid="2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70" dur="50" decel="100000"/>
                                        <p:tgtEl>
                                          <p:spTgt spid="2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71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2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17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13"/>
                  </p:tgtEl>
                </p:cond>
              </p:nextCondLst>
            </p:seq>
            <p:seq concurrent="1" nextAc="seek">
              <p:cTn id="1173" restart="whenNotActive" fill="hold" evtFilter="cancelBubble" nodeType="interactiveSeq">
                <p:stCondLst>
                  <p:cond evt="onClick" delay="0">
                    <p:tgtEl>
                      <p:spTgt spid="21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74" fill="hold">
                      <p:stCondLst>
                        <p:cond delay="0"/>
                      </p:stCondLst>
                      <p:childTnLst>
                        <p:par>
                          <p:cTn id="1175" fill="hold">
                            <p:stCondLst>
                              <p:cond delay="0"/>
                            </p:stCondLst>
                            <p:childTnLst>
                              <p:par>
                                <p:cTn id="1176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78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79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80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81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2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82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2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83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2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184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222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185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22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186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222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187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22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188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222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189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22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190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222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191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222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92" fill="hold">
                      <p:stCondLst>
                        <p:cond delay="indefinite"/>
                      </p:stCondLst>
                      <p:childTnLst>
                        <p:par>
                          <p:cTn id="1193" fill="hold">
                            <p:stCondLst>
                              <p:cond delay="0"/>
                            </p:stCondLst>
                            <p:childTnLst>
                              <p:par>
                                <p:cTn id="1194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95" dur="500"/>
                                        <p:tgtEl>
                                          <p:spTgt spid="22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96" dur="500"/>
                                        <p:tgtEl>
                                          <p:spTgt spid="2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97" dur="50" decel="100000"/>
                                        <p:tgtEl>
                                          <p:spTgt spid="2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98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2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19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16"/>
                  </p:tgtEl>
                </p:cond>
              </p:nextCondLst>
            </p:seq>
            <p:seq concurrent="1" nextAc="seek">
              <p:cTn id="1200" restart="whenNotActive" fill="hold" evtFilter="cancelBubble" nodeType="interactiveSeq">
                <p:stCondLst>
                  <p:cond evt="onClick" delay="0">
                    <p:tgtEl>
                      <p:spTgt spid="21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201" fill="hold">
                      <p:stCondLst>
                        <p:cond delay="0"/>
                      </p:stCondLst>
                      <p:childTnLst>
                        <p:par>
                          <p:cTn id="1202" fill="hold">
                            <p:stCondLst>
                              <p:cond delay="0"/>
                            </p:stCondLst>
                            <p:childTnLst>
                              <p:par>
                                <p:cTn id="1203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05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06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07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08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2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09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2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10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2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211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223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212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22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13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223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214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22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15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223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216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22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17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223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218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223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19" fill="hold">
                      <p:stCondLst>
                        <p:cond delay="indefinite"/>
                      </p:stCondLst>
                      <p:childTnLst>
                        <p:par>
                          <p:cTn id="1220" fill="hold">
                            <p:stCondLst>
                              <p:cond delay="0"/>
                            </p:stCondLst>
                            <p:childTnLst>
                              <p:par>
                                <p:cTn id="1221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22" dur="500"/>
                                        <p:tgtEl>
                                          <p:spTgt spid="22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23" dur="500"/>
                                        <p:tgtEl>
                                          <p:spTgt spid="2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24" dur="50" decel="100000"/>
                                        <p:tgtEl>
                                          <p:spTgt spid="2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25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2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22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17"/>
                  </p:tgtEl>
                </p:cond>
              </p:nextCondLst>
            </p:seq>
            <p:seq concurrent="1" nextAc="seek">
              <p:cTn id="1227" restart="whenNotActive" fill="hold" evtFilter="cancelBubble" nodeType="interactiveSeq">
                <p:stCondLst>
                  <p:cond evt="onClick" delay="0">
                    <p:tgtEl>
                      <p:spTgt spid="21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228" fill="hold">
                      <p:stCondLst>
                        <p:cond delay="0"/>
                      </p:stCondLst>
                      <p:childTnLst>
                        <p:par>
                          <p:cTn id="1229" fill="hold">
                            <p:stCondLst>
                              <p:cond delay="0"/>
                            </p:stCondLst>
                            <p:childTnLst>
                              <p:par>
                                <p:cTn id="1230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32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33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34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35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36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37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238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239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40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241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42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243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44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245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46" fill="hold">
                      <p:stCondLst>
                        <p:cond delay="indefinite"/>
                      </p:stCondLst>
                      <p:childTnLst>
                        <p:par>
                          <p:cTn id="1247" fill="hold">
                            <p:stCondLst>
                              <p:cond delay="0"/>
                            </p:stCondLst>
                            <p:childTnLst>
                              <p:par>
                                <p:cTn id="1248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49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50" dur="500"/>
                                        <p:tgtEl>
                                          <p:spTgt spid="2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51" dur="50" decel="100000"/>
                                        <p:tgtEl>
                                          <p:spTgt spid="2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5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25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18"/>
                  </p:tgtEl>
                </p:cond>
              </p:nextCondLst>
            </p:seq>
            <p:seq concurrent="1" nextAc="seek">
              <p:cTn id="1254" restart="whenNotActive" fill="hold" evtFilter="cancelBubble" nodeType="interactiveSeq">
                <p:stCondLst>
                  <p:cond evt="onClick" delay="0">
                    <p:tgtEl>
                      <p:spTgt spid="21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255" fill="hold">
                      <p:stCondLst>
                        <p:cond delay="0"/>
                      </p:stCondLst>
                      <p:childTnLst>
                        <p:par>
                          <p:cTn id="1256" fill="hold">
                            <p:stCondLst>
                              <p:cond delay="0"/>
                            </p:stCondLst>
                            <p:childTnLst>
                              <p:par>
                                <p:cTn id="1257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59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60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61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62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2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63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2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64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2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265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225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266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22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67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225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268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22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69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225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270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22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71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225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272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225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73" fill="hold">
                      <p:stCondLst>
                        <p:cond delay="indefinite"/>
                      </p:stCondLst>
                      <p:childTnLst>
                        <p:par>
                          <p:cTn id="1274" fill="hold">
                            <p:stCondLst>
                              <p:cond delay="0"/>
                            </p:stCondLst>
                            <p:childTnLst>
                              <p:par>
                                <p:cTn id="1275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76" dur="500"/>
                                        <p:tgtEl>
                                          <p:spTgt spid="22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77" dur="500"/>
                                        <p:tgtEl>
                                          <p:spTgt spid="2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78" dur="50" decel="100000"/>
                                        <p:tgtEl>
                                          <p:spTgt spid="2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79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2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28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19"/>
                  </p:tgtEl>
                </p:cond>
              </p:nextCondLst>
            </p:seq>
            <p:seq concurrent="1" nextAc="seek">
              <p:cTn id="1281" restart="whenNotActive" fill="hold" evtFilter="cancelBubble" nodeType="interactiveSeq">
                <p:stCondLst>
                  <p:cond evt="onClick" delay="0">
                    <p:tgtEl>
                      <p:spTgt spid="22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282" fill="hold">
                      <p:stCondLst>
                        <p:cond delay="0"/>
                      </p:stCondLst>
                      <p:childTnLst>
                        <p:par>
                          <p:cTn id="1283" fill="hold">
                            <p:stCondLst>
                              <p:cond delay="0"/>
                            </p:stCondLst>
                            <p:childTnLst>
                              <p:par>
                                <p:cTn id="1284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86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87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88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89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2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90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2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91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2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292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226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293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22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94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226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295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22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96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226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297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22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98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226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299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226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00" fill="hold">
                      <p:stCondLst>
                        <p:cond delay="indefinite"/>
                      </p:stCondLst>
                      <p:childTnLst>
                        <p:par>
                          <p:cTn id="1301" fill="hold">
                            <p:stCondLst>
                              <p:cond delay="0"/>
                            </p:stCondLst>
                            <p:childTnLst>
                              <p:par>
                                <p:cTn id="1302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03" dur="500"/>
                                        <p:tgtEl>
                                          <p:spTgt spid="22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04" dur="500"/>
                                        <p:tgtEl>
                                          <p:spTgt spid="2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05" dur="50" decel="100000"/>
                                        <p:tgtEl>
                                          <p:spTgt spid="2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06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2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0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20"/>
                  </p:tgtEl>
                </p:cond>
              </p:nextCondLst>
            </p:seq>
            <p:seq concurrent="1" nextAc="seek">
              <p:cTn id="1308" restart="whenNotActive" fill="hold" evtFilter="cancelBubble" nodeType="interactiveSeq">
                <p:stCondLst>
                  <p:cond evt="onClick" delay="0">
                    <p:tgtEl>
                      <p:spTgt spid="22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09" fill="hold">
                      <p:stCondLst>
                        <p:cond delay="0"/>
                      </p:stCondLst>
                      <p:childTnLst>
                        <p:par>
                          <p:cTn id="1310" fill="hold">
                            <p:stCondLst>
                              <p:cond delay="0"/>
                            </p:stCondLst>
                            <p:childTnLst>
                              <p:par>
                                <p:cTn id="1311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13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14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15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16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2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17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2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18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2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319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227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320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22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321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227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322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22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323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227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324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22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325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227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326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227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27" fill="hold">
                      <p:stCondLst>
                        <p:cond delay="indefinite"/>
                      </p:stCondLst>
                      <p:childTnLst>
                        <p:par>
                          <p:cTn id="1328" fill="hold">
                            <p:stCondLst>
                              <p:cond delay="0"/>
                            </p:stCondLst>
                            <p:childTnLst>
                              <p:par>
                                <p:cTn id="1329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30" dur="500"/>
                                        <p:tgtEl>
                                          <p:spTgt spid="22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31" dur="500"/>
                                        <p:tgtEl>
                                          <p:spTgt spid="2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32" dur="50" decel="100000"/>
                                        <p:tgtEl>
                                          <p:spTgt spid="2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33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2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3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21"/>
                  </p:tgtEl>
                </p:cond>
              </p:nextCondLst>
            </p:seq>
            <p:seq concurrent="1" nextAc="seek">
              <p:cTn id="1335" restart="whenNotActive" fill="hold" evtFilter="cancelBubble" nodeType="interactiveSeq">
                <p:stCondLst>
                  <p:cond evt="onClick" delay="0">
                    <p:tgtEl>
                      <p:spTgt spid="22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36" fill="hold">
                      <p:stCondLst>
                        <p:cond delay="0"/>
                      </p:stCondLst>
                      <p:childTnLst>
                        <p:par>
                          <p:cTn id="1337" fill="hold">
                            <p:stCondLst>
                              <p:cond delay="0"/>
                            </p:stCondLst>
                            <p:childTnLst>
                              <p:par>
                                <p:cTn id="1338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40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41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42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43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2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44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2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45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2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346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230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347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23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348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230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349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23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350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230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351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23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352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230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353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230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54" fill="hold">
                      <p:stCondLst>
                        <p:cond delay="indefinite"/>
                      </p:stCondLst>
                      <p:childTnLst>
                        <p:par>
                          <p:cTn id="1355" fill="hold">
                            <p:stCondLst>
                              <p:cond delay="0"/>
                            </p:stCondLst>
                            <p:childTnLst>
                              <p:par>
                                <p:cTn id="1356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57" dur="500"/>
                                        <p:tgtEl>
                                          <p:spTgt spid="23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58" dur="500"/>
                                        <p:tgtEl>
                                          <p:spTgt spid="2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59" dur="50" decel="100000"/>
                                        <p:tgtEl>
                                          <p:spTgt spid="2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60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2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6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28"/>
                  </p:tgtEl>
                </p:cond>
              </p:nextCondLst>
            </p:seq>
            <p:seq concurrent="1" nextAc="seek">
              <p:cTn id="1362" restart="whenNotActive" fill="hold" evtFilter="cancelBubble" nodeType="interactiveSeq">
                <p:stCondLst>
                  <p:cond evt="onClick" delay="0">
                    <p:tgtEl>
                      <p:spTgt spid="22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63" fill="hold">
                      <p:stCondLst>
                        <p:cond delay="0"/>
                      </p:stCondLst>
                      <p:childTnLst>
                        <p:par>
                          <p:cTn id="1364" fill="hold">
                            <p:stCondLst>
                              <p:cond delay="0"/>
                            </p:stCondLst>
                            <p:childTnLst>
                              <p:par>
                                <p:cTn id="1365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67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68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69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70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2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71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2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72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2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373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231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374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23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375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231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376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23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377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231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378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23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379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231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380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231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81" fill="hold">
                      <p:stCondLst>
                        <p:cond delay="indefinite"/>
                      </p:stCondLst>
                      <p:childTnLst>
                        <p:par>
                          <p:cTn id="1382" fill="hold">
                            <p:stCondLst>
                              <p:cond delay="0"/>
                            </p:stCondLst>
                            <p:childTnLst>
                              <p:par>
                                <p:cTn id="1383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84" dur="500"/>
                                        <p:tgtEl>
                                          <p:spTgt spid="23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85" dur="500"/>
                                        <p:tgtEl>
                                          <p:spTgt spid="2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86" dur="50" decel="100000"/>
                                        <p:tgtEl>
                                          <p:spTgt spid="2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87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2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8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29"/>
                  </p:tgtEl>
                </p:cond>
              </p:nextCondLst>
            </p:seq>
            <p:seq concurrent="1" nextAc="seek">
              <p:cTn id="1389" restart="whenNotActive" fill="hold" evtFilter="cancelBubble" nodeType="interactiveSeq">
                <p:stCondLst>
                  <p:cond evt="onClick" delay="0">
                    <p:tgtEl>
                      <p:spTgt spid="23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90" fill="hold">
                      <p:stCondLst>
                        <p:cond delay="0"/>
                      </p:stCondLst>
                      <p:childTnLst>
                        <p:par>
                          <p:cTn id="1391" fill="hold">
                            <p:stCondLst>
                              <p:cond delay="0"/>
                            </p:stCondLst>
                            <p:childTnLst>
                              <p:par>
                                <p:cTn id="1392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94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95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96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97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2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98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2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99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2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400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238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401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23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402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238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403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23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404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238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405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23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406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238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407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238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08" fill="hold">
                      <p:stCondLst>
                        <p:cond delay="indefinite"/>
                      </p:stCondLst>
                      <p:childTnLst>
                        <p:par>
                          <p:cTn id="1409" fill="hold">
                            <p:stCondLst>
                              <p:cond delay="0"/>
                            </p:stCondLst>
                            <p:childTnLst>
                              <p:par>
                                <p:cTn id="1410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411" dur="500"/>
                                        <p:tgtEl>
                                          <p:spTgt spid="23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12" dur="500"/>
                                        <p:tgtEl>
                                          <p:spTgt spid="2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13" dur="50" decel="100000"/>
                                        <p:tgtEl>
                                          <p:spTgt spid="2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14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2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41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32"/>
                  </p:tgtEl>
                </p:cond>
              </p:nextCondLst>
            </p:seq>
            <p:seq concurrent="1" nextAc="seek">
              <p:cTn id="1416" restart="whenNotActive" fill="hold" evtFilter="cancelBubble" nodeType="interactiveSeq">
                <p:stCondLst>
                  <p:cond evt="onClick" delay="0">
                    <p:tgtEl>
                      <p:spTgt spid="23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17" fill="hold">
                      <p:stCondLst>
                        <p:cond delay="0"/>
                      </p:stCondLst>
                      <p:childTnLst>
                        <p:par>
                          <p:cTn id="1418" fill="hold">
                            <p:stCondLst>
                              <p:cond delay="0"/>
                            </p:stCondLst>
                            <p:childTnLst>
                              <p:par>
                                <p:cTn id="1419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421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22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23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24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2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25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2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26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2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427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239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428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23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429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239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430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23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431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239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432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23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433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239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434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239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35" fill="hold">
                      <p:stCondLst>
                        <p:cond delay="indefinite"/>
                      </p:stCondLst>
                      <p:childTnLst>
                        <p:par>
                          <p:cTn id="1436" fill="hold">
                            <p:stCondLst>
                              <p:cond delay="0"/>
                            </p:stCondLst>
                            <p:childTnLst>
                              <p:par>
                                <p:cTn id="1437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438" dur="500"/>
                                        <p:tgtEl>
                                          <p:spTgt spid="23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39" dur="500"/>
                                        <p:tgtEl>
                                          <p:spTgt spid="2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40" dur="50" decel="100000"/>
                                        <p:tgtEl>
                                          <p:spTgt spid="2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41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2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44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33"/>
                  </p:tgtEl>
                </p:cond>
              </p:nextCondLst>
            </p:seq>
            <p:seq concurrent="1" nextAc="seek">
              <p:cTn id="1443" restart="whenNotActive" fill="hold" evtFilter="cancelBubble" nodeType="interactiveSeq">
                <p:stCondLst>
                  <p:cond evt="onClick" delay="0">
                    <p:tgtEl>
                      <p:spTgt spid="23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44" fill="hold">
                      <p:stCondLst>
                        <p:cond delay="0"/>
                      </p:stCondLst>
                      <p:childTnLst>
                        <p:par>
                          <p:cTn id="1445" fill="hold">
                            <p:stCondLst>
                              <p:cond delay="0"/>
                            </p:stCondLst>
                            <p:childTnLst>
                              <p:par>
                                <p:cTn id="1446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448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49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50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51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2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52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2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53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2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454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240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455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24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456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240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457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24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458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240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459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24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460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240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461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240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62" fill="hold">
                      <p:stCondLst>
                        <p:cond delay="indefinite"/>
                      </p:stCondLst>
                      <p:childTnLst>
                        <p:par>
                          <p:cTn id="1463" fill="hold">
                            <p:stCondLst>
                              <p:cond delay="0"/>
                            </p:stCondLst>
                            <p:childTnLst>
                              <p:par>
                                <p:cTn id="1464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465" dur="500"/>
                                        <p:tgtEl>
                                          <p:spTgt spid="24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66" dur="500"/>
                                        <p:tgtEl>
                                          <p:spTgt spid="2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67" dur="50" decel="100000"/>
                                        <p:tgtEl>
                                          <p:spTgt spid="2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68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2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46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34"/>
                  </p:tgtEl>
                </p:cond>
              </p:nextCondLst>
            </p:seq>
            <p:seq concurrent="1" nextAc="seek">
              <p:cTn id="1470" restart="whenNotActive" fill="hold" evtFilter="cancelBubble" nodeType="interactiveSeq">
                <p:stCondLst>
                  <p:cond evt="onClick" delay="0">
                    <p:tgtEl>
                      <p:spTgt spid="23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71" fill="hold">
                      <p:stCondLst>
                        <p:cond delay="0"/>
                      </p:stCondLst>
                      <p:childTnLst>
                        <p:par>
                          <p:cTn id="1472" fill="hold">
                            <p:stCondLst>
                              <p:cond delay="0"/>
                            </p:stCondLst>
                            <p:childTnLst>
                              <p:par>
                                <p:cTn id="1473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475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76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77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78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2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79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2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80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2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481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241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482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24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483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241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484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24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485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241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486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24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487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241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488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241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89" fill="hold">
                      <p:stCondLst>
                        <p:cond delay="indefinite"/>
                      </p:stCondLst>
                      <p:childTnLst>
                        <p:par>
                          <p:cTn id="1490" fill="hold">
                            <p:stCondLst>
                              <p:cond delay="0"/>
                            </p:stCondLst>
                            <p:childTnLst>
                              <p:par>
                                <p:cTn id="1491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492" dur="500"/>
                                        <p:tgtEl>
                                          <p:spTgt spid="24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93" dur="500"/>
                                        <p:tgtEl>
                                          <p:spTgt spid="2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94" dur="50" decel="100000"/>
                                        <p:tgtEl>
                                          <p:spTgt spid="2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95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2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49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35"/>
                  </p:tgtEl>
                </p:cond>
              </p:nextCondLst>
            </p:seq>
            <p:seq concurrent="1" nextAc="seek">
              <p:cTn id="1497" restart="whenNotActive" fill="hold" evtFilter="cancelBubble" nodeType="interactiveSeq">
                <p:stCondLst>
                  <p:cond evt="onClick" delay="0">
                    <p:tgtEl>
                      <p:spTgt spid="23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98" fill="hold">
                      <p:stCondLst>
                        <p:cond delay="0"/>
                      </p:stCondLst>
                      <p:childTnLst>
                        <p:par>
                          <p:cTn id="1499" fill="hold">
                            <p:stCondLst>
                              <p:cond delay="0"/>
                            </p:stCondLst>
                            <p:childTnLst>
                              <p:par>
                                <p:cTn id="1500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02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03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04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05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2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06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2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07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2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508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242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509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24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510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242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511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24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512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242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513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24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514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242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515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242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16" fill="hold">
                      <p:stCondLst>
                        <p:cond delay="indefinite"/>
                      </p:stCondLst>
                      <p:childTnLst>
                        <p:par>
                          <p:cTn id="1517" fill="hold">
                            <p:stCondLst>
                              <p:cond delay="0"/>
                            </p:stCondLst>
                            <p:childTnLst>
                              <p:par>
                                <p:cTn id="1518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519" dur="500"/>
                                        <p:tgtEl>
                                          <p:spTgt spid="24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20" dur="500"/>
                                        <p:tgtEl>
                                          <p:spTgt spid="2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21" dur="50" decel="100000"/>
                                        <p:tgtEl>
                                          <p:spTgt spid="2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2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2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52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36"/>
                  </p:tgtEl>
                </p:cond>
              </p:nextCondLst>
            </p:seq>
            <p:seq concurrent="1" nextAc="seek">
              <p:cTn id="1524" restart="whenNotActive" fill="hold" evtFilter="cancelBubble" nodeType="interactiveSeq">
                <p:stCondLst>
                  <p:cond evt="onClick" delay="0">
                    <p:tgtEl>
                      <p:spTgt spid="23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525" fill="hold">
                      <p:stCondLst>
                        <p:cond delay="0"/>
                      </p:stCondLst>
                      <p:childTnLst>
                        <p:par>
                          <p:cTn id="1526" fill="hold">
                            <p:stCondLst>
                              <p:cond delay="0"/>
                            </p:stCondLst>
                            <p:childTnLst>
                              <p:par>
                                <p:cTn id="1527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29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30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31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32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2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33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2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34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2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535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243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536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24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537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243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538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24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539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243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540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24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541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243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542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243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43" fill="hold">
                      <p:stCondLst>
                        <p:cond delay="indefinite"/>
                      </p:stCondLst>
                      <p:childTnLst>
                        <p:par>
                          <p:cTn id="1544" fill="hold">
                            <p:stCondLst>
                              <p:cond delay="0"/>
                            </p:stCondLst>
                            <p:childTnLst>
                              <p:par>
                                <p:cTn id="1545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546" dur="500"/>
                                        <p:tgtEl>
                                          <p:spTgt spid="24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47" dur="500"/>
                                        <p:tgtEl>
                                          <p:spTgt spid="2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48" dur="50" decel="100000"/>
                                        <p:tgtEl>
                                          <p:spTgt spid="2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49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2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55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37"/>
                  </p:tgtEl>
                </p:cond>
              </p:nextCondLst>
            </p:seq>
            <p:seq concurrent="1" nextAc="seek">
              <p:cTn id="1551" restart="whenNotActive" fill="hold" evtFilter="cancelBubble" nodeType="interactiveSeq">
                <p:stCondLst>
                  <p:cond evt="onClick" delay="0">
                    <p:tgtEl>
                      <p:spTgt spid="24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552" fill="hold">
                      <p:stCondLst>
                        <p:cond delay="0"/>
                      </p:stCondLst>
                      <p:childTnLst>
                        <p:par>
                          <p:cTn id="1553" fill="hold">
                            <p:stCondLst>
                              <p:cond delay="0"/>
                            </p:stCondLst>
                            <p:childTnLst>
                              <p:par>
                                <p:cTn id="1554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56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57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58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59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2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60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2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61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2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562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246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563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24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564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246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565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24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566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246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567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24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568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246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569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246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70" fill="hold">
                      <p:stCondLst>
                        <p:cond delay="indefinite"/>
                      </p:stCondLst>
                      <p:childTnLst>
                        <p:par>
                          <p:cTn id="1571" fill="hold">
                            <p:stCondLst>
                              <p:cond delay="0"/>
                            </p:stCondLst>
                            <p:childTnLst>
                              <p:par>
                                <p:cTn id="1572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573" dur="500"/>
                                        <p:tgtEl>
                                          <p:spTgt spid="24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74" dur="500"/>
                                        <p:tgtEl>
                                          <p:spTgt spid="2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75" dur="50" decel="100000"/>
                                        <p:tgtEl>
                                          <p:spTgt spid="2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76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2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57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44"/>
                  </p:tgtEl>
                </p:cond>
              </p:nextCondLst>
            </p:seq>
            <p:seq concurrent="1" nextAc="seek">
              <p:cTn id="1578" restart="whenNotActive" fill="hold" evtFilter="cancelBubble" nodeType="interactiveSeq">
                <p:stCondLst>
                  <p:cond evt="onClick" delay="0">
                    <p:tgtEl>
                      <p:spTgt spid="24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579" fill="hold">
                      <p:stCondLst>
                        <p:cond delay="0"/>
                      </p:stCondLst>
                      <p:childTnLst>
                        <p:par>
                          <p:cTn id="1580" fill="hold">
                            <p:stCondLst>
                              <p:cond delay="0"/>
                            </p:stCondLst>
                            <p:childTnLst>
                              <p:par>
                                <p:cTn id="1581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83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84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85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86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2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87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2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88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2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589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247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590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24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591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247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592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24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593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247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594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24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595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247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596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247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97" fill="hold">
                      <p:stCondLst>
                        <p:cond delay="indefinite"/>
                      </p:stCondLst>
                      <p:childTnLst>
                        <p:par>
                          <p:cTn id="1598" fill="hold">
                            <p:stCondLst>
                              <p:cond delay="0"/>
                            </p:stCondLst>
                            <p:childTnLst>
                              <p:par>
                                <p:cTn id="1599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600" dur="500"/>
                                        <p:tgtEl>
                                          <p:spTgt spid="24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01" dur="500"/>
                                        <p:tgtEl>
                                          <p:spTgt spid="2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02" dur="50" decel="100000"/>
                                        <p:tgtEl>
                                          <p:spTgt spid="2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03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2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60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45"/>
                  </p:tgtEl>
                </p:cond>
              </p:nextCondLst>
            </p:seq>
            <p:seq concurrent="1" nextAc="seek">
              <p:cTn id="1605" restart="whenNotActive" fill="hold" evtFilter="cancelBubble" nodeType="interactiveSeq">
                <p:stCondLst>
                  <p:cond evt="onClick" delay="0">
                    <p:tgtEl>
                      <p:spTgt spid="24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606" fill="hold">
                      <p:stCondLst>
                        <p:cond delay="0"/>
                      </p:stCondLst>
                      <p:childTnLst>
                        <p:par>
                          <p:cTn id="1607" fill="hold">
                            <p:stCondLst>
                              <p:cond delay="0"/>
                            </p:stCondLst>
                            <p:childTnLst>
                              <p:par>
                                <p:cTn id="1608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610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11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12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13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2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14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2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15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2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616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254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617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25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618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254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619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25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620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254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621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25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622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254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623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254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24" fill="hold">
                      <p:stCondLst>
                        <p:cond delay="indefinite"/>
                      </p:stCondLst>
                      <p:childTnLst>
                        <p:par>
                          <p:cTn id="1625" fill="hold">
                            <p:stCondLst>
                              <p:cond delay="0"/>
                            </p:stCondLst>
                            <p:childTnLst>
                              <p:par>
                                <p:cTn id="1626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627" dur="500"/>
                                        <p:tgtEl>
                                          <p:spTgt spid="25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28" dur="500"/>
                                        <p:tgtEl>
                                          <p:spTgt spid="2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29" dur="50" decel="100000"/>
                                        <p:tgtEl>
                                          <p:spTgt spid="2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30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2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63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48"/>
                  </p:tgtEl>
                </p:cond>
              </p:nextCondLst>
            </p:seq>
            <p:seq concurrent="1" nextAc="seek">
              <p:cTn id="1632" restart="whenNotActive" fill="hold" evtFilter="cancelBubble" nodeType="interactiveSeq">
                <p:stCondLst>
                  <p:cond evt="onClick" delay="0">
                    <p:tgtEl>
                      <p:spTgt spid="24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633" fill="hold">
                      <p:stCondLst>
                        <p:cond delay="0"/>
                      </p:stCondLst>
                      <p:childTnLst>
                        <p:par>
                          <p:cTn id="1634" fill="hold">
                            <p:stCondLst>
                              <p:cond delay="0"/>
                            </p:stCondLst>
                            <p:childTnLst>
                              <p:par>
                                <p:cTn id="1635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637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38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39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40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2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41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2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42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2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643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255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644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25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645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255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646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25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647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255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648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25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649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255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650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255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51" fill="hold">
                      <p:stCondLst>
                        <p:cond delay="indefinite"/>
                      </p:stCondLst>
                      <p:childTnLst>
                        <p:par>
                          <p:cTn id="1652" fill="hold">
                            <p:stCondLst>
                              <p:cond delay="0"/>
                            </p:stCondLst>
                            <p:childTnLst>
                              <p:par>
                                <p:cTn id="1653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654" dur="500"/>
                                        <p:tgtEl>
                                          <p:spTgt spid="25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55" dur="500"/>
                                        <p:tgtEl>
                                          <p:spTgt spid="2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56" dur="50" decel="100000"/>
                                        <p:tgtEl>
                                          <p:spTgt spid="2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57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2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65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49"/>
                  </p:tgtEl>
                </p:cond>
              </p:nextCondLst>
            </p:seq>
            <p:seq concurrent="1" nextAc="seek">
              <p:cTn id="1659" restart="whenNotActive" fill="hold" evtFilter="cancelBubble" nodeType="interactiveSeq">
                <p:stCondLst>
                  <p:cond evt="onClick" delay="0">
                    <p:tgtEl>
                      <p:spTgt spid="25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660" fill="hold">
                      <p:stCondLst>
                        <p:cond delay="0"/>
                      </p:stCondLst>
                      <p:childTnLst>
                        <p:par>
                          <p:cTn id="1661" fill="hold">
                            <p:stCondLst>
                              <p:cond delay="0"/>
                            </p:stCondLst>
                            <p:childTnLst>
                              <p:par>
                                <p:cTn id="1662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664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65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66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67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2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68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2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69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2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670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256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671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25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672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256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673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25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674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256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675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25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676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256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677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256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78" fill="hold">
                      <p:stCondLst>
                        <p:cond delay="indefinite"/>
                      </p:stCondLst>
                      <p:childTnLst>
                        <p:par>
                          <p:cTn id="1679" fill="hold">
                            <p:stCondLst>
                              <p:cond delay="0"/>
                            </p:stCondLst>
                            <p:childTnLst>
                              <p:par>
                                <p:cTn id="1680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681" dur="500"/>
                                        <p:tgtEl>
                                          <p:spTgt spid="25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82" dur="500"/>
                                        <p:tgtEl>
                                          <p:spTgt spid="2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83" dur="50" decel="100000"/>
                                        <p:tgtEl>
                                          <p:spTgt spid="2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84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2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68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50"/>
                  </p:tgtEl>
                </p:cond>
              </p:nextCondLst>
            </p:seq>
            <p:seq concurrent="1" nextAc="seek">
              <p:cTn id="1686" restart="whenNotActive" fill="hold" evtFilter="cancelBubble" nodeType="interactiveSeq">
                <p:stCondLst>
                  <p:cond evt="onClick" delay="0">
                    <p:tgtEl>
                      <p:spTgt spid="25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687" fill="hold">
                      <p:stCondLst>
                        <p:cond delay="0"/>
                      </p:stCondLst>
                      <p:childTnLst>
                        <p:par>
                          <p:cTn id="1688" fill="hold">
                            <p:stCondLst>
                              <p:cond delay="0"/>
                            </p:stCondLst>
                            <p:childTnLst>
                              <p:par>
                                <p:cTn id="1689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691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92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93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94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2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95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2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96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2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697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257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698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25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699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257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700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25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701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257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702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25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703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257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704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257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05" fill="hold">
                      <p:stCondLst>
                        <p:cond delay="indefinite"/>
                      </p:stCondLst>
                      <p:childTnLst>
                        <p:par>
                          <p:cTn id="1706" fill="hold">
                            <p:stCondLst>
                              <p:cond delay="0"/>
                            </p:stCondLst>
                            <p:childTnLst>
                              <p:par>
                                <p:cTn id="1707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708" dur="500"/>
                                        <p:tgtEl>
                                          <p:spTgt spid="25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09" dur="500"/>
                                        <p:tgtEl>
                                          <p:spTgt spid="2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10" dur="50" decel="100000"/>
                                        <p:tgtEl>
                                          <p:spTgt spid="2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11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2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7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51"/>
                  </p:tgtEl>
                </p:cond>
              </p:nextCondLst>
            </p:seq>
            <p:seq concurrent="1" nextAc="seek">
              <p:cTn id="1713" restart="whenNotActive" fill="hold" evtFilter="cancelBubble" nodeType="interactiveSeq">
                <p:stCondLst>
                  <p:cond evt="onClick" delay="0">
                    <p:tgtEl>
                      <p:spTgt spid="25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714" fill="hold">
                      <p:stCondLst>
                        <p:cond delay="0"/>
                      </p:stCondLst>
                      <p:childTnLst>
                        <p:par>
                          <p:cTn id="1715" fill="hold">
                            <p:stCondLst>
                              <p:cond delay="0"/>
                            </p:stCondLst>
                            <p:childTnLst>
                              <p:par>
                                <p:cTn id="1716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18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19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20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21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2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22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2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23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2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724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258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725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25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726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258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727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25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728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258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729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25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730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258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731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258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32" fill="hold">
                      <p:stCondLst>
                        <p:cond delay="indefinite"/>
                      </p:stCondLst>
                      <p:childTnLst>
                        <p:par>
                          <p:cTn id="1733" fill="hold">
                            <p:stCondLst>
                              <p:cond delay="0"/>
                            </p:stCondLst>
                            <p:childTnLst>
                              <p:par>
                                <p:cTn id="1734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735" dur="500"/>
                                        <p:tgtEl>
                                          <p:spTgt spid="25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36" dur="500"/>
                                        <p:tgtEl>
                                          <p:spTgt spid="2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37" dur="50" decel="100000"/>
                                        <p:tgtEl>
                                          <p:spTgt spid="2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38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2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73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52"/>
                  </p:tgtEl>
                </p:cond>
              </p:nextCondLst>
            </p:seq>
            <p:seq concurrent="1" nextAc="seek">
              <p:cTn id="1740" restart="whenNotActive" fill="hold" evtFilter="cancelBubble" nodeType="interactiveSeq">
                <p:stCondLst>
                  <p:cond evt="onClick" delay="0">
                    <p:tgtEl>
                      <p:spTgt spid="25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741" fill="hold">
                      <p:stCondLst>
                        <p:cond delay="0"/>
                      </p:stCondLst>
                      <p:childTnLst>
                        <p:par>
                          <p:cTn id="1742" fill="hold">
                            <p:stCondLst>
                              <p:cond delay="0"/>
                            </p:stCondLst>
                            <p:childTnLst>
                              <p:par>
                                <p:cTn id="1743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45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46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47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48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2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49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2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50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2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751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259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752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25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753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259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754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25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755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259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756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25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757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259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758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259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59" fill="hold">
                      <p:stCondLst>
                        <p:cond delay="indefinite"/>
                      </p:stCondLst>
                      <p:childTnLst>
                        <p:par>
                          <p:cTn id="1760" fill="hold">
                            <p:stCondLst>
                              <p:cond delay="0"/>
                            </p:stCondLst>
                            <p:childTnLst>
                              <p:par>
                                <p:cTn id="1761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762" dur="500"/>
                                        <p:tgtEl>
                                          <p:spTgt spid="25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63" dur="500"/>
                                        <p:tgtEl>
                                          <p:spTgt spid="2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64" dur="50" decel="100000"/>
                                        <p:tgtEl>
                                          <p:spTgt spid="2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65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2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76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53"/>
                  </p:tgtEl>
                </p:cond>
              </p:nextCondLst>
            </p:seq>
            <p:seq concurrent="1" nextAc="seek">
              <p:cTn id="1767" restart="whenNotActive" fill="hold" evtFilter="cancelBubble" nodeType="interactiveSeq">
                <p:stCondLst>
                  <p:cond evt="onClick" delay="0">
                    <p:tgtEl>
                      <p:spTgt spid="26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768" fill="hold">
                      <p:stCondLst>
                        <p:cond delay="0"/>
                      </p:stCondLst>
                      <p:childTnLst>
                        <p:par>
                          <p:cTn id="1769" fill="hold">
                            <p:stCondLst>
                              <p:cond delay="0"/>
                            </p:stCondLst>
                            <p:childTnLst>
                              <p:par>
                                <p:cTn id="1770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72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73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74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75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2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76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2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77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2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778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262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779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26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780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262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781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26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782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262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783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26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784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262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785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262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86" fill="hold">
                      <p:stCondLst>
                        <p:cond delay="indefinite"/>
                      </p:stCondLst>
                      <p:childTnLst>
                        <p:par>
                          <p:cTn id="1787" fill="hold">
                            <p:stCondLst>
                              <p:cond delay="0"/>
                            </p:stCondLst>
                            <p:childTnLst>
                              <p:par>
                                <p:cTn id="1788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789" dur="500"/>
                                        <p:tgtEl>
                                          <p:spTgt spid="26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90" dur="500"/>
                                        <p:tgtEl>
                                          <p:spTgt spid="2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91" dur="50" decel="100000"/>
                                        <p:tgtEl>
                                          <p:spTgt spid="2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9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2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79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60"/>
                  </p:tgtEl>
                </p:cond>
              </p:nextCondLst>
            </p:seq>
            <p:seq concurrent="1" nextAc="seek">
              <p:cTn id="1794" restart="whenNotActive" fill="hold" evtFilter="cancelBubble" nodeType="interactiveSeq">
                <p:stCondLst>
                  <p:cond evt="onClick" delay="0">
                    <p:tgtEl>
                      <p:spTgt spid="26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795" fill="hold">
                      <p:stCondLst>
                        <p:cond delay="0"/>
                      </p:stCondLst>
                      <p:childTnLst>
                        <p:par>
                          <p:cTn id="1796" fill="hold">
                            <p:stCondLst>
                              <p:cond delay="0"/>
                            </p:stCondLst>
                            <p:childTnLst>
                              <p:par>
                                <p:cTn id="1797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99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00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01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02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2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03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2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04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2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805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263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806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26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807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263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808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26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809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263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810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26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811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263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812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263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13" fill="hold">
                      <p:stCondLst>
                        <p:cond delay="indefinite"/>
                      </p:stCondLst>
                      <p:childTnLst>
                        <p:par>
                          <p:cTn id="1814" fill="hold">
                            <p:stCondLst>
                              <p:cond delay="0"/>
                            </p:stCondLst>
                            <p:childTnLst>
                              <p:par>
                                <p:cTn id="1815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816" dur="500"/>
                                        <p:tgtEl>
                                          <p:spTgt spid="26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17" dur="500"/>
                                        <p:tgtEl>
                                          <p:spTgt spid="2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18" dur="50" decel="100000"/>
                                        <p:tgtEl>
                                          <p:spTgt spid="2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19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2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82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61"/>
                  </p:tgtEl>
                </p:cond>
              </p:nextCondLst>
            </p:seq>
          </p:childTnLst>
        </p:cTn>
      </p:par>
    </p:tnLst>
    <p:bldLst>
      <p:bldP spid="44043" grpId="0" animBg="1"/>
      <p:bldP spid="44044" grpId="0" animBg="1"/>
      <p:bldP spid="44045" grpId="0" animBg="1"/>
      <p:bldP spid="44046" grpId="0" animBg="1"/>
      <p:bldP spid="44047" grpId="0" animBg="1"/>
      <p:bldP spid="44048" grpId="0" animBg="1"/>
      <p:bldP spid="44057" grpId="0" animBg="1"/>
      <p:bldP spid="44057" grpId="1" animBg="1"/>
      <p:bldP spid="44058" grpId="0" animBg="1"/>
      <p:bldP spid="44058" grpId="1" animBg="1"/>
      <p:bldP spid="44059" grpId="0" animBg="1"/>
      <p:bldP spid="44059" grpId="1" animBg="1"/>
      <p:bldP spid="44060" grpId="0" animBg="1"/>
      <p:bldP spid="44060" grpId="1" animBg="1"/>
      <p:bldP spid="44061" grpId="0" animBg="1"/>
      <p:bldP spid="44061" grpId="1" animBg="1"/>
      <p:bldP spid="44062" grpId="0" animBg="1"/>
      <p:bldP spid="44062" grpId="1" animBg="1"/>
      <p:bldP spid="44062" grpId="2" animBg="1"/>
      <p:bldP spid="32" grpId="0" animBg="1"/>
      <p:bldP spid="40" grpId="0" animBg="1"/>
      <p:bldP spid="44" grpId="0" animBg="1"/>
      <p:bldP spid="44" grpId="1" animBg="1"/>
      <p:bldP spid="45" grpId="0" animBg="1"/>
      <p:bldP spid="45" grpId="1" animBg="1"/>
      <p:bldP spid="158" grpId="0" animBg="1"/>
      <p:bldP spid="158" grpId="1" animBg="1"/>
      <p:bldP spid="159" grpId="0" animBg="1"/>
      <p:bldP spid="159" grpId="1" animBg="1"/>
      <p:bldP spid="160" grpId="0" animBg="1"/>
      <p:bldP spid="160" grpId="1" animBg="1"/>
      <p:bldP spid="161" grpId="0" animBg="1"/>
      <p:bldP spid="161" grpId="1" animBg="1"/>
      <p:bldP spid="162" grpId="0" animBg="1"/>
      <p:bldP spid="162" grpId="1" animBg="1"/>
      <p:bldP spid="163" grpId="0" animBg="1"/>
      <p:bldP spid="163" grpId="1" animBg="1"/>
      <p:bldP spid="166" grpId="0" animBg="1"/>
      <p:bldP spid="166" grpId="1" animBg="1"/>
      <p:bldP spid="167" grpId="0" animBg="1"/>
      <p:bldP spid="167" grpId="1" animBg="1"/>
      <p:bldP spid="174" grpId="0" animBg="1"/>
      <p:bldP spid="174" grpId="1" animBg="1"/>
      <p:bldP spid="175" grpId="0" animBg="1"/>
      <p:bldP spid="175" grpId="1" animBg="1"/>
      <p:bldP spid="176" grpId="0" animBg="1"/>
      <p:bldP spid="176" grpId="1" animBg="1"/>
      <p:bldP spid="177" grpId="0" animBg="1"/>
      <p:bldP spid="177" grpId="1" animBg="1"/>
      <p:bldP spid="178" grpId="0" animBg="1"/>
      <p:bldP spid="178" grpId="1" animBg="1"/>
      <p:bldP spid="179" grpId="0" animBg="1"/>
      <p:bldP spid="179" grpId="1" animBg="1"/>
      <p:bldP spid="182" grpId="0" animBg="1"/>
      <p:bldP spid="182" grpId="1" animBg="1"/>
      <p:bldP spid="183" grpId="0" animBg="1"/>
      <p:bldP spid="183" grpId="1" animBg="1"/>
      <p:bldP spid="190" grpId="0" animBg="1"/>
      <p:bldP spid="190" grpId="1" animBg="1"/>
      <p:bldP spid="191" grpId="0" animBg="1"/>
      <p:bldP spid="191" grpId="1" animBg="1"/>
      <p:bldP spid="192" grpId="0" animBg="1"/>
      <p:bldP spid="192" grpId="1" animBg="1"/>
      <p:bldP spid="193" grpId="0" animBg="1"/>
      <p:bldP spid="193" grpId="1" animBg="1"/>
      <p:bldP spid="194" grpId="0" animBg="1"/>
      <p:bldP spid="194" grpId="1" animBg="1"/>
      <p:bldP spid="195" grpId="0" animBg="1"/>
      <p:bldP spid="195" grpId="1" animBg="1"/>
      <p:bldP spid="198" grpId="0" animBg="1"/>
      <p:bldP spid="198" grpId="1" animBg="1"/>
      <p:bldP spid="199" grpId="0" animBg="1"/>
      <p:bldP spid="199" grpId="1" animBg="1"/>
      <p:bldP spid="206" grpId="0" animBg="1"/>
      <p:bldP spid="206" grpId="1" animBg="1"/>
      <p:bldP spid="207" grpId="0" animBg="1"/>
      <p:bldP spid="207" grpId="1" animBg="1"/>
      <p:bldP spid="208" grpId="0" animBg="1"/>
      <p:bldP spid="208" grpId="1" animBg="1"/>
      <p:bldP spid="209" grpId="0" animBg="1"/>
      <p:bldP spid="209" grpId="1" animBg="1"/>
      <p:bldP spid="210" grpId="0" animBg="1"/>
      <p:bldP spid="210" grpId="1" animBg="1"/>
      <p:bldP spid="211" grpId="0" animBg="1"/>
      <p:bldP spid="211" grpId="1" animBg="1"/>
      <p:bldP spid="214" grpId="0" animBg="1"/>
      <p:bldP spid="214" grpId="1" animBg="1"/>
      <p:bldP spid="215" grpId="0" animBg="1"/>
      <p:bldP spid="215" grpId="1" animBg="1"/>
      <p:bldP spid="222" grpId="0" animBg="1"/>
      <p:bldP spid="222" grpId="1" animBg="1"/>
      <p:bldP spid="223" grpId="0" animBg="1"/>
      <p:bldP spid="223" grpId="1" animBg="1"/>
      <p:bldP spid="224" grpId="0" animBg="1"/>
      <p:bldP spid="224" grpId="1" animBg="1"/>
      <p:bldP spid="225" grpId="0" animBg="1"/>
      <p:bldP spid="225" grpId="1" animBg="1"/>
      <p:bldP spid="226" grpId="0" animBg="1"/>
      <p:bldP spid="226" grpId="1" animBg="1"/>
      <p:bldP spid="227" grpId="0" animBg="1"/>
      <p:bldP spid="227" grpId="1" animBg="1"/>
      <p:bldP spid="230" grpId="0" animBg="1"/>
      <p:bldP spid="230" grpId="1" animBg="1"/>
      <p:bldP spid="231" grpId="0" animBg="1"/>
      <p:bldP spid="231" grpId="1" animBg="1"/>
      <p:bldP spid="238" grpId="0" animBg="1"/>
      <p:bldP spid="238" grpId="1" animBg="1"/>
      <p:bldP spid="239" grpId="0" animBg="1"/>
      <p:bldP spid="239" grpId="1" animBg="1"/>
      <p:bldP spid="240" grpId="0" animBg="1"/>
      <p:bldP spid="240" grpId="1" animBg="1"/>
      <p:bldP spid="241" grpId="0" animBg="1"/>
      <p:bldP spid="241" grpId="1" animBg="1"/>
      <p:bldP spid="242" grpId="0" animBg="1"/>
      <p:bldP spid="242" grpId="1" animBg="1"/>
      <p:bldP spid="243" grpId="0" animBg="1"/>
      <p:bldP spid="243" grpId="1" animBg="1"/>
      <p:bldP spid="246" grpId="0" animBg="1"/>
      <p:bldP spid="246" grpId="1" animBg="1"/>
      <p:bldP spid="247" grpId="0" animBg="1"/>
      <p:bldP spid="247" grpId="1" animBg="1"/>
      <p:bldP spid="254" grpId="0" animBg="1"/>
      <p:bldP spid="254" grpId="1" animBg="1"/>
      <p:bldP spid="255" grpId="0" animBg="1"/>
      <p:bldP spid="255" grpId="1" animBg="1"/>
      <p:bldP spid="256" grpId="0" animBg="1"/>
      <p:bldP spid="256" grpId="1" animBg="1"/>
      <p:bldP spid="257" grpId="0" animBg="1"/>
      <p:bldP spid="257" grpId="1" animBg="1"/>
      <p:bldP spid="258" grpId="0" animBg="1"/>
      <p:bldP spid="258" grpId="1" animBg="1"/>
      <p:bldP spid="259" grpId="0" animBg="1"/>
      <p:bldP spid="259" grpId="1" animBg="1"/>
      <p:bldP spid="262" grpId="0" animBg="1"/>
      <p:bldP spid="262" grpId="1" animBg="1"/>
      <p:bldP spid="263" grpId="0" animBg="1"/>
      <p:bldP spid="263" grpId="1" animBg="1"/>
    </p:bld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03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fr-FR" dirty="0" smtClean="0"/>
              <a:t>8</a:t>
            </a:r>
            <a:endParaRPr lang="fr-FR" dirty="0"/>
          </a:p>
        </p:txBody>
      </p:sp>
      <p:sp>
        <p:nvSpPr>
          <p:cNvPr id="44035" name="AutoShape 3">
            <a:hlinkClick r:id="" action="ppaction://noaction" highlightClick="1"/>
          </p:cNvPr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actionButtonBlank">
            <a:avLst/>
          </a:prstGeom>
          <a:gradFill rotWithShape="1"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fr-FR"/>
          </a:p>
        </p:txBody>
      </p:sp>
      <p:sp>
        <p:nvSpPr>
          <p:cNvPr id="44043" name="AutoShape 11">
            <a:hlinkClick r:id="" action="ppaction://noaction" highlightClick="1"/>
          </p:cNvPr>
          <p:cNvSpPr>
            <a:spLocks noChangeArrowheads="1"/>
          </p:cNvSpPr>
          <p:nvPr/>
        </p:nvSpPr>
        <p:spPr bwMode="auto">
          <a:xfrm>
            <a:off x="2733669" y="258726"/>
            <a:ext cx="466725" cy="468312"/>
          </a:xfrm>
          <a:prstGeom prst="actionButtonBlank">
            <a:avLst/>
          </a:prstGeom>
          <a:gradFill rotWithShape="1">
            <a:gsLst>
              <a:gs pos="0">
                <a:srgbClr val="FFC000"/>
              </a:gs>
              <a:gs pos="100000">
                <a:srgbClr val="D09502"/>
              </a:gs>
            </a:gsLst>
            <a:path path="rect">
              <a:fillToRect l="50000" t="50000" r="50000" b="50000"/>
            </a:path>
          </a:gradFill>
          <a:ln w="9525">
            <a:noFill/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</p:spPr>
        <p:txBody>
          <a:bodyPr wrap="none" anchor="ctr"/>
          <a:lstStyle/>
          <a:p>
            <a:pPr algn="ctr"/>
            <a:r>
              <a:rPr lang="fr-FR" sz="2800" dirty="0" smtClean="0">
                <a:latin typeface="Arial Rounded MT Bold" pitchFamily="34" charset="0"/>
              </a:rPr>
              <a:t>A</a:t>
            </a:r>
            <a:endParaRPr lang="fr-FR" sz="2800" dirty="0">
              <a:latin typeface="Arial Rounded MT Bold" pitchFamily="34" charset="0"/>
            </a:endParaRPr>
          </a:p>
        </p:txBody>
      </p:sp>
      <p:sp>
        <p:nvSpPr>
          <p:cNvPr id="44044" name="AutoShape 12">
            <a:hlinkClick r:id="" action="ppaction://noaction" highlightClick="1"/>
          </p:cNvPr>
          <p:cNvSpPr>
            <a:spLocks noChangeArrowheads="1"/>
          </p:cNvSpPr>
          <p:nvPr/>
        </p:nvSpPr>
        <p:spPr bwMode="auto">
          <a:xfrm>
            <a:off x="3200394" y="258726"/>
            <a:ext cx="466725" cy="468312"/>
          </a:xfrm>
          <a:prstGeom prst="actionButtonBlank">
            <a:avLst/>
          </a:prstGeom>
          <a:gradFill rotWithShape="1">
            <a:gsLst>
              <a:gs pos="0">
                <a:srgbClr val="FFC000"/>
              </a:gs>
              <a:gs pos="100000">
                <a:srgbClr val="D09502"/>
              </a:gs>
            </a:gsLst>
            <a:path path="rect">
              <a:fillToRect l="50000" t="50000" r="50000" b="50000"/>
            </a:path>
          </a:gradFill>
          <a:ln w="9525">
            <a:noFill/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</p:spPr>
        <p:txBody>
          <a:bodyPr wrap="none" anchor="ctr"/>
          <a:lstStyle/>
          <a:p>
            <a:pPr algn="ctr"/>
            <a:r>
              <a:rPr lang="fr-FR" sz="2800" dirty="0" smtClean="0">
                <a:latin typeface="Arial Rounded MT Bold" pitchFamily="34" charset="0"/>
              </a:rPr>
              <a:t>I</a:t>
            </a:r>
            <a:endParaRPr lang="fr-FR" sz="2800" dirty="0">
              <a:latin typeface="Arial Rounded MT Bold" pitchFamily="34" charset="0"/>
            </a:endParaRPr>
          </a:p>
        </p:txBody>
      </p:sp>
      <p:sp>
        <p:nvSpPr>
          <p:cNvPr id="44045" name="AutoShape 13">
            <a:hlinkClick r:id="" action="ppaction://noaction" highlightClick="1"/>
          </p:cNvPr>
          <p:cNvSpPr>
            <a:spLocks noChangeArrowheads="1"/>
          </p:cNvSpPr>
          <p:nvPr/>
        </p:nvSpPr>
        <p:spPr bwMode="auto">
          <a:xfrm>
            <a:off x="3667119" y="258726"/>
            <a:ext cx="466725" cy="468312"/>
          </a:xfrm>
          <a:prstGeom prst="actionButtonBlank">
            <a:avLst/>
          </a:prstGeom>
          <a:gradFill rotWithShape="1">
            <a:gsLst>
              <a:gs pos="0">
                <a:srgbClr val="FFC000"/>
              </a:gs>
              <a:gs pos="100000">
                <a:srgbClr val="D09502"/>
              </a:gs>
            </a:gsLst>
            <a:path path="rect">
              <a:fillToRect l="50000" t="50000" r="50000" b="50000"/>
            </a:path>
          </a:gradFill>
          <a:ln w="9525">
            <a:noFill/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</p:spPr>
        <p:txBody>
          <a:bodyPr wrap="none" anchor="ctr"/>
          <a:lstStyle/>
          <a:p>
            <a:pPr algn="ctr"/>
            <a:r>
              <a:rPr lang="fr-FR" sz="2800" dirty="0" smtClean="0">
                <a:latin typeface="Arial Rounded MT Bold" pitchFamily="34" charset="0"/>
              </a:rPr>
              <a:t>G</a:t>
            </a:r>
            <a:endParaRPr lang="fr-FR" sz="2800" dirty="0">
              <a:latin typeface="Arial Rounded MT Bold" pitchFamily="34" charset="0"/>
            </a:endParaRPr>
          </a:p>
        </p:txBody>
      </p:sp>
      <p:sp>
        <p:nvSpPr>
          <p:cNvPr id="44046" name="AutoShape 14">
            <a:hlinkClick r:id="" action="ppaction://noaction" highlightClick="1"/>
          </p:cNvPr>
          <p:cNvSpPr>
            <a:spLocks noChangeArrowheads="1"/>
          </p:cNvSpPr>
          <p:nvPr/>
        </p:nvSpPr>
        <p:spPr bwMode="auto">
          <a:xfrm>
            <a:off x="4133844" y="258726"/>
            <a:ext cx="466725" cy="468312"/>
          </a:xfrm>
          <a:prstGeom prst="actionButtonBlank">
            <a:avLst/>
          </a:prstGeom>
          <a:gradFill rotWithShape="1">
            <a:gsLst>
              <a:gs pos="0">
                <a:srgbClr val="FFC000"/>
              </a:gs>
              <a:gs pos="100000">
                <a:srgbClr val="D09502"/>
              </a:gs>
            </a:gsLst>
            <a:path path="rect">
              <a:fillToRect l="50000" t="50000" r="50000" b="50000"/>
            </a:path>
          </a:gradFill>
          <a:ln w="9525">
            <a:noFill/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</p:spPr>
        <p:txBody>
          <a:bodyPr wrap="none" anchor="ctr"/>
          <a:lstStyle/>
          <a:p>
            <a:pPr algn="ctr"/>
            <a:r>
              <a:rPr lang="fr-FR" sz="2800" dirty="0" smtClean="0">
                <a:latin typeface="Arial Rounded MT Bold" pitchFamily="34" charset="0"/>
              </a:rPr>
              <a:t>U</a:t>
            </a:r>
            <a:endParaRPr lang="fr-FR" sz="2800" dirty="0">
              <a:latin typeface="Arial Rounded MT Bold" pitchFamily="34" charset="0"/>
            </a:endParaRPr>
          </a:p>
        </p:txBody>
      </p:sp>
      <p:sp>
        <p:nvSpPr>
          <p:cNvPr id="44047" name="AutoShape 15">
            <a:hlinkClick r:id="" action="ppaction://noaction" highlightClick="1"/>
          </p:cNvPr>
          <p:cNvSpPr>
            <a:spLocks noChangeArrowheads="1"/>
          </p:cNvSpPr>
          <p:nvPr/>
        </p:nvSpPr>
        <p:spPr bwMode="auto">
          <a:xfrm>
            <a:off x="4600569" y="258726"/>
            <a:ext cx="466725" cy="468312"/>
          </a:xfrm>
          <a:prstGeom prst="actionButtonBlank">
            <a:avLst/>
          </a:prstGeom>
          <a:gradFill rotWithShape="1">
            <a:gsLst>
              <a:gs pos="0">
                <a:srgbClr val="FFC000"/>
              </a:gs>
              <a:gs pos="100000">
                <a:srgbClr val="D09502"/>
              </a:gs>
            </a:gsLst>
            <a:path path="rect">
              <a:fillToRect l="50000" t="50000" r="50000" b="50000"/>
            </a:path>
          </a:gradFill>
          <a:ln w="9525">
            <a:noFill/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</p:spPr>
        <p:txBody>
          <a:bodyPr wrap="none" anchor="ctr"/>
          <a:lstStyle/>
          <a:p>
            <a:pPr algn="ctr"/>
            <a:r>
              <a:rPr lang="fr-FR" sz="2800" dirty="0" smtClean="0">
                <a:latin typeface="Arial Rounded MT Bold" pitchFamily="34" charset="0"/>
              </a:rPr>
              <a:t>I</a:t>
            </a:r>
            <a:endParaRPr lang="fr-FR" sz="2800" dirty="0">
              <a:latin typeface="Arial Rounded MT Bold" pitchFamily="34" charset="0"/>
            </a:endParaRPr>
          </a:p>
        </p:txBody>
      </p:sp>
      <p:sp>
        <p:nvSpPr>
          <p:cNvPr id="44048" name="AutoShape 16">
            <a:hlinkClick r:id="" action="ppaction://noaction" highlightClick="1"/>
          </p:cNvPr>
          <p:cNvSpPr>
            <a:spLocks noChangeArrowheads="1"/>
          </p:cNvSpPr>
          <p:nvPr/>
        </p:nvSpPr>
        <p:spPr bwMode="auto">
          <a:xfrm>
            <a:off x="5051431" y="258726"/>
            <a:ext cx="466725" cy="468312"/>
          </a:xfrm>
          <a:prstGeom prst="actionButtonBlank">
            <a:avLst/>
          </a:prstGeom>
          <a:gradFill rotWithShape="1">
            <a:gsLst>
              <a:gs pos="0">
                <a:srgbClr val="FFC000"/>
              </a:gs>
              <a:gs pos="100000">
                <a:srgbClr val="D09502"/>
              </a:gs>
            </a:gsLst>
            <a:path path="rect">
              <a:fillToRect l="50000" t="50000" r="50000" b="50000"/>
            </a:path>
          </a:gradFill>
          <a:ln w="9525">
            <a:noFill/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</p:spPr>
        <p:txBody>
          <a:bodyPr wrap="none" anchor="ctr"/>
          <a:lstStyle/>
          <a:p>
            <a:pPr algn="ctr"/>
            <a:r>
              <a:rPr lang="fr-FR" sz="2800" dirty="0" smtClean="0">
                <a:latin typeface="Arial Rounded MT Bold" pitchFamily="34" charset="0"/>
              </a:rPr>
              <a:t>L</a:t>
            </a:r>
            <a:endParaRPr lang="fr-FR" sz="2800" dirty="0">
              <a:latin typeface="Arial Rounded MT Bold" pitchFamily="34" charset="0"/>
            </a:endParaRPr>
          </a:p>
        </p:txBody>
      </p:sp>
      <p:pic>
        <p:nvPicPr>
          <p:cNvPr id="44049" name="Picture 17" descr="ok5">
            <a:hlinkClick r:id="" action="ppaction://noaction">
              <a:snd r:embed="rId3" name="laser.wav" builtIn="1"/>
            </a:hlinkClick>
          </p:cNvPr>
          <p:cNvPicPr>
            <a:picLocks noChangeAspect="1" noChangeArrowheads="1" noCrop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>
            <a:off x="7383501" y="2443149"/>
            <a:ext cx="828675" cy="468313"/>
          </a:xfrm>
          <a:prstGeom prst="rect">
            <a:avLst/>
          </a:prstGeom>
          <a:noFill/>
        </p:spPr>
      </p:pic>
      <p:pic>
        <p:nvPicPr>
          <p:cNvPr id="44050" name="Picture 18" descr="fleche_58"/>
          <p:cNvPicPr>
            <a:picLocks noChangeAspect="1" noChangeArrowheads="1" noCrop="1"/>
          </p:cNvPicPr>
          <p:nvPr/>
        </p:nvPicPr>
        <p:blipFill>
          <a:blip r:embed="rId5"/>
          <a:srcRect/>
          <a:stretch>
            <a:fillRect/>
          </a:stretch>
        </p:blipFill>
        <p:spPr bwMode="auto">
          <a:xfrm>
            <a:off x="8496300" y="3300413"/>
            <a:ext cx="447675" cy="257175"/>
          </a:xfrm>
          <a:prstGeom prst="rect">
            <a:avLst/>
          </a:prstGeom>
          <a:noFill/>
        </p:spPr>
      </p:pic>
      <p:sp>
        <p:nvSpPr>
          <p:cNvPr id="44051" name="Rectangle 19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673324" y="1968480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A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44052" name="Rectangle 2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673324" y="2435205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44053" name="Rectangle 21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673324" y="2903518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I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44054" name="Rectangle 22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673324" y="3371830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I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44055" name="Rectangle 23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673324" y="3840143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U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44056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673324" y="4308455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G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44057" name="Rectangle 25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673324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A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44058" name="Rectangle 26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673324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44059" name="Rectangle 27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673324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I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44060" name="Rectangle 28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673324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I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44061" name="Rectangle 29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673324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U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44062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673324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G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32" name="AutoShape 16">
            <a:hlinkClick r:id="" action="ppaction://noaction" highlightClick="1"/>
          </p:cNvPr>
          <p:cNvSpPr>
            <a:spLocks noChangeArrowheads="1"/>
          </p:cNvSpPr>
          <p:nvPr/>
        </p:nvSpPr>
        <p:spPr bwMode="auto">
          <a:xfrm>
            <a:off x="5521338" y="258726"/>
            <a:ext cx="466725" cy="468312"/>
          </a:xfrm>
          <a:prstGeom prst="actionButtonBlank">
            <a:avLst/>
          </a:prstGeom>
          <a:gradFill rotWithShape="1">
            <a:gsLst>
              <a:gs pos="0">
                <a:srgbClr val="FFC000"/>
              </a:gs>
              <a:gs pos="100000">
                <a:srgbClr val="D09502"/>
              </a:gs>
            </a:gsLst>
            <a:path path="rect">
              <a:fillToRect l="50000" t="50000" r="50000" b="50000"/>
            </a:path>
          </a:gradFill>
          <a:ln w="9525">
            <a:noFill/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</p:spPr>
        <p:txBody>
          <a:bodyPr wrap="none" anchor="ctr"/>
          <a:lstStyle/>
          <a:p>
            <a:pPr algn="ctr"/>
            <a:r>
              <a:rPr lang="fr-FR" sz="2800" dirty="0" smtClean="0">
                <a:latin typeface="Arial Rounded MT Bold" pitchFamily="34" charset="0"/>
              </a:rPr>
              <a:t>L</a:t>
            </a:r>
            <a:endParaRPr lang="fr-FR" sz="2800" dirty="0">
              <a:latin typeface="Arial Rounded MT Bold" pitchFamily="34" charset="0"/>
            </a:endParaRPr>
          </a:p>
        </p:txBody>
      </p:sp>
      <p:sp>
        <p:nvSpPr>
          <p:cNvPr id="40" name="AutoShape 16">
            <a:hlinkClick r:id="" action="ppaction://noaction" highlightClick="1"/>
          </p:cNvPr>
          <p:cNvSpPr>
            <a:spLocks noChangeArrowheads="1"/>
          </p:cNvSpPr>
          <p:nvPr/>
        </p:nvSpPr>
        <p:spPr bwMode="auto">
          <a:xfrm>
            <a:off x="5967438" y="258726"/>
            <a:ext cx="466725" cy="468312"/>
          </a:xfrm>
          <a:prstGeom prst="actionButtonBlank">
            <a:avLst/>
          </a:prstGeom>
          <a:gradFill rotWithShape="1">
            <a:gsLst>
              <a:gs pos="0">
                <a:srgbClr val="FFC000"/>
              </a:gs>
              <a:gs pos="100000">
                <a:srgbClr val="D09502"/>
              </a:gs>
            </a:gsLst>
            <a:path path="rect">
              <a:fillToRect l="50000" t="50000" r="50000" b="50000"/>
            </a:path>
          </a:gradFill>
          <a:ln w="9525">
            <a:noFill/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</p:spPr>
        <p:txBody>
          <a:bodyPr wrap="none" anchor="ctr"/>
          <a:lstStyle/>
          <a:p>
            <a:pPr algn="ctr"/>
            <a:r>
              <a:rPr lang="fr-FR" sz="2800" dirty="0" smtClean="0">
                <a:latin typeface="Arial Rounded MT Bold" pitchFamily="34" charset="0"/>
              </a:rPr>
              <a:t>E</a:t>
            </a:r>
            <a:endParaRPr lang="fr-FR" sz="2800" dirty="0">
              <a:latin typeface="Arial Rounded MT Bold" pitchFamily="34" charset="0"/>
            </a:endParaRPr>
          </a:p>
        </p:txBody>
      </p:sp>
      <p:sp>
        <p:nvSpPr>
          <p:cNvPr id="42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673324" y="4779981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L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43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673324" y="5251507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L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44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673324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L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45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673324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L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pic>
        <p:nvPicPr>
          <p:cNvPr id="39" name="Image 38" descr="interrog01.gif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1358856" y="5838858"/>
            <a:ext cx="506409" cy="506409"/>
          </a:xfrm>
          <a:prstGeom prst="rect">
            <a:avLst/>
          </a:prstGeom>
        </p:spPr>
      </p:pic>
      <p:sp>
        <p:nvSpPr>
          <p:cNvPr id="46" name="ZoneTexte 45"/>
          <p:cNvSpPr txBox="1"/>
          <p:nvPr/>
        </p:nvSpPr>
        <p:spPr>
          <a:xfrm>
            <a:off x="0" y="6386553"/>
            <a:ext cx="3221020" cy="380480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</p:spPr>
        <p:txBody>
          <a:bodyPr wrap="square" lIns="36000" tIns="36000" rIns="36000" bIns="36000" rtlCol="0" anchor="ctr" anchorCtr="0">
            <a:spAutoFit/>
          </a:bodyPr>
          <a:lstStyle/>
          <a:p>
            <a:pPr algn="ctr"/>
            <a:r>
              <a:rPr lang="fr-FR" sz="2000" dirty="0" smtClean="0">
                <a:latin typeface="Arial Rounded MT Bold" pitchFamily="34" charset="0"/>
              </a:rPr>
              <a:t>pique en couture</a:t>
            </a:r>
            <a:endParaRPr lang="fr-FR" sz="2000" dirty="0">
              <a:latin typeface="Arial Rounded MT Bold" pitchFamily="34" charset="0"/>
            </a:endParaRPr>
          </a:p>
        </p:txBody>
      </p:sp>
      <p:sp>
        <p:nvSpPr>
          <p:cNvPr id="33" name="Rectangle 19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147993" y="1968480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A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34" name="Rectangle 2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147993" y="2435205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35" name="Rectangle 21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147993" y="2903518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I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36" name="Rectangle 22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147993" y="3371830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I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37" name="Rectangle 23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147993" y="3840143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U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38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147993" y="4308455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G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41" name="Rectangle 25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147993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A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47" name="Rectangle 26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147993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48" name="Rectangle 27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147993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I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49" name="Rectangle 28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147993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I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50" name="Rectangle 29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147993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U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51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147993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G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52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147993" y="4779981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L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53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147993" y="5251507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L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54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147993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L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55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147993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L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56" name="Rectangle 19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622662" y="1968480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A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57" name="Rectangle 2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622662" y="2435205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58" name="Rectangle 21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622662" y="2903518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I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59" name="Rectangle 22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622662" y="3371830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I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60" name="Rectangle 23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622662" y="3840143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U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61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622662" y="4308455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G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62" name="Rectangle 25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622662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A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63" name="Rectangle 26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622662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64" name="Rectangle 27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622662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I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65" name="Rectangle 28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622662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I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66" name="Rectangle 29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622662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U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67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622662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G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68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622662" y="4779981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L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69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622662" y="5251507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L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70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622662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L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71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622662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L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72" name="Rectangle 19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097331" y="1968480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A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73" name="Rectangle 2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097331" y="2435205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74" name="Rectangle 21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097331" y="2903518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I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75" name="Rectangle 22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097331" y="3371830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I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76" name="Rectangle 23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097331" y="3840143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U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77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097331" y="4308455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G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78" name="Rectangle 25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097331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A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79" name="Rectangle 26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097331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80" name="Rectangle 27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097331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I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81" name="Rectangle 28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097331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I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82" name="Rectangle 29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097331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U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83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097331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G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84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097331" y="4779981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L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85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097331" y="5251507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L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86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097331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L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87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097331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L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88" name="Rectangle 19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572000" y="1968480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A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89" name="Rectangle 2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572000" y="2435205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90" name="Rectangle 21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572000" y="2903518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I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91" name="Rectangle 22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572000" y="3371830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I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92" name="Rectangle 23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572000" y="3840143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U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93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572000" y="4308455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G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94" name="Rectangle 25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572000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A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95" name="Rectangle 26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572000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96" name="Rectangle 27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572000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I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97" name="Rectangle 28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572000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I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98" name="Rectangle 29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572000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U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99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572000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G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00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572000" y="4779981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L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01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572000" y="5251507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L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02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572000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L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03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572000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L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04" name="Rectangle 19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046669" y="1968480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A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05" name="Rectangle 2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046669" y="2435205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06" name="Rectangle 21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046669" y="2903518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I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07" name="Rectangle 22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046669" y="3371830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I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08" name="Rectangle 23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046669" y="3840143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U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09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046669" y="4308455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G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10" name="Rectangle 25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046669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A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11" name="Rectangle 26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046669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12" name="Rectangle 27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046669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I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13" name="Rectangle 28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046669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I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14" name="Rectangle 29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046669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U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15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046669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G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16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046669" y="4779981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L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17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046669" y="5251507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L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18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046669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L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19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046669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L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20" name="Rectangle 19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521338" y="1968480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A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21" name="Rectangle 2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521338" y="2435205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22" name="Rectangle 21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521338" y="2903518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I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23" name="Rectangle 22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521338" y="3371830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I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24" name="Rectangle 23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521338" y="3840143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U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25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521338" y="4308455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G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26" name="Rectangle 25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521338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A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27" name="Rectangle 26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521338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28" name="Rectangle 27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521338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I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29" name="Rectangle 28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521338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I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30" name="Rectangle 29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521338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U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31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521338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G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32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521338" y="4779981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L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33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521338" y="5251507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L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34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521338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L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35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521338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L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36" name="Rectangle 19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996007" y="1968480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A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37" name="Rectangle 2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996007" y="2435205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38" name="Rectangle 21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996007" y="2903518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I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39" name="Rectangle 22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996007" y="3371830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I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40" name="Rectangle 23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996007" y="3840143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U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41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996007" y="4308455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G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42" name="Rectangle 25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996007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A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43" name="Rectangle 26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996007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44" name="Rectangle 27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996007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I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45" name="Rectangle 28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996007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I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46" name="Rectangle 29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996007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U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47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996007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G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48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996007" y="4779981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L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49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996007" y="5251507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L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50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996007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L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51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996007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L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52" name="Rectangle 31">
            <a:hlinkClick r:id="" action="ppaction://noaction">
              <a:snd r:embed="rId8" name="arrow.wav" builtIn="1"/>
            </a:hlinkClick>
          </p:cNvPr>
          <p:cNvSpPr>
            <a:spLocks noChangeArrowheads="1"/>
          </p:cNvSpPr>
          <p:nvPr/>
        </p:nvSpPr>
        <p:spPr bwMode="auto">
          <a:xfrm>
            <a:off x="2673324" y="982629"/>
            <a:ext cx="3797352" cy="468312"/>
          </a:xfrm>
          <a:prstGeom prst="rect">
            <a:avLst/>
          </a:prstGeom>
          <a:solidFill>
            <a:schemeClr val="accent1">
              <a:alpha val="0"/>
            </a:schemeClr>
          </a:solidFill>
          <a:ln w="12700">
            <a:solidFill>
              <a:srgbClr val="FFCC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fr-FR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4405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3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4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5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6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7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8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9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20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4" dur="500"/>
                                        <p:tgtEl>
                                          <p:spTgt spid="4405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500"/>
                                        <p:tgtEl>
                                          <p:spTgt spid="440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" decel="100000"/>
                                        <p:tgtEl>
                                          <p:spTgt spid="440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4051"/>
                  </p:tgtEl>
                </p:cond>
              </p:nextCondLst>
            </p:seq>
            <p:seq concurrent="1" nextAc="seek">
              <p:cTn id="29" restart="whenNotActive" fill="hold" evtFilter="cancelBubble" nodeType="interactiveSeq">
                <p:stCondLst>
                  <p:cond evt="onClick" delay="0">
                    <p:tgtEl>
                      <p:spTgt spid="4405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0" fill="hold">
                      <p:stCondLst>
                        <p:cond delay="0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4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5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40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41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2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43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4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45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6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47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1" dur="500"/>
                                        <p:tgtEl>
                                          <p:spTgt spid="4405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2" dur="500"/>
                                        <p:tgtEl>
                                          <p:spTgt spid="440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50" decel="100000"/>
                                        <p:tgtEl>
                                          <p:spTgt spid="440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4052"/>
                  </p:tgtEl>
                </p:cond>
              </p:nextCondLst>
            </p:seq>
            <p:seq concurrent="1" nextAc="seek">
              <p:cTn id="56" restart="whenNotActive" fill="hold" evtFilter="cancelBubble" nodeType="interactiveSeq">
                <p:stCondLst>
                  <p:cond evt="onClick" delay="0">
                    <p:tgtEl>
                      <p:spTgt spid="4405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7" fill="hold">
                      <p:stCondLst>
                        <p:cond delay="0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1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2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67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68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9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70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1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72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3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74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>
                      <p:stCondLst>
                        <p:cond delay="indefinite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8" dur="500"/>
                                        <p:tgtEl>
                                          <p:spTgt spid="4405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9" dur="500"/>
                                        <p:tgtEl>
                                          <p:spTgt spid="440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50" decel="100000"/>
                                        <p:tgtEl>
                                          <p:spTgt spid="440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4053"/>
                  </p:tgtEl>
                </p:cond>
              </p:nextCondLst>
            </p:seq>
            <p:seq concurrent="1" nextAc="seek">
              <p:cTn id="83" restart="whenNotActive" fill="hold" evtFilter="cancelBubble" nodeType="interactiveSeq">
                <p:stCondLst>
                  <p:cond evt="onClick" delay="0">
                    <p:tgtEl>
                      <p:spTgt spid="4405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4" fill="hold">
                      <p:stCondLst>
                        <p:cond delay="0"/>
                      </p:stCondLst>
                      <p:childTnLst>
                        <p:par>
                          <p:cTn id="85" fill="hold">
                            <p:stCondLst>
                              <p:cond delay="0"/>
                            </p:stCondLst>
                            <p:childTnLst>
                              <p:par>
                                <p:cTn id="86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8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9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94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95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6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97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8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99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00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01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2" fill="hold">
                      <p:stCondLst>
                        <p:cond delay="indefinite"/>
                      </p:stCondLst>
                      <p:childTnLst>
                        <p:par>
                          <p:cTn id="103" fill="hold">
                            <p:stCondLst>
                              <p:cond delay="0"/>
                            </p:stCondLst>
                            <p:childTnLst>
                              <p:par>
                                <p:cTn id="104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5" dur="500"/>
                                        <p:tgtEl>
                                          <p:spTgt spid="4406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500"/>
                                        <p:tgtEl>
                                          <p:spTgt spid="440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50" decel="100000"/>
                                        <p:tgtEl>
                                          <p:spTgt spid="440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4054"/>
                  </p:tgtEl>
                </p:cond>
              </p:nextCondLst>
            </p:seq>
            <p:seq concurrent="1" nextAc="seek">
              <p:cTn id="110" restart="whenNotActive" fill="hold" evtFilter="cancelBubble" nodeType="interactiveSeq">
                <p:stCondLst>
                  <p:cond evt="onClick" delay="0">
                    <p:tgtEl>
                      <p:spTgt spid="4405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1" fill="hold">
                      <p:stCondLst>
                        <p:cond delay="0"/>
                      </p:stCondLst>
                      <p:childTnLst>
                        <p:par>
                          <p:cTn id="112" fill="hold">
                            <p:stCondLst>
                              <p:cond delay="0"/>
                            </p:stCondLst>
                            <p:childTnLst>
                              <p:par>
                                <p:cTn id="113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5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6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7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8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9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0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21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22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3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24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5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26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7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28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9" fill="hold">
                      <p:stCondLst>
                        <p:cond delay="indefinite"/>
                      </p:stCondLst>
                      <p:childTnLst>
                        <p:par>
                          <p:cTn id="130" fill="hold">
                            <p:stCondLst>
                              <p:cond delay="0"/>
                            </p:stCondLst>
                            <p:childTnLst>
                              <p:par>
                                <p:cTn id="131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2" dur="500"/>
                                        <p:tgtEl>
                                          <p:spTgt spid="4406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3" dur="500"/>
                                        <p:tgtEl>
                                          <p:spTgt spid="440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4" dur="50" decel="100000"/>
                                        <p:tgtEl>
                                          <p:spTgt spid="440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5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4055"/>
                  </p:tgtEl>
                </p:cond>
              </p:nextCondLst>
            </p:seq>
            <p:seq concurrent="1" nextAc="seek">
              <p:cTn id="137" restart="whenNotActive" fill="hold" evtFilter="cancelBubble" nodeType="interactiveSeq">
                <p:stCondLst>
                  <p:cond evt="onClick" delay="0">
                    <p:tgtEl>
                      <p:spTgt spid="4404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8" fill="hold">
                      <p:stCondLst>
                        <p:cond delay="0"/>
                      </p:stCondLst>
                      <p:childTnLst>
                        <p:par>
                          <p:cTn id="139" fill="hold">
                            <p:stCondLst>
                              <p:cond delay="0"/>
                            </p:stCondLst>
                            <p:childTnLst>
                              <p:par>
                                <p:cTn id="140" presetID="56" presetClass="entr" presetSubtype="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by="(-#ppt_w*2)" calcmode="lin" valueType="num">
                                      <p:cBhvr rctx="PPT">
                                        <p:cTn id="142" dur="25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</p:anim>
                                    <p:anim by="(#ppt_w*0.50)" calcmode="lin" valueType="num">
                                      <p:cBhvr>
                                        <p:cTn id="143" dur="25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(-#ppt_h/2)" to="(#ppt_y)" calcmode="lin" valueType="num">
                                      <p:cBhvr>
                                        <p:cTn id="144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</p:anim>
                                    <p:animRot by="21600000">
                                      <p:cBhvr>
                                        <p:cTn id="145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6" fill="hold">
                            <p:stCondLst>
                              <p:cond delay="500"/>
                            </p:stCondLst>
                            <p:childTnLst>
                              <p:par>
                                <p:cTn id="147" presetID="56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by="(-#ppt_w*2)" calcmode="lin" valueType="num">
                                      <p:cBhvr rctx="PPT">
                                        <p:cTn id="149" dur="25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</p:anim>
                                    <p:anim by="(#ppt_w*0.50)" calcmode="lin" valueType="num">
                                      <p:cBhvr>
                                        <p:cTn id="150" dur="25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(-#ppt_h/2)" to="(#ppt_y)" calcmode="lin" valueType="num">
                                      <p:cBhvr>
                                        <p:cTn id="151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</p:anim>
                                    <p:animRot by="21600000">
                                      <p:cBhvr>
                                        <p:cTn id="152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3" fill="hold">
                            <p:stCondLst>
                              <p:cond delay="1000"/>
                            </p:stCondLst>
                            <p:childTnLst>
                              <p:par>
                                <p:cTn id="154" presetID="56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by="(-#ppt_w*2)" calcmode="lin" valueType="num">
                                      <p:cBhvr rctx="PPT">
                                        <p:cTn id="156" dur="25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</p:anim>
                                    <p:anim by="(#ppt_w*0.50)" calcmode="lin" valueType="num">
                                      <p:cBhvr>
                                        <p:cTn id="157" dur="25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(-#ppt_h/2)" to="(#ppt_y)" calcmode="lin" valueType="num">
                                      <p:cBhvr>
                                        <p:cTn id="158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</p:anim>
                                    <p:animRot by="21600000">
                                      <p:cBhvr>
                                        <p:cTn id="159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0" fill="hold">
                            <p:stCondLst>
                              <p:cond delay="1500"/>
                            </p:stCondLst>
                            <p:childTnLst>
                              <p:par>
                                <p:cTn id="161" presetID="56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by="(-#ppt_w*2)" calcmode="lin" valueType="num">
                                      <p:cBhvr rctx="PPT">
                                        <p:cTn id="163" dur="25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</p:anim>
                                    <p:anim by="(#ppt_w*0.50)" calcmode="lin" valueType="num">
                                      <p:cBhvr>
                                        <p:cTn id="164" dur="25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(-#ppt_h/2)" to="(#ppt_y)" calcmode="lin" valueType="num">
                                      <p:cBhvr>
                                        <p:cTn id="165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</p:anim>
                                    <p:animRot by="21600000">
                                      <p:cBhvr>
                                        <p:cTn id="166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7" fill="hold">
                            <p:stCondLst>
                              <p:cond delay="2000"/>
                            </p:stCondLst>
                            <p:childTnLst>
                              <p:par>
                                <p:cTn id="168" presetID="56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by="(-#ppt_w*2)" calcmode="lin" valueType="num">
                                      <p:cBhvr rctx="PPT">
                                        <p:cTn id="170" dur="25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</p:anim>
                                    <p:anim by="(#ppt_w*0.50)" calcmode="lin" valueType="num">
                                      <p:cBhvr>
                                        <p:cTn id="171" dur="25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(-#ppt_h/2)" to="(#ppt_y)" calcmode="lin" valueType="num">
                                      <p:cBhvr>
                                        <p:cTn id="172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</p:anim>
                                    <p:animRot by="21600000">
                                      <p:cBhvr>
                                        <p:cTn id="173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4" fill="hold">
                            <p:stCondLst>
                              <p:cond delay="2500"/>
                            </p:stCondLst>
                            <p:childTnLst>
                              <p:par>
                                <p:cTn id="175" presetID="56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by="(-#ppt_w*2)" calcmode="lin" valueType="num">
                                      <p:cBhvr rctx="PPT">
                                        <p:cTn id="177" dur="25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</p:anim>
                                    <p:anim by="(#ppt_w*0.50)" calcmode="lin" valueType="num">
                                      <p:cBhvr>
                                        <p:cTn id="178" dur="25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(-#ppt_h/2)" to="(#ppt_y)" calcmode="lin" valueType="num">
                                      <p:cBhvr>
                                        <p:cTn id="179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</p:anim>
                                    <p:animRot by="21600000">
                                      <p:cBhvr>
                                        <p:cTn id="180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1" fill="hold">
                            <p:stCondLst>
                              <p:cond delay="3000"/>
                            </p:stCondLst>
                            <p:childTnLst>
                              <p:par>
                                <p:cTn id="182" presetID="56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by="(-#ppt_w*2)" calcmode="lin" valueType="num">
                                      <p:cBhvr rctx="PPT">
                                        <p:cTn id="184" dur="25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</p:anim>
                                    <p:anim by="(#ppt_w*0.50)" calcmode="lin" valueType="num">
                                      <p:cBhvr>
                                        <p:cTn id="185" dur="25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(-#ppt_h/2)" to="(#ppt_y)" calcmode="lin" valueType="num">
                                      <p:cBhvr>
                                        <p:cTn id="186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</p:anim>
                                    <p:animRot by="21600000">
                                      <p:cBhvr>
                                        <p:cTn id="187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8" fill="hold">
                            <p:stCondLst>
                              <p:cond delay="3500"/>
                            </p:stCondLst>
                            <p:childTnLst>
                              <p:par>
                                <p:cTn id="189" presetID="56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by="(-#ppt_w*2)" calcmode="lin" valueType="num">
                                      <p:cBhvr rctx="PPT">
                                        <p:cTn id="191" dur="25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</p:anim>
                                    <p:anim by="(#ppt_w*0.50)" calcmode="lin" valueType="num">
                                      <p:cBhvr>
                                        <p:cTn id="192" dur="25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(-#ppt_h/2)" to="(#ppt_y)" calcmode="lin" valueType="num">
                                      <p:cBhvr>
                                        <p:cTn id="193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</p:anim>
                                    <p:animRot by="21600000">
                                      <p:cBhvr>
                                        <p:cTn id="194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5" fill="hold">
                            <p:stCondLst>
                              <p:cond delay="4000"/>
                            </p:stCondLst>
                            <p:childTnLst>
                              <p:par>
                                <p:cTn id="196" presetID="34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from="(-#ppt_w/2)" to="(#ppt_x)" calcmode="lin" valueType="num">
                                      <p:cBhvr>
                                        <p:cTn id="198" dur="6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0" to="-1.0" calcmode="lin" valueType="num">
                                      <p:cBhvr>
                                        <p:cTn id="199" dur="200" decel="5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44050"/>
                                        </p:tgtEl>
                                        <p:attrNameLst>
                                          <p:attrName>xshear</p:attrName>
                                        </p:attrNameLst>
                                      </p:cBhvr>
                                    </p:anim>
                                    <p:animScale>
                                      <p:cBhvr>
                                        <p:cTn id="200" dur="200" decel="10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44050"/>
                                        </p:tgtEl>
                                      </p:cBhvr>
                                      <p:from x="100000" y="100000"/>
                                      <p:to x="80000" y="100000"/>
                                    </p:animScale>
                                    <p:anim by="(#ppt_h/3+#ppt_w*0.1)" calcmode="lin" valueType="num">
                                      <p:cBhvr additive="sum">
                                        <p:cTn id="201" dur="200" decel="10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440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4049"/>
                  </p:tgtEl>
                </p:cond>
              </p:nextCondLst>
            </p:seq>
            <p:seq concurrent="1" nextAc="seek">
              <p:cTn id="202" restart="whenNotActive" fill="hold" evtFilter="cancelBubble" nodeType="interactiveSeq">
                <p:stCondLst>
                  <p:cond evt="onClick" delay="0">
                    <p:tgtEl>
                      <p:spTgt spid="4405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03" fill="hold">
                      <p:stCondLst>
                        <p:cond delay="0"/>
                      </p:stCondLst>
                      <p:childTnLst>
                        <p:par>
                          <p:cTn id="204" fill="hold">
                            <p:stCondLst>
                              <p:cond delay="0"/>
                            </p:stCondLst>
                            <p:childTnLst>
                              <p:par>
                                <p:cTn id="205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07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8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9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0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1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2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213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214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15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216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17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218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19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220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1" fill="hold">
                      <p:stCondLst>
                        <p:cond delay="indefinite"/>
                      </p:stCondLst>
                      <p:childTnLst>
                        <p:par>
                          <p:cTn id="222" fill="hold">
                            <p:stCondLst>
                              <p:cond delay="0"/>
                            </p:stCondLst>
                            <p:childTnLst>
                              <p:par>
                                <p:cTn id="223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24" dur="500"/>
                                        <p:tgtEl>
                                          <p:spTgt spid="4406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5" dur="500"/>
                                        <p:tgtEl>
                                          <p:spTgt spid="440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6" dur="50" decel="100000"/>
                                        <p:tgtEl>
                                          <p:spTgt spid="440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7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2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4056"/>
                  </p:tgtEl>
                </p:cond>
              </p:nextCondLst>
            </p:seq>
            <p:seq concurrent="1" nextAc="seek">
              <p:cTn id="229" restart="whenNotActive" fill="hold" evtFilter="cancelBubble" nodeType="interactiveSeq">
                <p:stCondLst>
                  <p:cond evt="onClick" delay="0">
                    <p:tgtEl>
                      <p:spTgt spid="4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30" fill="hold">
                      <p:stCondLst>
                        <p:cond delay="0"/>
                      </p:stCondLst>
                      <p:childTnLst>
                        <p:par>
                          <p:cTn id="231" fill="hold">
                            <p:stCondLst>
                              <p:cond delay="0"/>
                            </p:stCondLst>
                            <p:childTnLst>
                              <p:par>
                                <p:cTn id="232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34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5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6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7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8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9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240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241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42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243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44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245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46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247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8" fill="hold">
                      <p:stCondLst>
                        <p:cond delay="indefinite"/>
                      </p:stCondLst>
                      <p:childTnLst>
                        <p:par>
                          <p:cTn id="249" fill="hold">
                            <p:stCondLst>
                              <p:cond delay="0"/>
                            </p:stCondLst>
                            <p:childTnLst>
                              <p:par>
                                <p:cTn id="250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51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2" dur="500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3" dur="50" decel="100000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4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5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2"/>
                  </p:tgtEl>
                </p:cond>
              </p:nextCondLst>
            </p:seq>
            <p:seq concurrent="1" nextAc="seek">
              <p:cTn id="256" restart="whenNotActive" fill="hold" evtFilter="cancelBubble" nodeType="interactiveSeq">
                <p:stCondLst>
                  <p:cond evt="onClick" delay="0">
                    <p:tgtEl>
                      <p:spTgt spid="4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57" fill="hold">
                      <p:stCondLst>
                        <p:cond delay="0"/>
                      </p:stCondLst>
                      <p:childTnLst>
                        <p:par>
                          <p:cTn id="258" fill="hold">
                            <p:stCondLst>
                              <p:cond delay="0"/>
                            </p:stCondLst>
                            <p:childTnLst>
                              <p:par>
                                <p:cTn id="259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61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2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3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4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5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6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267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268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69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270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71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272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73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274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5" fill="hold">
                      <p:stCondLst>
                        <p:cond delay="indefinite"/>
                      </p:stCondLst>
                      <p:childTnLst>
                        <p:par>
                          <p:cTn id="276" fill="hold">
                            <p:stCondLst>
                              <p:cond delay="0"/>
                            </p:stCondLst>
                            <p:childTnLst>
                              <p:par>
                                <p:cTn id="277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78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9" dur="500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0" dur="50" decel="100000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1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8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3"/>
                  </p:tgtEl>
                </p:cond>
              </p:nextCondLst>
            </p:seq>
            <p:seq concurrent="1" nextAc="seek">
              <p:cTn id="283" restart="whenNotActive" fill="hold" evtFilter="cancelBubble" nodeType="interactiveSeq">
                <p:stCondLst>
                  <p:cond evt="onClick" delay="0">
                    <p:tgtEl>
                      <p:spTgt spid="3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84" fill="hold">
                      <p:stCondLst>
                        <p:cond delay="0"/>
                      </p:stCondLst>
                      <p:childTnLst>
                        <p:par>
                          <p:cTn id="285" fill="hold">
                            <p:stCondLst>
                              <p:cond delay="0"/>
                            </p:stCondLst>
                            <p:childTnLst>
                              <p:par>
                                <p:cTn id="286" presetID="27" presetClass="entr" presetSubtype="0" fill="hold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2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288" dur="100"/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289" dur="100"/>
                                        <p:tgtEl>
                                          <p:spTgt spid="4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90" dur="100"/>
                                        <p:tgtEl>
                                          <p:spTgt spid="4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1" fill="hold">
                      <p:stCondLst>
                        <p:cond delay="indefinite"/>
                      </p:stCondLst>
                      <p:childTnLst>
                        <p:par>
                          <p:cTn id="292" fill="hold">
                            <p:stCondLst>
                              <p:cond delay="0"/>
                            </p:stCondLst>
                            <p:childTnLst>
                              <p:par>
                                <p:cTn id="293" presetID="26" presetClass="entr" presetSubtype="0" fill="hold" grpId="2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95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6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7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8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9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0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301" dur="7">
                                          <p:stCondLst>
                                            <p:cond delay="163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302" dur="42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03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304" dur="42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05" dur="7">
                                          <p:stCondLst>
                                            <p:cond delay="411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306" dur="42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07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308" dur="42" decel="50000">
                                          <p:stCondLst>
                                            <p:cond delay="459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9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oin.wav" builtIn="1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9"/>
                  </p:tgtEl>
                </p:cond>
              </p:nextCondLst>
            </p:seq>
            <p:seq concurrent="1" nextAc="seek">
              <p:cTn id="309" restart="whenNotActive" fill="hold" evtFilter="cancelBubble" nodeType="interactiveSeq">
                <p:stCondLst>
                  <p:cond evt="onClick" delay="0">
                    <p:tgtEl>
                      <p:spTgt spid="3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10" fill="hold">
                      <p:stCondLst>
                        <p:cond delay="0"/>
                      </p:stCondLst>
                      <p:childTnLst>
                        <p:par>
                          <p:cTn id="311" fill="hold">
                            <p:stCondLst>
                              <p:cond delay="0"/>
                            </p:stCondLst>
                            <p:childTnLst>
                              <p:par>
                                <p:cTn id="312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14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15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6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7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8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9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320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321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22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323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24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325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26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327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8" fill="hold">
                      <p:stCondLst>
                        <p:cond delay="indefinite"/>
                      </p:stCondLst>
                      <p:childTnLst>
                        <p:par>
                          <p:cTn id="329" fill="hold">
                            <p:stCondLst>
                              <p:cond delay="0"/>
                            </p:stCondLst>
                            <p:childTnLst>
                              <p:par>
                                <p:cTn id="330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31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2" dur="500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3" dur="50" decel="100000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4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3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3"/>
                  </p:tgtEl>
                </p:cond>
              </p:nextCondLst>
            </p:seq>
            <p:seq concurrent="1" nextAc="seek">
              <p:cTn id="336" restart="whenNotActive" fill="hold" evtFilter="cancelBubble" nodeType="interactiveSeq">
                <p:stCondLst>
                  <p:cond evt="onClick" delay="0">
                    <p:tgtEl>
                      <p:spTgt spid="3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37" fill="hold">
                      <p:stCondLst>
                        <p:cond delay="0"/>
                      </p:stCondLst>
                      <p:childTnLst>
                        <p:par>
                          <p:cTn id="338" fill="hold">
                            <p:stCondLst>
                              <p:cond delay="0"/>
                            </p:stCondLst>
                            <p:childTnLst>
                              <p:par>
                                <p:cTn id="339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41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42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3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4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5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6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347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348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49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350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51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352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53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354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5" fill="hold">
                      <p:stCondLst>
                        <p:cond delay="indefinite"/>
                      </p:stCondLst>
                      <p:childTnLst>
                        <p:par>
                          <p:cTn id="356" fill="hold">
                            <p:stCondLst>
                              <p:cond delay="0"/>
                            </p:stCondLst>
                            <p:childTnLst>
                              <p:par>
                                <p:cTn id="357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58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59" dur="500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0" dur="50" decel="100000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1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6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4"/>
                  </p:tgtEl>
                </p:cond>
              </p:nextCondLst>
            </p:seq>
            <p:seq concurrent="1" nextAc="seek">
              <p:cTn id="363" restart="whenNotActive" fill="hold" evtFilter="cancelBubble" nodeType="interactiveSeq">
                <p:stCondLst>
                  <p:cond evt="onClick" delay="0">
                    <p:tgtEl>
                      <p:spTgt spid="3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64" fill="hold">
                      <p:stCondLst>
                        <p:cond delay="0"/>
                      </p:stCondLst>
                      <p:childTnLst>
                        <p:par>
                          <p:cTn id="365" fill="hold">
                            <p:stCondLst>
                              <p:cond delay="0"/>
                            </p:stCondLst>
                            <p:childTnLst>
                              <p:par>
                                <p:cTn id="366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68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69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0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1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2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3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374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375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76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377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78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379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80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381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2" fill="hold">
                      <p:stCondLst>
                        <p:cond delay="indefinite"/>
                      </p:stCondLst>
                      <p:childTnLst>
                        <p:par>
                          <p:cTn id="383" fill="hold">
                            <p:stCondLst>
                              <p:cond delay="0"/>
                            </p:stCondLst>
                            <p:childTnLst>
                              <p:par>
                                <p:cTn id="384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85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86" dur="500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7" dur="50" decel="100000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8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8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5"/>
                  </p:tgtEl>
                </p:cond>
              </p:nextCondLst>
            </p:seq>
            <p:seq concurrent="1" nextAc="seek">
              <p:cTn id="390" restart="whenNotActive" fill="hold" evtFilter="cancelBubble" nodeType="interactiveSeq">
                <p:stCondLst>
                  <p:cond evt="onClick" delay="0">
                    <p:tgtEl>
                      <p:spTgt spid="3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91" fill="hold">
                      <p:stCondLst>
                        <p:cond delay="0"/>
                      </p:stCondLst>
                      <p:childTnLst>
                        <p:par>
                          <p:cTn id="392" fill="hold">
                            <p:stCondLst>
                              <p:cond delay="0"/>
                            </p:stCondLst>
                            <p:childTnLst>
                              <p:par>
                                <p:cTn id="393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95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96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7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8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9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0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401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402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03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404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05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406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07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408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9" fill="hold">
                      <p:stCondLst>
                        <p:cond delay="indefinite"/>
                      </p:stCondLst>
                      <p:childTnLst>
                        <p:par>
                          <p:cTn id="410" fill="hold">
                            <p:stCondLst>
                              <p:cond delay="0"/>
                            </p:stCondLst>
                            <p:childTnLst>
                              <p:par>
                                <p:cTn id="411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12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13" dur="500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4" dur="50" decel="100000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5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41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6"/>
                  </p:tgtEl>
                </p:cond>
              </p:nextCondLst>
            </p:seq>
            <p:seq concurrent="1" nextAc="seek">
              <p:cTn id="417" restart="whenNotActive" fill="hold" evtFilter="cancelBubble" nodeType="interactiveSeq">
                <p:stCondLst>
                  <p:cond evt="onClick" delay="0">
                    <p:tgtEl>
                      <p:spTgt spid="3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18" fill="hold">
                      <p:stCondLst>
                        <p:cond delay="0"/>
                      </p:stCondLst>
                      <p:childTnLst>
                        <p:par>
                          <p:cTn id="419" fill="hold">
                            <p:stCondLst>
                              <p:cond delay="0"/>
                            </p:stCondLst>
                            <p:childTnLst>
                              <p:par>
                                <p:cTn id="420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22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23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4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5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6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7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428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429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30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431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32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433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34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435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6" fill="hold">
                      <p:stCondLst>
                        <p:cond delay="indefinite"/>
                      </p:stCondLst>
                      <p:childTnLst>
                        <p:par>
                          <p:cTn id="437" fill="hold">
                            <p:stCondLst>
                              <p:cond delay="0"/>
                            </p:stCondLst>
                            <p:childTnLst>
                              <p:par>
                                <p:cTn id="438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39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40" dur="500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1" dur="50" decel="100000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44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7"/>
                  </p:tgtEl>
                </p:cond>
              </p:nextCondLst>
            </p:seq>
            <p:seq concurrent="1" nextAc="seek">
              <p:cTn id="444" restart="whenNotActive" fill="hold" evtFilter="cancelBubble" nodeType="interactiveSeq">
                <p:stCondLst>
                  <p:cond evt="onClick" delay="0">
                    <p:tgtEl>
                      <p:spTgt spid="3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45" fill="hold">
                      <p:stCondLst>
                        <p:cond delay="0"/>
                      </p:stCondLst>
                      <p:childTnLst>
                        <p:par>
                          <p:cTn id="446" fill="hold">
                            <p:stCondLst>
                              <p:cond delay="0"/>
                            </p:stCondLst>
                            <p:childTnLst>
                              <p:par>
                                <p:cTn id="447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49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50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1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2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3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4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455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456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57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458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59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460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61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462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3" fill="hold">
                      <p:stCondLst>
                        <p:cond delay="indefinite"/>
                      </p:stCondLst>
                      <p:childTnLst>
                        <p:par>
                          <p:cTn id="464" fill="hold">
                            <p:stCondLst>
                              <p:cond delay="0"/>
                            </p:stCondLst>
                            <p:childTnLst>
                              <p:par>
                                <p:cTn id="465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66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67" dur="500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8" dur="50" decel="100000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9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47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8"/>
                  </p:tgtEl>
                </p:cond>
              </p:nextCondLst>
            </p:seq>
            <p:seq concurrent="1" nextAc="seek">
              <p:cTn id="471" restart="whenNotActive" fill="hold" evtFilter="cancelBubble" nodeType="interactiveSeq">
                <p:stCondLst>
                  <p:cond evt="onClick" delay="0">
                    <p:tgtEl>
                      <p:spTgt spid="5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72" fill="hold">
                      <p:stCondLst>
                        <p:cond delay="0"/>
                      </p:stCondLst>
                      <p:childTnLst>
                        <p:par>
                          <p:cTn id="473" fill="hold">
                            <p:stCondLst>
                              <p:cond delay="0"/>
                            </p:stCondLst>
                            <p:childTnLst>
                              <p:par>
                                <p:cTn id="474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76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77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8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9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0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1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482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483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84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485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86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487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88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489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0" fill="hold">
                      <p:stCondLst>
                        <p:cond delay="indefinite"/>
                      </p:stCondLst>
                      <p:childTnLst>
                        <p:par>
                          <p:cTn id="491" fill="hold">
                            <p:stCondLst>
                              <p:cond delay="0"/>
                            </p:stCondLst>
                            <p:childTnLst>
                              <p:par>
                                <p:cTn id="492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93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94" dur="500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5" dur="50" decel="100000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6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49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2"/>
                  </p:tgtEl>
                </p:cond>
              </p:nextCondLst>
            </p:seq>
            <p:seq concurrent="1" nextAc="seek">
              <p:cTn id="498" restart="whenNotActive" fill="hold" evtFilter="cancelBubble" nodeType="interactiveSeq">
                <p:stCondLst>
                  <p:cond evt="onClick" delay="0">
                    <p:tgtEl>
                      <p:spTgt spid="5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99" fill="hold">
                      <p:stCondLst>
                        <p:cond delay="0"/>
                      </p:stCondLst>
                      <p:childTnLst>
                        <p:par>
                          <p:cTn id="500" fill="hold">
                            <p:stCondLst>
                              <p:cond delay="0"/>
                            </p:stCondLst>
                            <p:childTnLst>
                              <p:par>
                                <p:cTn id="501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03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04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5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6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7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8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509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510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11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512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13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514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15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516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7" fill="hold">
                      <p:stCondLst>
                        <p:cond delay="indefinite"/>
                      </p:stCondLst>
                      <p:childTnLst>
                        <p:par>
                          <p:cTn id="518" fill="hold">
                            <p:stCondLst>
                              <p:cond delay="0"/>
                            </p:stCondLst>
                            <p:childTnLst>
                              <p:par>
                                <p:cTn id="519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20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21" dur="500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2" dur="50" decel="100000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3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52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3"/>
                  </p:tgtEl>
                </p:cond>
              </p:nextCondLst>
            </p:seq>
            <p:seq concurrent="1" nextAc="seek">
              <p:cTn id="525" restart="whenNotActive" fill="hold" evtFilter="cancelBubble" nodeType="interactiveSeq">
                <p:stCondLst>
                  <p:cond evt="onClick" delay="0">
                    <p:tgtEl>
                      <p:spTgt spid="5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26" fill="hold">
                      <p:stCondLst>
                        <p:cond delay="0"/>
                      </p:stCondLst>
                      <p:childTnLst>
                        <p:par>
                          <p:cTn id="527" fill="hold">
                            <p:stCondLst>
                              <p:cond delay="0"/>
                            </p:stCondLst>
                            <p:childTnLst>
                              <p:par>
                                <p:cTn id="528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30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31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2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3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4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5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536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537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38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539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40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541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42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543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4" fill="hold">
                      <p:stCondLst>
                        <p:cond delay="indefinite"/>
                      </p:stCondLst>
                      <p:childTnLst>
                        <p:par>
                          <p:cTn id="545" fill="hold">
                            <p:stCondLst>
                              <p:cond delay="0"/>
                            </p:stCondLst>
                            <p:childTnLst>
                              <p:par>
                                <p:cTn id="546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47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48" dur="500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9" dur="50" decel="100000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0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55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6"/>
                  </p:tgtEl>
                </p:cond>
              </p:nextCondLst>
            </p:seq>
            <p:seq concurrent="1" nextAc="seek">
              <p:cTn id="552" restart="whenNotActive" fill="hold" evtFilter="cancelBubble" nodeType="interactiveSeq">
                <p:stCondLst>
                  <p:cond evt="onClick" delay="0">
                    <p:tgtEl>
                      <p:spTgt spid="5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53" fill="hold">
                      <p:stCondLst>
                        <p:cond delay="0"/>
                      </p:stCondLst>
                      <p:childTnLst>
                        <p:par>
                          <p:cTn id="554" fill="hold">
                            <p:stCondLst>
                              <p:cond delay="0"/>
                            </p:stCondLst>
                            <p:childTnLst>
                              <p:par>
                                <p:cTn id="555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57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58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9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0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1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2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563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564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65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566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67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568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69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570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1" fill="hold">
                      <p:stCondLst>
                        <p:cond delay="indefinite"/>
                      </p:stCondLst>
                      <p:childTnLst>
                        <p:par>
                          <p:cTn id="572" fill="hold">
                            <p:stCondLst>
                              <p:cond delay="0"/>
                            </p:stCondLst>
                            <p:childTnLst>
                              <p:par>
                                <p:cTn id="573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74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75" dur="500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6" dur="50" decel="100000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7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57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7"/>
                  </p:tgtEl>
                </p:cond>
              </p:nextCondLst>
            </p:seq>
            <p:seq concurrent="1" nextAc="seek">
              <p:cTn id="579" restart="whenNotActive" fill="hold" evtFilter="cancelBubble" nodeType="interactiveSeq">
                <p:stCondLst>
                  <p:cond evt="onClick" delay="0">
                    <p:tgtEl>
                      <p:spTgt spid="5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80" fill="hold">
                      <p:stCondLst>
                        <p:cond delay="0"/>
                      </p:stCondLst>
                      <p:childTnLst>
                        <p:par>
                          <p:cTn id="581" fill="hold">
                            <p:stCondLst>
                              <p:cond delay="0"/>
                            </p:stCondLst>
                            <p:childTnLst>
                              <p:par>
                                <p:cTn id="582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84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85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6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7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8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9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590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591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92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593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94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595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96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597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8" fill="hold">
                      <p:stCondLst>
                        <p:cond delay="indefinite"/>
                      </p:stCondLst>
                      <p:childTnLst>
                        <p:par>
                          <p:cTn id="599" fill="hold">
                            <p:stCondLst>
                              <p:cond delay="0"/>
                            </p:stCondLst>
                            <p:childTnLst>
                              <p:par>
                                <p:cTn id="600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01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02" dur="500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3" dur="50" decel="100000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4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60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8"/>
                  </p:tgtEl>
                </p:cond>
              </p:nextCondLst>
            </p:seq>
            <p:seq concurrent="1" nextAc="seek">
              <p:cTn id="606" restart="whenNotActive" fill="hold" evtFilter="cancelBubble" nodeType="interactiveSeq">
                <p:stCondLst>
                  <p:cond evt="onClick" delay="0">
                    <p:tgtEl>
                      <p:spTgt spid="5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07" fill="hold">
                      <p:stCondLst>
                        <p:cond delay="0"/>
                      </p:stCondLst>
                      <p:childTnLst>
                        <p:par>
                          <p:cTn id="608" fill="hold">
                            <p:stCondLst>
                              <p:cond delay="0"/>
                            </p:stCondLst>
                            <p:childTnLst>
                              <p:par>
                                <p:cTn id="609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11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12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3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4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5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6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617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618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19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620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21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622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23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624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5" fill="hold">
                      <p:stCondLst>
                        <p:cond delay="indefinite"/>
                      </p:stCondLst>
                      <p:childTnLst>
                        <p:par>
                          <p:cTn id="626" fill="hold">
                            <p:stCondLst>
                              <p:cond delay="0"/>
                            </p:stCondLst>
                            <p:childTnLst>
                              <p:par>
                                <p:cTn id="627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28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29" dur="500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0" dur="50" decel="100000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1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63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9"/>
                  </p:tgtEl>
                </p:cond>
              </p:nextCondLst>
            </p:seq>
            <p:seq concurrent="1" nextAc="seek">
              <p:cTn id="633" restart="whenNotActive" fill="hold" evtFilter="cancelBubble" nodeType="interactiveSeq">
                <p:stCondLst>
                  <p:cond evt="onClick" delay="0">
                    <p:tgtEl>
                      <p:spTgt spid="6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34" fill="hold">
                      <p:stCondLst>
                        <p:cond delay="0"/>
                      </p:stCondLst>
                      <p:childTnLst>
                        <p:par>
                          <p:cTn id="635" fill="hold">
                            <p:stCondLst>
                              <p:cond delay="0"/>
                            </p:stCondLst>
                            <p:childTnLst>
                              <p:par>
                                <p:cTn id="636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38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39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0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1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2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3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644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645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46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647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48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649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50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651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2" fill="hold">
                      <p:stCondLst>
                        <p:cond delay="indefinite"/>
                      </p:stCondLst>
                      <p:childTnLst>
                        <p:par>
                          <p:cTn id="653" fill="hold">
                            <p:stCondLst>
                              <p:cond delay="0"/>
                            </p:stCondLst>
                            <p:childTnLst>
                              <p:par>
                                <p:cTn id="654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55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56" dur="500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7" dur="50" decel="100000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8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65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0"/>
                  </p:tgtEl>
                </p:cond>
              </p:nextCondLst>
            </p:seq>
            <p:seq concurrent="1" nextAc="seek">
              <p:cTn id="660" restart="whenNotActive" fill="hold" evtFilter="cancelBubble" nodeType="interactiveSeq">
                <p:stCondLst>
                  <p:cond evt="onClick" delay="0">
                    <p:tgtEl>
                      <p:spTgt spid="6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61" fill="hold">
                      <p:stCondLst>
                        <p:cond delay="0"/>
                      </p:stCondLst>
                      <p:childTnLst>
                        <p:par>
                          <p:cTn id="662" fill="hold">
                            <p:stCondLst>
                              <p:cond delay="0"/>
                            </p:stCondLst>
                            <p:childTnLst>
                              <p:par>
                                <p:cTn id="663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65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66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7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8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9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0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671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672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73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674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75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676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77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678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9" fill="hold">
                      <p:stCondLst>
                        <p:cond delay="indefinite"/>
                      </p:stCondLst>
                      <p:childTnLst>
                        <p:par>
                          <p:cTn id="680" fill="hold">
                            <p:stCondLst>
                              <p:cond delay="0"/>
                            </p:stCondLst>
                            <p:childTnLst>
                              <p:par>
                                <p:cTn id="681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82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83" dur="500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4" dur="50" decel="100000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5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68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1"/>
                  </p:tgtEl>
                </p:cond>
              </p:nextCondLst>
            </p:seq>
            <p:seq concurrent="1" nextAc="seek">
              <p:cTn id="687" restart="whenNotActive" fill="hold" evtFilter="cancelBubble" nodeType="interactiveSeq">
                <p:stCondLst>
                  <p:cond evt="onClick" delay="0">
                    <p:tgtEl>
                      <p:spTgt spid="6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88" fill="hold">
                      <p:stCondLst>
                        <p:cond delay="0"/>
                      </p:stCondLst>
                      <p:childTnLst>
                        <p:par>
                          <p:cTn id="689" fill="hold">
                            <p:stCondLst>
                              <p:cond delay="0"/>
                            </p:stCondLst>
                            <p:childTnLst>
                              <p:par>
                                <p:cTn id="690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92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93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4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5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6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7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698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699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00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701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02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703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04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705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06" fill="hold">
                      <p:stCondLst>
                        <p:cond delay="indefinite"/>
                      </p:stCondLst>
                      <p:childTnLst>
                        <p:par>
                          <p:cTn id="707" fill="hold">
                            <p:stCondLst>
                              <p:cond delay="0"/>
                            </p:stCondLst>
                            <p:childTnLst>
                              <p:par>
                                <p:cTn id="708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09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10" dur="500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1" dur="50" decel="100000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7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8"/>
                  </p:tgtEl>
                </p:cond>
              </p:nextCondLst>
            </p:seq>
            <p:seq concurrent="1" nextAc="seek">
              <p:cTn id="714" restart="whenNotActive" fill="hold" evtFilter="cancelBubble" nodeType="interactiveSeq">
                <p:stCondLst>
                  <p:cond evt="onClick" delay="0">
                    <p:tgtEl>
                      <p:spTgt spid="6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15" fill="hold">
                      <p:stCondLst>
                        <p:cond delay="0"/>
                      </p:stCondLst>
                      <p:childTnLst>
                        <p:par>
                          <p:cTn id="716" fill="hold">
                            <p:stCondLst>
                              <p:cond delay="0"/>
                            </p:stCondLst>
                            <p:childTnLst>
                              <p:par>
                                <p:cTn id="717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19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20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1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2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3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4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725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726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27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728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29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730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31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732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3" fill="hold">
                      <p:stCondLst>
                        <p:cond delay="indefinite"/>
                      </p:stCondLst>
                      <p:childTnLst>
                        <p:par>
                          <p:cTn id="734" fill="hold">
                            <p:stCondLst>
                              <p:cond delay="0"/>
                            </p:stCondLst>
                            <p:childTnLst>
                              <p:par>
                                <p:cTn id="735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36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37" dur="500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8" dur="50" decel="100000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9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74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9"/>
                  </p:tgtEl>
                </p:cond>
              </p:nextCondLst>
            </p:seq>
            <p:seq concurrent="1" nextAc="seek">
              <p:cTn id="741" restart="whenNotActive" fill="hold" evtFilter="cancelBubble" nodeType="interactiveSeq">
                <p:stCondLst>
                  <p:cond evt="onClick" delay="0">
                    <p:tgtEl>
                      <p:spTgt spid="7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42" fill="hold">
                      <p:stCondLst>
                        <p:cond delay="0"/>
                      </p:stCondLst>
                      <p:childTnLst>
                        <p:par>
                          <p:cTn id="743" fill="hold">
                            <p:stCondLst>
                              <p:cond delay="0"/>
                            </p:stCondLst>
                            <p:childTnLst>
                              <p:par>
                                <p:cTn id="744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46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47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8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9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0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1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752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753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54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755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56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757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58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759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60" fill="hold">
                      <p:stCondLst>
                        <p:cond delay="indefinite"/>
                      </p:stCondLst>
                      <p:childTnLst>
                        <p:par>
                          <p:cTn id="761" fill="hold">
                            <p:stCondLst>
                              <p:cond delay="0"/>
                            </p:stCondLst>
                            <p:childTnLst>
                              <p:par>
                                <p:cTn id="762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63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64" dur="500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5" dur="50" decel="100000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6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76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2"/>
                  </p:tgtEl>
                </p:cond>
              </p:nextCondLst>
            </p:seq>
            <p:seq concurrent="1" nextAc="seek">
              <p:cTn id="768" restart="whenNotActive" fill="hold" evtFilter="cancelBubble" nodeType="interactiveSeq">
                <p:stCondLst>
                  <p:cond evt="onClick" delay="0">
                    <p:tgtEl>
                      <p:spTgt spid="7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69" fill="hold">
                      <p:stCondLst>
                        <p:cond delay="0"/>
                      </p:stCondLst>
                      <p:childTnLst>
                        <p:par>
                          <p:cTn id="770" fill="hold">
                            <p:stCondLst>
                              <p:cond delay="0"/>
                            </p:stCondLst>
                            <p:childTnLst>
                              <p:par>
                                <p:cTn id="771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73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74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5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6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7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8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779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780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81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782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83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784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85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786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87" fill="hold">
                      <p:stCondLst>
                        <p:cond delay="indefinite"/>
                      </p:stCondLst>
                      <p:childTnLst>
                        <p:par>
                          <p:cTn id="788" fill="hold">
                            <p:stCondLst>
                              <p:cond delay="0"/>
                            </p:stCondLst>
                            <p:childTnLst>
                              <p:par>
                                <p:cTn id="789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90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91" dur="500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2" dur="50" decel="100000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3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79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3"/>
                  </p:tgtEl>
                </p:cond>
              </p:nextCondLst>
            </p:seq>
            <p:seq concurrent="1" nextAc="seek">
              <p:cTn id="795" restart="whenNotActive" fill="hold" evtFilter="cancelBubble" nodeType="interactiveSeq">
                <p:stCondLst>
                  <p:cond evt="onClick" delay="0">
                    <p:tgtEl>
                      <p:spTgt spid="7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96" fill="hold">
                      <p:stCondLst>
                        <p:cond delay="0"/>
                      </p:stCondLst>
                      <p:childTnLst>
                        <p:par>
                          <p:cTn id="797" fill="hold">
                            <p:stCondLst>
                              <p:cond delay="0"/>
                            </p:stCondLst>
                            <p:childTnLst>
                              <p:par>
                                <p:cTn id="798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00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01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2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3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4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5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806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807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08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809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10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811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12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813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14" fill="hold">
                      <p:stCondLst>
                        <p:cond delay="indefinite"/>
                      </p:stCondLst>
                      <p:childTnLst>
                        <p:par>
                          <p:cTn id="815" fill="hold">
                            <p:stCondLst>
                              <p:cond delay="0"/>
                            </p:stCondLst>
                            <p:childTnLst>
                              <p:par>
                                <p:cTn id="816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17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18" dur="500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9" dur="50" decel="100000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0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82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4"/>
                  </p:tgtEl>
                </p:cond>
              </p:nextCondLst>
            </p:seq>
            <p:seq concurrent="1" nextAc="seek">
              <p:cTn id="822" restart="whenNotActive" fill="hold" evtFilter="cancelBubble" nodeType="interactiveSeq">
                <p:stCondLst>
                  <p:cond evt="onClick" delay="0">
                    <p:tgtEl>
                      <p:spTgt spid="7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23" fill="hold">
                      <p:stCondLst>
                        <p:cond delay="0"/>
                      </p:stCondLst>
                      <p:childTnLst>
                        <p:par>
                          <p:cTn id="824" fill="hold">
                            <p:stCondLst>
                              <p:cond delay="0"/>
                            </p:stCondLst>
                            <p:childTnLst>
                              <p:par>
                                <p:cTn id="825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27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28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9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0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1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2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833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834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35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836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37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838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39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840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41" fill="hold">
                      <p:stCondLst>
                        <p:cond delay="indefinite"/>
                      </p:stCondLst>
                      <p:childTnLst>
                        <p:par>
                          <p:cTn id="842" fill="hold">
                            <p:stCondLst>
                              <p:cond delay="0"/>
                            </p:stCondLst>
                            <p:childTnLst>
                              <p:par>
                                <p:cTn id="843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44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45" dur="500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6" dur="50" decel="100000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7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84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5"/>
                  </p:tgtEl>
                </p:cond>
              </p:nextCondLst>
            </p:seq>
            <p:seq concurrent="1" nextAc="seek">
              <p:cTn id="849" restart="whenNotActive" fill="hold" evtFilter="cancelBubble" nodeType="interactiveSeq">
                <p:stCondLst>
                  <p:cond evt="onClick" delay="0">
                    <p:tgtEl>
                      <p:spTgt spid="7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50" fill="hold">
                      <p:stCondLst>
                        <p:cond delay="0"/>
                      </p:stCondLst>
                      <p:childTnLst>
                        <p:par>
                          <p:cTn id="851" fill="hold">
                            <p:stCondLst>
                              <p:cond delay="0"/>
                            </p:stCondLst>
                            <p:childTnLst>
                              <p:par>
                                <p:cTn id="852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54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55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6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7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8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9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860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861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62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863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64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865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66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867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68" fill="hold">
                      <p:stCondLst>
                        <p:cond delay="indefinite"/>
                      </p:stCondLst>
                      <p:childTnLst>
                        <p:par>
                          <p:cTn id="869" fill="hold">
                            <p:stCondLst>
                              <p:cond delay="0"/>
                            </p:stCondLst>
                            <p:childTnLst>
                              <p:par>
                                <p:cTn id="870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71" dur="5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72" dur="500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3" dur="50" decel="100000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4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87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6"/>
                  </p:tgtEl>
                </p:cond>
              </p:nextCondLst>
            </p:seq>
            <p:seq concurrent="1" nextAc="seek">
              <p:cTn id="876" restart="whenNotActive" fill="hold" evtFilter="cancelBubble" nodeType="interactiveSeq">
                <p:stCondLst>
                  <p:cond evt="onClick" delay="0">
                    <p:tgtEl>
                      <p:spTgt spid="7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77" fill="hold">
                      <p:stCondLst>
                        <p:cond delay="0"/>
                      </p:stCondLst>
                      <p:childTnLst>
                        <p:par>
                          <p:cTn id="878" fill="hold">
                            <p:stCondLst>
                              <p:cond delay="0"/>
                            </p:stCondLst>
                            <p:childTnLst>
                              <p:par>
                                <p:cTn id="879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81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82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3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4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5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6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887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888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89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890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91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892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93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894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95" fill="hold">
                      <p:stCondLst>
                        <p:cond delay="indefinite"/>
                      </p:stCondLst>
                      <p:childTnLst>
                        <p:par>
                          <p:cTn id="896" fill="hold">
                            <p:stCondLst>
                              <p:cond delay="0"/>
                            </p:stCondLst>
                            <p:childTnLst>
                              <p:par>
                                <p:cTn id="897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98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99" dur="500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0" dur="50" decel="100000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1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90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7"/>
                  </p:tgtEl>
                </p:cond>
              </p:nextCondLst>
            </p:seq>
            <p:seq concurrent="1" nextAc="seek">
              <p:cTn id="903" restart="whenNotActive" fill="hold" evtFilter="cancelBubble" nodeType="interactiveSeq">
                <p:stCondLst>
                  <p:cond evt="onClick" delay="0">
                    <p:tgtEl>
                      <p:spTgt spid="8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04" fill="hold">
                      <p:stCondLst>
                        <p:cond delay="0"/>
                      </p:stCondLst>
                      <p:childTnLst>
                        <p:par>
                          <p:cTn id="905" fill="hold">
                            <p:stCondLst>
                              <p:cond delay="0"/>
                            </p:stCondLst>
                            <p:childTnLst>
                              <p:par>
                                <p:cTn id="906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08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09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0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1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2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3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914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915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16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917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18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919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20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921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22" fill="hold">
                      <p:stCondLst>
                        <p:cond delay="indefinite"/>
                      </p:stCondLst>
                      <p:childTnLst>
                        <p:par>
                          <p:cTn id="923" fill="hold">
                            <p:stCondLst>
                              <p:cond delay="0"/>
                            </p:stCondLst>
                            <p:childTnLst>
                              <p:par>
                                <p:cTn id="924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25" dur="5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26" dur="500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7" dur="50" decel="100000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8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92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4"/>
                  </p:tgtEl>
                </p:cond>
              </p:nextCondLst>
            </p:seq>
            <p:seq concurrent="1" nextAc="seek">
              <p:cTn id="930" restart="whenNotActive" fill="hold" evtFilter="cancelBubble" nodeType="interactiveSeq">
                <p:stCondLst>
                  <p:cond evt="onClick" delay="0">
                    <p:tgtEl>
                      <p:spTgt spid="8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31" fill="hold">
                      <p:stCondLst>
                        <p:cond delay="0"/>
                      </p:stCondLst>
                      <p:childTnLst>
                        <p:par>
                          <p:cTn id="932" fill="hold">
                            <p:stCondLst>
                              <p:cond delay="0"/>
                            </p:stCondLst>
                            <p:childTnLst>
                              <p:par>
                                <p:cTn id="933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35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36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7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8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9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40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941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942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43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944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45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946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47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948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49" fill="hold">
                      <p:stCondLst>
                        <p:cond delay="indefinite"/>
                      </p:stCondLst>
                      <p:childTnLst>
                        <p:par>
                          <p:cTn id="950" fill="hold">
                            <p:stCondLst>
                              <p:cond delay="0"/>
                            </p:stCondLst>
                            <p:childTnLst>
                              <p:par>
                                <p:cTn id="951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52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53" dur="500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54" dur="50" decel="100000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55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95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5"/>
                  </p:tgtEl>
                </p:cond>
              </p:nextCondLst>
            </p:seq>
            <p:seq concurrent="1" nextAc="seek">
              <p:cTn id="957" restart="whenNotActive" fill="hold" evtFilter="cancelBubble" nodeType="interactiveSeq">
                <p:stCondLst>
                  <p:cond evt="onClick" delay="0">
                    <p:tgtEl>
                      <p:spTgt spid="8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58" fill="hold">
                      <p:stCondLst>
                        <p:cond delay="0"/>
                      </p:stCondLst>
                      <p:childTnLst>
                        <p:par>
                          <p:cTn id="959" fill="hold">
                            <p:stCondLst>
                              <p:cond delay="0"/>
                            </p:stCondLst>
                            <p:childTnLst>
                              <p:par>
                                <p:cTn id="960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62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63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64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65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66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67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968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969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70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971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72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973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74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975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76" fill="hold">
                      <p:stCondLst>
                        <p:cond delay="indefinite"/>
                      </p:stCondLst>
                      <p:childTnLst>
                        <p:par>
                          <p:cTn id="977" fill="hold">
                            <p:stCondLst>
                              <p:cond delay="0"/>
                            </p:stCondLst>
                            <p:childTnLst>
                              <p:par>
                                <p:cTn id="978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79" dur="500"/>
                                        <p:tgtEl>
                                          <p:spTgt spid="9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80" dur="500"/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1" dur="50" decel="100000"/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98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8"/>
                  </p:tgtEl>
                </p:cond>
              </p:nextCondLst>
            </p:seq>
            <p:seq concurrent="1" nextAc="seek">
              <p:cTn id="984" restart="whenNotActive" fill="hold" evtFilter="cancelBubble" nodeType="interactiveSeq">
                <p:stCondLst>
                  <p:cond evt="onClick" delay="0">
                    <p:tgtEl>
                      <p:spTgt spid="8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85" fill="hold">
                      <p:stCondLst>
                        <p:cond delay="0"/>
                      </p:stCondLst>
                      <p:childTnLst>
                        <p:par>
                          <p:cTn id="986" fill="hold">
                            <p:stCondLst>
                              <p:cond delay="0"/>
                            </p:stCondLst>
                            <p:childTnLst>
                              <p:par>
                                <p:cTn id="987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89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0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91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92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93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94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995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996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97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998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99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000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001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002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03" fill="hold">
                      <p:stCondLst>
                        <p:cond delay="indefinite"/>
                      </p:stCondLst>
                      <p:childTnLst>
                        <p:par>
                          <p:cTn id="1004" fill="hold">
                            <p:stCondLst>
                              <p:cond delay="0"/>
                            </p:stCondLst>
                            <p:childTnLst>
                              <p:par>
                                <p:cTn id="1005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06" dur="5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07" dur="500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8" dur="50" decel="100000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9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0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9"/>
                  </p:tgtEl>
                </p:cond>
              </p:nextCondLst>
            </p:seq>
            <p:seq concurrent="1" nextAc="seek">
              <p:cTn id="1011" restart="whenNotActive" fill="hold" evtFilter="cancelBubble" nodeType="interactiveSeq">
                <p:stCondLst>
                  <p:cond evt="onClick" delay="0">
                    <p:tgtEl>
                      <p:spTgt spid="9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012" fill="hold">
                      <p:stCondLst>
                        <p:cond delay="0"/>
                      </p:stCondLst>
                      <p:childTnLst>
                        <p:par>
                          <p:cTn id="1013" fill="hold">
                            <p:stCondLst>
                              <p:cond delay="0"/>
                            </p:stCondLst>
                            <p:childTnLst>
                              <p:par>
                                <p:cTn id="1014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16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17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8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9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20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21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022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023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024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025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026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027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028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029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30" fill="hold">
                      <p:stCondLst>
                        <p:cond delay="indefinite"/>
                      </p:stCondLst>
                      <p:childTnLst>
                        <p:par>
                          <p:cTn id="1031" fill="hold">
                            <p:stCondLst>
                              <p:cond delay="0"/>
                            </p:stCondLst>
                            <p:childTnLst>
                              <p:par>
                                <p:cTn id="1032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33" dur="5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34" dur="500"/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35" dur="50" decel="100000"/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36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03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0"/>
                  </p:tgtEl>
                </p:cond>
              </p:nextCondLst>
            </p:seq>
            <p:seq concurrent="1" nextAc="seek">
              <p:cTn id="1038" restart="whenNotActive" fill="hold" evtFilter="cancelBubble" nodeType="interactiveSeq">
                <p:stCondLst>
                  <p:cond evt="onClick" delay="0">
                    <p:tgtEl>
                      <p:spTgt spid="9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039" fill="hold">
                      <p:stCondLst>
                        <p:cond delay="0"/>
                      </p:stCondLst>
                      <p:childTnLst>
                        <p:par>
                          <p:cTn id="1040" fill="hold">
                            <p:stCondLst>
                              <p:cond delay="0"/>
                            </p:stCondLst>
                            <p:childTnLst>
                              <p:par>
                                <p:cTn id="1041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43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44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45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46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47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48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049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050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051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052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053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054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055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056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57" fill="hold">
                      <p:stCondLst>
                        <p:cond delay="indefinite"/>
                      </p:stCondLst>
                      <p:childTnLst>
                        <p:par>
                          <p:cTn id="1058" fill="hold">
                            <p:stCondLst>
                              <p:cond delay="0"/>
                            </p:stCondLst>
                            <p:childTnLst>
                              <p:par>
                                <p:cTn id="1059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60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1" dur="500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62" dur="50" decel="100000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63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06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1"/>
                  </p:tgtEl>
                </p:cond>
              </p:nextCondLst>
            </p:seq>
            <p:seq concurrent="1" nextAc="seek">
              <p:cTn id="1065" restart="whenNotActive" fill="hold" evtFilter="cancelBubble" nodeType="interactiveSeq">
                <p:stCondLst>
                  <p:cond evt="onClick" delay="0">
                    <p:tgtEl>
                      <p:spTgt spid="9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066" fill="hold">
                      <p:stCondLst>
                        <p:cond delay="0"/>
                      </p:stCondLst>
                      <p:childTnLst>
                        <p:par>
                          <p:cTn id="1067" fill="hold">
                            <p:stCondLst>
                              <p:cond delay="0"/>
                            </p:stCondLst>
                            <p:childTnLst>
                              <p:par>
                                <p:cTn id="1068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70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71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2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3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4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5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076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077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078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079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080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081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082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083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84" fill="hold">
                      <p:stCondLst>
                        <p:cond delay="indefinite"/>
                      </p:stCondLst>
                      <p:childTnLst>
                        <p:par>
                          <p:cTn id="1085" fill="hold">
                            <p:stCondLst>
                              <p:cond delay="0"/>
                            </p:stCondLst>
                            <p:childTnLst>
                              <p:par>
                                <p:cTn id="1086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87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88" dur="500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9" dur="50" decel="100000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90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09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2"/>
                  </p:tgtEl>
                </p:cond>
              </p:nextCondLst>
            </p:seq>
            <p:seq concurrent="1" nextAc="seek">
              <p:cTn id="1092" restart="whenNotActive" fill="hold" evtFilter="cancelBubble" nodeType="interactiveSeq">
                <p:stCondLst>
                  <p:cond evt="onClick" delay="0">
                    <p:tgtEl>
                      <p:spTgt spid="9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093" fill="hold">
                      <p:stCondLst>
                        <p:cond delay="0"/>
                      </p:stCondLst>
                      <p:childTnLst>
                        <p:par>
                          <p:cTn id="1094" fill="hold">
                            <p:stCondLst>
                              <p:cond delay="0"/>
                            </p:stCondLst>
                            <p:childTnLst>
                              <p:par>
                                <p:cTn id="1095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97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98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99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00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01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02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103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104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105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106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107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108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109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110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11" fill="hold">
                      <p:stCondLst>
                        <p:cond delay="indefinite"/>
                      </p:stCondLst>
                      <p:childTnLst>
                        <p:par>
                          <p:cTn id="1112" fill="hold">
                            <p:stCondLst>
                              <p:cond delay="0"/>
                            </p:stCondLst>
                            <p:childTnLst>
                              <p:par>
                                <p:cTn id="1113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14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15" dur="500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16" dur="50" decel="100000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17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11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3"/>
                  </p:tgtEl>
                </p:cond>
              </p:nextCondLst>
            </p:seq>
            <p:seq concurrent="1" nextAc="seek">
              <p:cTn id="1119" restart="whenNotActive" fill="hold" evtFilter="cancelBubble" nodeType="interactiveSeq">
                <p:stCondLst>
                  <p:cond evt="onClick" delay="0">
                    <p:tgtEl>
                      <p:spTgt spid="10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20" fill="hold">
                      <p:stCondLst>
                        <p:cond delay="0"/>
                      </p:stCondLst>
                      <p:childTnLst>
                        <p:par>
                          <p:cTn id="1121" fill="hold">
                            <p:stCondLst>
                              <p:cond delay="0"/>
                            </p:stCondLst>
                            <p:childTnLst>
                              <p:par>
                                <p:cTn id="1122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24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25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26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27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28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29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130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131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132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133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134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135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136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137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38" fill="hold">
                      <p:stCondLst>
                        <p:cond delay="indefinite"/>
                      </p:stCondLst>
                      <p:childTnLst>
                        <p:par>
                          <p:cTn id="1139" fill="hold">
                            <p:stCondLst>
                              <p:cond delay="0"/>
                            </p:stCondLst>
                            <p:childTnLst>
                              <p:par>
                                <p:cTn id="1140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41" dur="5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42" dur="500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43" dur="50" decel="100000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44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14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0"/>
                  </p:tgtEl>
                </p:cond>
              </p:nextCondLst>
            </p:seq>
            <p:seq concurrent="1" nextAc="seek">
              <p:cTn id="1146" restart="whenNotActive" fill="hold" evtFilter="cancelBubble" nodeType="interactiveSeq">
                <p:stCondLst>
                  <p:cond evt="onClick" delay="0">
                    <p:tgtEl>
                      <p:spTgt spid="10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47" fill="hold">
                      <p:stCondLst>
                        <p:cond delay="0"/>
                      </p:stCondLst>
                      <p:childTnLst>
                        <p:par>
                          <p:cTn id="1148" fill="hold">
                            <p:stCondLst>
                              <p:cond delay="0"/>
                            </p:stCondLst>
                            <p:childTnLst>
                              <p:par>
                                <p:cTn id="1149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51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52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53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54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55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56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157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158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159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160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161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162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163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164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65" fill="hold">
                      <p:stCondLst>
                        <p:cond delay="indefinite"/>
                      </p:stCondLst>
                      <p:childTnLst>
                        <p:par>
                          <p:cTn id="1166" fill="hold">
                            <p:stCondLst>
                              <p:cond delay="0"/>
                            </p:stCondLst>
                            <p:childTnLst>
                              <p:par>
                                <p:cTn id="1167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68" dur="500"/>
                                        <p:tgtEl>
                                          <p:spTgt spid="10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69" dur="500"/>
                                        <p:tgtEl>
                                          <p:spTgt spid="10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70" dur="50" decel="100000"/>
                                        <p:tgtEl>
                                          <p:spTgt spid="1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71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17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1"/>
                  </p:tgtEl>
                </p:cond>
              </p:nextCondLst>
            </p:seq>
            <p:seq concurrent="1" nextAc="seek">
              <p:cTn id="1173" restart="whenNotActive" fill="hold" evtFilter="cancelBubble" nodeType="interactiveSeq">
                <p:stCondLst>
                  <p:cond evt="onClick" delay="0">
                    <p:tgtEl>
                      <p:spTgt spid="10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74" fill="hold">
                      <p:stCondLst>
                        <p:cond delay="0"/>
                      </p:stCondLst>
                      <p:childTnLst>
                        <p:par>
                          <p:cTn id="1175" fill="hold">
                            <p:stCondLst>
                              <p:cond delay="0"/>
                            </p:stCondLst>
                            <p:childTnLst>
                              <p:par>
                                <p:cTn id="1176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78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79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80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81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82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83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184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185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186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187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188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189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190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191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92" fill="hold">
                      <p:stCondLst>
                        <p:cond delay="indefinite"/>
                      </p:stCondLst>
                      <p:childTnLst>
                        <p:par>
                          <p:cTn id="1193" fill="hold">
                            <p:stCondLst>
                              <p:cond delay="0"/>
                            </p:stCondLst>
                            <p:childTnLst>
                              <p:par>
                                <p:cTn id="1194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95" dur="500"/>
                                        <p:tgtEl>
                                          <p:spTgt spid="1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96" dur="500"/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97" dur="50" decel="100000"/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98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19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4"/>
                  </p:tgtEl>
                </p:cond>
              </p:nextCondLst>
            </p:seq>
            <p:seq concurrent="1" nextAc="seek">
              <p:cTn id="1200" restart="whenNotActive" fill="hold" evtFilter="cancelBubble" nodeType="interactiveSeq">
                <p:stCondLst>
                  <p:cond evt="onClick" delay="0">
                    <p:tgtEl>
                      <p:spTgt spid="10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201" fill="hold">
                      <p:stCondLst>
                        <p:cond delay="0"/>
                      </p:stCondLst>
                      <p:childTnLst>
                        <p:par>
                          <p:cTn id="1202" fill="hold">
                            <p:stCondLst>
                              <p:cond delay="0"/>
                            </p:stCondLst>
                            <p:childTnLst>
                              <p:par>
                                <p:cTn id="1203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05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06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07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08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09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10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211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212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13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214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15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216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17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218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19" fill="hold">
                      <p:stCondLst>
                        <p:cond delay="indefinite"/>
                      </p:stCondLst>
                      <p:childTnLst>
                        <p:par>
                          <p:cTn id="1220" fill="hold">
                            <p:stCondLst>
                              <p:cond delay="0"/>
                            </p:stCondLst>
                            <p:childTnLst>
                              <p:par>
                                <p:cTn id="1221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22" dur="5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23" dur="500"/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24" dur="50" decel="100000"/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25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22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5"/>
                  </p:tgtEl>
                </p:cond>
              </p:nextCondLst>
            </p:seq>
            <p:seq concurrent="1" nextAc="seek">
              <p:cTn id="1227" restart="whenNotActive" fill="hold" evtFilter="cancelBubble" nodeType="interactiveSeq">
                <p:stCondLst>
                  <p:cond evt="onClick" delay="0">
                    <p:tgtEl>
                      <p:spTgt spid="10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228" fill="hold">
                      <p:stCondLst>
                        <p:cond delay="0"/>
                      </p:stCondLst>
                      <p:childTnLst>
                        <p:par>
                          <p:cTn id="1229" fill="hold">
                            <p:stCondLst>
                              <p:cond delay="0"/>
                            </p:stCondLst>
                            <p:childTnLst>
                              <p:par>
                                <p:cTn id="1230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32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33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34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35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36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37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238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239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40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241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42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243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44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245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46" fill="hold">
                      <p:stCondLst>
                        <p:cond delay="indefinite"/>
                      </p:stCondLst>
                      <p:childTnLst>
                        <p:par>
                          <p:cTn id="1247" fill="hold">
                            <p:stCondLst>
                              <p:cond delay="0"/>
                            </p:stCondLst>
                            <p:childTnLst>
                              <p:par>
                                <p:cTn id="1248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49" dur="500"/>
                                        <p:tgtEl>
                                          <p:spTgt spid="1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50" dur="500"/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51" dur="50" decel="100000"/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5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25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6"/>
                  </p:tgtEl>
                </p:cond>
              </p:nextCondLst>
            </p:seq>
            <p:seq concurrent="1" nextAc="seek">
              <p:cTn id="1254" restart="whenNotActive" fill="hold" evtFilter="cancelBubble" nodeType="interactiveSeq">
                <p:stCondLst>
                  <p:cond evt="onClick" delay="0">
                    <p:tgtEl>
                      <p:spTgt spid="10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255" fill="hold">
                      <p:stCondLst>
                        <p:cond delay="0"/>
                      </p:stCondLst>
                      <p:childTnLst>
                        <p:par>
                          <p:cTn id="1256" fill="hold">
                            <p:stCondLst>
                              <p:cond delay="0"/>
                            </p:stCondLst>
                            <p:childTnLst>
                              <p:par>
                                <p:cTn id="1257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59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60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61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62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63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64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265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266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67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268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69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270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71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272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73" fill="hold">
                      <p:stCondLst>
                        <p:cond delay="indefinite"/>
                      </p:stCondLst>
                      <p:childTnLst>
                        <p:par>
                          <p:cTn id="1274" fill="hold">
                            <p:stCondLst>
                              <p:cond delay="0"/>
                            </p:stCondLst>
                            <p:childTnLst>
                              <p:par>
                                <p:cTn id="1275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76" dur="500"/>
                                        <p:tgtEl>
                                          <p:spTgt spid="1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77" dur="500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78" dur="50" decel="100000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79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28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7"/>
                  </p:tgtEl>
                </p:cond>
              </p:nextCondLst>
            </p:seq>
            <p:seq concurrent="1" nextAc="seek">
              <p:cTn id="1281" restart="whenNotActive" fill="hold" evtFilter="cancelBubble" nodeType="interactiveSeq">
                <p:stCondLst>
                  <p:cond evt="onClick" delay="0">
                    <p:tgtEl>
                      <p:spTgt spid="10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282" fill="hold">
                      <p:stCondLst>
                        <p:cond delay="0"/>
                      </p:stCondLst>
                      <p:childTnLst>
                        <p:par>
                          <p:cTn id="1283" fill="hold">
                            <p:stCondLst>
                              <p:cond delay="0"/>
                            </p:stCondLst>
                            <p:childTnLst>
                              <p:par>
                                <p:cTn id="1284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86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87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88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89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90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91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292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293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94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295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96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297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98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299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00" fill="hold">
                      <p:stCondLst>
                        <p:cond delay="indefinite"/>
                      </p:stCondLst>
                      <p:childTnLst>
                        <p:par>
                          <p:cTn id="1301" fill="hold">
                            <p:stCondLst>
                              <p:cond delay="0"/>
                            </p:stCondLst>
                            <p:childTnLst>
                              <p:par>
                                <p:cTn id="1302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03" dur="500"/>
                                        <p:tgtEl>
                                          <p:spTgt spid="1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04" dur="500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05" dur="50" decel="100000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06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0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8"/>
                  </p:tgtEl>
                </p:cond>
              </p:nextCondLst>
            </p:seq>
            <p:seq concurrent="1" nextAc="seek">
              <p:cTn id="1308" restart="whenNotActive" fill="hold" evtFilter="cancelBubble" nodeType="interactiveSeq">
                <p:stCondLst>
                  <p:cond evt="onClick" delay="0">
                    <p:tgtEl>
                      <p:spTgt spid="10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09" fill="hold">
                      <p:stCondLst>
                        <p:cond delay="0"/>
                      </p:stCondLst>
                      <p:childTnLst>
                        <p:par>
                          <p:cTn id="1310" fill="hold">
                            <p:stCondLst>
                              <p:cond delay="0"/>
                            </p:stCondLst>
                            <p:childTnLst>
                              <p:par>
                                <p:cTn id="1311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13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14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15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16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17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18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319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320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321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322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323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324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325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326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27" fill="hold">
                      <p:stCondLst>
                        <p:cond delay="indefinite"/>
                      </p:stCondLst>
                      <p:childTnLst>
                        <p:par>
                          <p:cTn id="1328" fill="hold">
                            <p:stCondLst>
                              <p:cond delay="0"/>
                            </p:stCondLst>
                            <p:childTnLst>
                              <p:par>
                                <p:cTn id="1329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30" dur="500"/>
                                        <p:tgtEl>
                                          <p:spTgt spid="1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31" dur="500"/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32" dur="50" decel="100000"/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33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3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9"/>
                  </p:tgtEl>
                </p:cond>
              </p:nextCondLst>
            </p:seq>
            <p:seq concurrent="1" nextAc="seek">
              <p:cTn id="1335" restart="whenNotActive" fill="hold" evtFilter="cancelBubble" nodeType="interactiveSeq">
                <p:stCondLst>
                  <p:cond evt="onClick" delay="0">
                    <p:tgtEl>
                      <p:spTgt spid="11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36" fill="hold">
                      <p:stCondLst>
                        <p:cond delay="0"/>
                      </p:stCondLst>
                      <p:childTnLst>
                        <p:par>
                          <p:cTn id="1337" fill="hold">
                            <p:stCondLst>
                              <p:cond delay="0"/>
                            </p:stCondLst>
                            <p:childTnLst>
                              <p:par>
                                <p:cTn id="1338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40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41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42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43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44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45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346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347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348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349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350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351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352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353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54" fill="hold">
                      <p:stCondLst>
                        <p:cond delay="indefinite"/>
                      </p:stCondLst>
                      <p:childTnLst>
                        <p:par>
                          <p:cTn id="1355" fill="hold">
                            <p:stCondLst>
                              <p:cond delay="0"/>
                            </p:stCondLst>
                            <p:childTnLst>
                              <p:par>
                                <p:cTn id="1356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57" dur="500"/>
                                        <p:tgtEl>
                                          <p:spTgt spid="1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58" dur="500"/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59" dur="50" decel="100000"/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60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6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16"/>
                  </p:tgtEl>
                </p:cond>
              </p:nextCondLst>
            </p:seq>
            <p:seq concurrent="1" nextAc="seek">
              <p:cTn id="1362" restart="whenNotActive" fill="hold" evtFilter="cancelBubble" nodeType="interactiveSeq">
                <p:stCondLst>
                  <p:cond evt="onClick" delay="0">
                    <p:tgtEl>
                      <p:spTgt spid="11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63" fill="hold">
                      <p:stCondLst>
                        <p:cond delay="0"/>
                      </p:stCondLst>
                      <p:childTnLst>
                        <p:par>
                          <p:cTn id="1364" fill="hold">
                            <p:stCondLst>
                              <p:cond delay="0"/>
                            </p:stCondLst>
                            <p:childTnLst>
                              <p:par>
                                <p:cTn id="1365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67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68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69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70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71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72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373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374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375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376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377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378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379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380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81" fill="hold">
                      <p:stCondLst>
                        <p:cond delay="indefinite"/>
                      </p:stCondLst>
                      <p:childTnLst>
                        <p:par>
                          <p:cTn id="1382" fill="hold">
                            <p:stCondLst>
                              <p:cond delay="0"/>
                            </p:stCondLst>
                            <p:childTnLst>
                              <p:par>
                                <p:cTn id="1383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84" dur="500"/>
                                        <p:tgtEl>
                                          <p:spTgt spid="1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85" dur="500"/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86" dur="50" decel="100000"/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87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8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17"/>
                  </p:tgtEl>
                </p:cond>
              </p:nextCondLst>
            </p:seq>
            <p:seq concurrent="1" nextAc="seek">
              <p:cTn id="1389" restart="whenNotActive" fill="hold" evtFilter="cancelBubble" nodeType="interactiveSeq">
                <p:stCondLst>
                  <p:cond evt="onClick" delay="0">
                    <p:tgtEl>
                      <p:spTgt spid="12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90" fill="hold">
                      <p:stCondLst>
                        <p:cond delay="0"/>
                      </p:stCondLst>
                      <p:childTnLst>
                        <p:par>
                          <p:cTn id="1391" fill="hold">
                            <p:stCondLst>
                              <p:cond delay="0"/>
                            </p:stCondLst>
                            <p:childTnLst>
                              <p:par>
                                <p:cTn id="1392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94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95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96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97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98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99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400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401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402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403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404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405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406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407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08" fill="hold">
                      <p:stCondLst>
                        <p:cond delay="indefinite"/>
                      </p:stCondLst>
                      <p:childTnLst>
                        <p:par>
                          <p:cTn id="1409" fill="hold">
                            <p:stCondLst>
                              <p:cond delay="0"/>
                            </p:stCondLst>
                            <p:childTnLst>
                              <p:par>
                                <p:cTn id="1410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411" dur="500"/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12" dur="500"/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13" dur="50" decel="100000"/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14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41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0"/>
                  </p:tgtEl>
                </p:cond>
              </p:nextCondLst>
            </p:seq>
            <p:seq concurrent="1" nextAc="seek">
              <p:cTn id="1416" restart="whenNotActive" fill="hold" evtFilter="cancelBubble" nodeType="interactiveSeq">
                <p:stCondLst>
                  <p:cond evt="onClick" delay="0">
                    <p:tgtEl>
                      <p:spTgt spid="12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17" fill="hold">
                      <p:stCondLst>
                        <p:cond delay="0"/>
                      </p:stCondLst>
                      <p:childTnLst>
                        <p:par>
                          <p:cTn id="1418" fill="hold">
                            <p:stCondLst>
                              <p:cond delay="0"/>
                            </p:stCondLst>
                            <p:childTnLst>
                              <p:par>
                                <p:cTn id="1419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421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22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23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24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25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26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427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428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429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430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431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432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433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434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35" fill="hold">
                      <p:stCondLst>
                        <p:cond delay="indefinite"/>
                      </p:stCondLst>
                      <p:childTnLst>
                        <p:par>
                          <p:cTn id="1436" fill="hold">
                            <p:stCondLst>
                              <p:cond delay="0"/>
                            </p:stCondLst>
                            <p:childTnLst>
                              <p:par>
                                <p:cTn id="1437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438" dur="500"/>
                                        <p:tgtEl>
                                          <p:spTgt spid="12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39" dur="500"/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40" dur="50" decel="100000"/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41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44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1"/>
                  </p:tgtEl>
                </p:cond>
              </p:nextCondLst>
            </p:seq>
            <p:seq concurrent="1" nextAc="seek">
              <p:cTn id="1443" restart="whenNotActive" fill="hold" evtFilter="cancelBubble" nodeType="interactiveSeq">
                <p:stCondLst>
                  <p:cond evt="onClick" delay="0">
                    <p:tgtEl>
                      <p:spTgt spid="12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44" fill="hold">
                      <p:stCondLst>
                        <p:cond delay="0"/>
                      </p:stCondLst>
                      <p:childTnLst>
                        <p:par>
                          <p:cTn id="1445" fill="hold">
                            <p:stCondLst>
                              <p:cond delay="0"/>
                            </p:stCondLst>
                            <p:childTnLst>
                              <p:par>
                                <p:cTn id="1446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448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49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50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51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52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53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454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455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456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457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458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459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460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461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62" fill="hold">
                      <p:stCondLst>
                        <p:cond delay="indefinite"/>
                      </p:stCondLst>
                      <p:childTnLst>
                        <p:par>
                          <p:cTn id="1463" fill="hold">
                            <p:stCondLst>
                              <p:cond delay="0"/>
                            </p:stCondLst>
                            <p:childTnLst>
                              <p:par>
                                <p:cTn id="1464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465" dur="500"/>
                                        <p:tgtEl>
                                          <p:spTgt spid="12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66" dur="500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67" dur="50" decel="100000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68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46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2"/>
                  </p:tgtEl>
                </p:cond>
              </p:nextCondLst>
            </p:seq>
            <p:seq concurrent="1" nextAc="seek">
              <p:cTn id="1470" restart="whenNotActive" fill="hold" evtFilter="cancelBubble" nodeType="interactiveSeq">
                <p:stCondLst>
                  <p:cond evt="onClick" delay="0">
                    <p:tgtEl>
                      <p:spTgt spid="12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71" fill="hold">
                      <p:stCondLst>
                        <p:cond delay="0"/>
                      </p:stCondLst>
                      <p:childTnLst>
                        <p:par>
                          <p:cTn id="1472" fill="hold">
                            <p:stCondLst>
                              <p:cond delay="0"/>
                            </p:stCondLst>
                            <p:childTnLst>
                              <p:par>
                                <p:cTn id="1473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475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76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77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78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79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80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481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482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483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484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485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486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487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488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89" fill="hold">
                      <p:stCondLst>
                        <p:cond delay="indefinite"/>
                      </p:stCondLst>
                      <p:childTnLst>
                        <p:par>
                          <p:cTn id="1490" fill="hold">
                            <p:stCondLst>
                              <p:cond delay="0"/>
                            </p:stCondLst>
                            <p:childTnLst>
                              <p:par>
                                <p:cTn id="1491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492" dur="5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93" dur="500"/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94" dur="50" decel="100000"/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95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49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3"/>
                  </p:tgtEl>
                </p:cond>
              </p:nextCondLst>
            </p:seq>
            <p:seq concurrent="1" nextAc="seek">
              <p:cTn id="1497" restart="whenNotActive" fill="hold" evtFilter="cancelBubble" nodeType="interactiveSeq">
                <p:stCondLst>
                  <p:cond evt="onClick" delay="0">
                    <p:tgtEl>
                      <p:spTgt spid="12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98" fill="hold">
                      <p:stCondLst>
                        <p:cond delay="0"/>
                      </p:stCondLst>
                      <p:childTnLst>
                        <p:par>
                          <p:cTn id="1499" fill="hold">
                            <p:stCondLst>
                              <p:cond delay="0"/>
                            </p:stCondLst>
                            <p:childTnLst>
                              <p:par>
                                <p:cTn id="1500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02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03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04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05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06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07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508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509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510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511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512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513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514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515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16" fill="hold">
                      <p:stCondLst>
                        <p:cond delay="indefinite"/>
                      </p:stCondLst>
                      <p:childTnLst>
                        <p:par>
                          <p:cTn id="1517" fill="hold">
                            <p:stCondLst>
                              <p:cond delay="0"/>
                            </p:stCondLst>
                            <p:childTnLst>
                              <p:par>
                                <p:cTn id="1518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519" dur="500"/>
                                        <p:tgtEl>
                                          <p:spTgt spid="13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20" dur="500"/>
                                        <p:tgtEl>
                                          <p:spTgt spid="1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21" dur="50" decel="100000"/>
                                        <p:tgtEl>
                                          <p:spTgt spid="1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2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52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4"/>
                  </p:tgtEl>
                </p:cond>
              </p:nextCondLst>
            </p:seq>
            <p:seq concurrent="1" nextAc="seek">
              <p:cTn id="1524" restart="whenNotActive" fill="hold" evtFilter="cancelBubble" nodeType="interactiveSeq">
                <p:stCondLst>
                  <p:cond evt="onClick" delay="0">
                    <p:tgtEl>
                      <p:spTgt spid="12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525" fill="hold">
                      <p:stCondLst>
                        <p:cond delay="0"/>
                      </p:stCondLst>
                      <p:childTnLst>
                        <p:par>
                          <p:cTn id="1526" fill="hold">
                            <p:stCondLst>
                              <p:cond delay="0"/>
                            </p:stCondLst>
                            <p:childTnLst>
                              <p:par>
                                <p:cTn id="1527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29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30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31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32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33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34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535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536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537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538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539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540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541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542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43" fill="hold">
                      <p:stCondLst>
                        <p:cond delay="indefinite"/>
                      </p:stCondLst>
                      <p:childTnLst>
                        <p:par>
                          <p:cTn id="1544" fill="hold">
                            <p:stCondLst>
                              <p:cond delay="0"/>
                            </p:stCondLst>
                            <p:childTnLst>
                              <p:par>
                                <p:cTn id="1545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546" dur="500"/>
                                        <p:tgtEl>
                                          <p:spTgt spid="13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47" dur="500"/>
                                        <p:tgtEl>
                                          <p:spTgt spid="1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48" dur="50" decel="100000"/>
                                        <p:tgtEl>
                                          <p:spTgt spid="1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49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55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5"/>
                  </p:tgtEl>
                </p:cond>
              </p:nextCondLst>
            </p:seq>
            <p:seq concurrent="1" nextAc="seek">
              <p:cTn id="1551" restart="whenNotActive" fill="hold" evtFilter="cancelBubble" nodeType="interactiveSeq">
                <p:stCondLst>
                  <p:cond evt="onClick" delay="0">
                    <p:tgtEl>
                      <p:spTgt spid="13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552" fill="hold">
                      <p:stCondLst>
                        <p:cond delay="0"/>
                      </p:stCondLst>
                      <p:childTnLst>
                        <p:par>
                          <p:cTn id="1553" fill="hold">
                            <p:stCondLst>
                              <p:cond delay="0"/>
                            </p:stCondLst>
                            <p:childTnLst>
                              <p:par>
                                <p:cTn id="1554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56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57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58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59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60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61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562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563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564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565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566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567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568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569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70" fill="hold">
                      <p:stCondLst>
                        <p:cond delay="indefinite"/>
                      </p:stCondLst>
                      <p:childTnLst>
                        <p:par>
                          <p:cTn id="1571" fill="hold">
                            <p:stCondLst>
                              <p:cond delay="0"/>
                            </p:stCondLst>
                            <p:childTnLst>
                              <p:par>
                                <p:cTn id="1572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573" dur="500"/>
                                        <p:tgtEl>
                                          <p:spTgt spid="13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74" dur="500"/>
                                        <p:tgtEl>
                                          <p:spTgt spid="1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75" dur="50" decel="100000"/>
                                        <p:tgtEl>
                                          <p:spTgt spid="1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76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57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2"/>
                  </p:tgtEl>
                </p:cond>
              </p:nextCondLst>
            </p:seq>
            <p:seq concurrent="1" nextAc="seek">
              <p:cTn id="1578" restart="whenNotActive" fill="hold" evtFilter="cancelBubble" nodeType="interactiveSeq">
                <p:stCondLst>
                  <p:cond evt="onClick" delay="0">
                    <p:tgtEl>
                      <p:spTgt spid="13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579" fill="hold">
                      <p:stCondLst>
                        <p:cond delay="0"/>
                      </p:stCondLst>
                      <p:childTnLst>
                        <p:par>
                          <p:cTn id="1580" fill="hold">
                            <p:stCondLst>
                              <p:cond delay="0"/>
                            </p:stCondLst>
                            <p:childTnLst>
                              <p:par>
                                <p:cTn id="1581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83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84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85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86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87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88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589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590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591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592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593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594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595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596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97" fill="hold">
                      <p:stCondLst>
                        <p:cond delay="indefinite"/>
                      </p:stCondLst>
                      <p:childTnLst>
                        <p:par>
                          <p:cTn id="1598" fill="hold">
                            <p:stCondLst>
                              <p:cond delay="0"/>
                            </p:stCondLst>
                            <p:childTnLst>
                              <p:par>
                                <p:cTn id="1599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600" dur="500"/>
                                        <p:tgtEl>
                                          <p:spTgt spid="13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01" dur="500"/>
                                        <p:tgtEl>
                                          <p:spTgt spid="1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02" dur="50" decel="100000"/>
                                        <p:tgtEl>
                                          <p:spTgt spid="1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03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60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3"/>
                  </p:tgtEl>
                </p:cond>
              </p:nextCondLst>
            </p:seq>
            <p:seq concurrent="1" nextAc="seek">
              <p:cTn id="1605" restart="whenNotActive" fill="hold" evtFilter="cancelBubble" nodeType="interactiveSeq">
                <p:stCondLst>
                  <p:cond evt="onClick" delay="0">
                    <p:tgtEl>
                      <p:spTgt spid="13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606" fill="hold">
                      <p:stCondLst>
                        <p:cond delay="0"/>
                      </p:stCondLst>
                      <p:childTnLst>
                        <p:par>
                          <p:cTn id="1607" fill="hold">
                            <p:stCondLst>
                              <p:cond delay="0"/>
                            </p:stCondLst>
                            <p:childTnLst>
                              <p:par>
                                <p:cTn id="1608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610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11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12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13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14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15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616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617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618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619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620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621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622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623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24" fill="hold">
                      <p:stCondLst>
                        <p:cond delay="indefinite"/>
                      </p:stCondLst>
                      <p:childTnLst>
                        <p:par>
                          <p:cTn id="1625" fill="hold">
                            <p:stCondLst>
                              <p:cond delay="0"/>
                            </p:stCondLst>
                            <p:childTnLst>
                              <p:par>
                                <p:cTn id="1626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627" dur="500"/>
                                        <p:tgtEl>
                                          <p:spTgt spid="14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28" dur="500"/>
                                        <p:tgtEl>
                                          <p:spTgt spid="1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29" dur="50" decel="100000"/>
                                        <p:tgtEl>
                                          <p:spTgt spid="1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30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63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6"/>
                  </p:tgtEl>
                </p:cond>
              </p:nextCondLst>
            </p:seq>
            <p:seq concurrent="1" nextAc="seek">
              <p:cTn id="1632" restart="whenNotActive" fill="hold" evtFilter="cancelBubble" nodeType="interactiveSeq">
                <p:stCondLst>
                  <p:cond evt="onClick" delay="0">
                    <p:tgtEl>
                      <p:spTgt spid="13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633" fill="hold">
                      <p:stCondLst>
                        <p:cond delay="0"/>
                      </p:stCondLst>
                      <p:childTnLst>
                        <p:par>
                          <p:cTn id="1634" fill="hold">
                            <p:stCondLst>
                              <p:cond delay="0"/>
                            </p:stCondLst>
                            <p:childTnLst>
                              <p:par>
                                <p:cTn id="1635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637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38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39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40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41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42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643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644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645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646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647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648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649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650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51" fill="hold">
                      <p:stCondLst>
                        <p:cond delay="indefinite"/>
                      </p:stCondLst>
                      <p:childTnLst>
                        <p:par>
                          <p:cTn id="1652" fill="hold">
                            <p:stCondLst>
                              <p:cond delay="0"/>
                            </p:stCondLst>
                            <p:childTnLst>
                              <p:par>
                                <p:cTn id="1653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654" dur="500"/>
                                        <p:tgtEl>
                                          <p:spTgt spid="14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55" dur="500"/>
                                        <p:tgtEl>
                                          <p:spTgt spid="1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56" dur="50" decel="100000"/>
                                        <p:tgtEl>
                                          <p:spTgt spid="1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57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65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7"/>
                  </p:tgtEl>
                </p:cond>
              </p:nextCondLst>
            </p:seq>
            <p:seq concurrent="1" nextAc="seek">
              <p:cTn id="1659" restart="whenNotActive" fill="hold" evtFilter="cancelBubble" nodeType="interactiveSeq">
                <p:stCondLst>
                  <p:cond evt="onClick" delay="0">
                    <p:tgtEl>
                      <p:spTgt spid="13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660" fill="hold">
                      <p:stCondLst>
                        <p:cond delay="0"/>
                      </p:stCondLst>
                      <p:childTnLst>
                        <p:par>
                          <p:cTn id="1661" fill="hold">
                            <p:stCondLst>
                              <p:cond delay="0"/>
                            </p:stCondLst>
                            <p:childTnLst>
                              <p:par>
                                <p:cTn id="1662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664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65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66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67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68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69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670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671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672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673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674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675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676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677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78" fill="hold">
                      <p:stCondLst>
                        <p:cond delay="indefinite"/>
                      </p:stCondLst>
                      <p:childTnLst>
                        <p:par>
                          <p:cTn id="1679" fill="hold">
                            <p:stCondLst>
                              <p:cond delay="0"/>
                            </p:stCondLst>
                            <p:childTnLst>
                              <p:par>
                                <p:cTn id="1680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681" dur="500"/>
                                        <p:tgtEl>
                                          <p:spTgt spid="14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82" dur="500"/>
                                        <p:tgtEl>
                                          <p:spTgt spid="1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83" dur="50" decel="100000"/>
                                        <p:tgtEl>
                                          <p:spTgt spid="1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84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68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8"/>
                  </p:tgtEl>
                </p:cond>
              </p:nextCondLst>
            </p:seq>
            <p:seq concurrent="1" nextAc="seek">
              <p:cTn id="1686" restart="whenNotActive" fill="hold" evtFilter="cancelBubble" nodeType="interactiveSeq">
                <p:stCondLst>
                  <p:cond evt="onClick" delay="0">
                    <p:tgtEl>
                      <p:spTgt spid="13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687" fill="hold">
                      <p:stCondLst>
                        <p:cond delay="0"/>
                      </p:stCondLst>
                      <p:childTnLst>
                        <p:par>
                          <p:cTn id="1688" fill="hold">
                            <p:stCondLst>
                              <p:cond delay="0"/>
                            </p:stCondLst>
                            <p:childTnLst>
                              <p:par>
                                <p:cTn id="1689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691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92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93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94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95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96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697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698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699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700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701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702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703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704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05" fill="hold">
                      <p:stCondLst>
                        <p:cond delay="indefinite"/>
                      </p:stCondLst>
                      <p:childTnLst>
                        <p:par>
                          <p:cTn id="1706" fill="hold">
                            <p:stCondLst>
                              <p:cond delay="0"/>
                            </p:stCondLst>
                            <p:childTnLst>
                              <p:par>
                                <p:cTn id="1707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708" dur="500"/>
                                        <p:tgtEl>
                                          <p:spTgt spid="14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09" dur="500"/>
                                        <p:tgtEl>
                                          <p:spTgt spid="1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10" dur="50" decel="100000"/>
                                        <p:tgtEl>
                                          <p:spTgt spid="1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11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7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9"/>
                  </p:tgtEl>
                </p:cond>
              </p:nextCondLst>
            </p:seq>
            <p:seq concurrent="1" nextAc="seek">
              <p:cTn id="1713" restart="whenNotActive" fill="hold" evtFilter="cancelBubble" nodeType="interactiveSeq">
                <p:stCondLst>
                  <p:cond evt="onClick" delay="0">
                    <p:tgtEl>
                      <p:spTgt spid="14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714" fill="hold">
                      <p:stCondLst>
                        <p:cond delay="0"/>
                      </p:stCondLst>
                      <p:childTnLst>
                        <p:par>
                          <p:cTn id="1715" fill="hold">
                            <p:stCondLst>
                              <p:cond delay="0"/>
                            </p:stCondLst>
                            <p:childTnLst>
                              <p:par>
                                <p:cTn id="1716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18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19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20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21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22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23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724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725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726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727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728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729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730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731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32" fill="hold">
                      <p:stCondLst>
                        <p:cond delay="indefinite"/>
                      </p:stCondLst>
                      <p:childTnLst>
                        <p:par>
                          <p:cTn id="1733" fill="hold">
                            <p:stCondLst>
                              <p:cond delay="0"/>
                            </p:stCondLst>
                            <p:childTnLst>
                              <p:par>
                                <p:cTn id="1734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735" dur="500"/>
                                        <p:tgtEl>
                                          <p:spTgt spid="14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36" dur="500"/>
                                        <p:tgtEl>
                                          <p:spTgt spid="1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37" dur="50" decel="100000"/>
                                        <p:tgtEl>
                                          <p:spTgt spid="1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38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73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0"/>
                  </p:tgtEl>
                </p:cond>
              </p:nextCondLst>
            </p:seq>
            <p:seq concurrent="1" nextAc="seek">
              <p:cTn id="1740" restart="whenNotActive" fill="hold" evtFilter="cancelBubble" nodeType="interactiveSeq">
                <p:stCondLst>
                  <p:cond evt="onClick" delay="0">
                    <p:tgtEl>
                      <p:spTgt spid="14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741" fill="hold">
                      <p:stCondLst>
                        <p:cond delay="0"/>
                      </p:stCondLst>
                      <p:childTnLst>
                        <p:par>
                          <p:cTn id="1742" fill="hold">
                            <p:stCondLst>
                              <p:cond delay="0"/>
                            </p:stCondLst>
                            <p:childTnLst>
                              <p:par>
                                <p:cTn id="1743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45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46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47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48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49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50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751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752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753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754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755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756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757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758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59" fill="hold">
                      <p:stCondLst>
                        <p:cond delay="indefinite"/>
                      </p:stCondLst>
                      <p:childTnLst>
                        <p:par>
                          <p:cTn id="1760" fill="hold">
                            <p:stCondLst>
                              <p:cond delay="0"/>
                            </p:stCondLst>
                            <p:childTnLst>
                              <p:par>
                                <p:cTn id="1761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762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63" dur="500"/>
                                        <p:tgtEl>
                                          <p:spTgt spid="1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64" dur="50" decel="100000"/>
                                        <p:tgtEl>
                                          <p:spTgt spid="1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65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76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1"/>
                  </p:tgtEl>
                </p:cond>
              </p:nextCondLst>
            </p:seq>
            <p:seq concurrent="1" nextAc="seek">
              <p:cTn id="1767" restart="whenNotActive" fill="hold" evtFilter="cancelBubble" nodeType="interactiveSeq">
                <p:stCondLst>
                  <p:cond evt="onClick" delay="0">
                    <p:tgtEl>
                      <p:spTgt spid="14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768" fill="hold">
                      <p:stCondLst>
                        <p:cond delay="0"/>
                      </p:stCondLst>
                      <p:childTnLst>
                        <p:par>
                          <p:cTn id="1769" fill="hold">
                            <p:stCondLst>
                              <p:cond delay="0"/>
                            </p:stCondLst>
                            <p:childTnLst>
                              <p:par>
                                <p:cTn id="1770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72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73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74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75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76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77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778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779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780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781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782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783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784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785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86" fill="hold">
                      <p:stCondLst>
                        <p:cond delay="indefinite"/>
                      </p:stCondLst>
                      <p:childTnLst>
                        <p:par>
                          <p:cTn id="1787" fill="hold">
                            <p:stCondLst>
                              <p:cond delay="0"/>
                            </p:stCondLst>
                            <p:childTnLst>
                              <p:par>
                                <p:cTn id="1788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789" dur="500"/>
                                        <p:tgtEl>
                                          <p:spTgt spid="15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90" dur="500"/>
                                        <p:tgtEl>
                                          <p:spTgt spid="1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91" dur="50" decel="100000"/>
                                        <p:tgtEl>
                                          <p:spTgt spid="1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9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79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8"/>
                  </p:tgtEl>
                </p:cond>
              </p:nextCondLst>
            </p:seq>
            <p:seq concurrent="1" nextAc="seek">
              <p:cTn id="1794" restart="whenNotActive" fill="hold" evtFilter="cancelBubble" nodeType="interactiveSeq">
                <p:stCondLst>
                  <p:cond evt="onClick" delay="0">
                    <p:tgtEl>
                      <p:spTgt spid="14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795" fill="hold">
                      <p:stCondLst>
                        <p:cond delay="0"/>
                      </p:stCondLst>
                      <p:childTnLst>
                        <p:par>
                          <p:cTn id="1796" fill="hold">
                            <p:stCondLst>
                              <p:cond delay="0"/>
                            </p:stCondLst>
                            <p:childTnLst>
                              <p:par>
                                <p:cTn id="1797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99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00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01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02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03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04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805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806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807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808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809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810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811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812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13" fill="hold">
                      <p:stCondLst>
                        <p:cond delay="indefinite"/>
                      </p:stCondLst>
                      <p:childTnLst>
                        <p:par>
                          <p:cTn id="1814" fill="hold">
                            <p:stCondLst>
                              <p:cond delay="0"/>
                            </p:stCondLst>
                            <p:childTnLst>
                              <p:par>
                                <p:cTn id="1815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816" dur="500"/>
                                        <p:tgtEl>
                                          <p:spTgt spid="15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17" dur="500"/>
                                        <p:tgtEl>
                                          <p:spTgt spid="1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18" dur="50" decel="100000"/>
                                        <p:tgtEl>
                                          <p:spTgt spid="1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19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82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9"/>
                  </p:tgtEl>
                </p:cond>
              </p:nextCondLst>
            </p:seq>
          </p:childTnLst>
        </p:cTn>
      </p:par>
    </p:tnLst>
    <p:bldLst>
      <p:bldP spid="44043" grpId="0" animBg="1"/>
      <p:bldP spid="44044" grpId="0" animBg="1"/>
      <p:bldP spid="44045" grpId="0" animBg="1"/>
      <p:bldP spid="44046" grpId="0" animBg="1"/>
      <p:bldP spid="44047" grpId="0" animBg="1"/>
      <p:bldP spid="44048" grpId="0" animBg="1"/>
      <p:bldP spid="44057" grpId="0" animBg="1"/>
      <p:bldP spid="44057" grpId="1" animBg="1"/>
      <p:bldP spid="44057" grpId="2" animBg="1"/>
      <p:bldP spid="44058" grpId="0" animBg="1"/>
      <p:bldP spid="44058" grpId="1" animBg="1"/>
      <p:bldP spid="44059" grpId="0" animBg="1"/>
      <p:bldP spid="44059" grpId="1" animBg="1"/>
      <p:bldP spid="44060" grpId="0" animBg="1"/>
      <p:bldP spid="44060" grpId="1" animBg="1"/>
      <p:bldP spid="44061" grpId="0" animBg="1"/>
      <p:bldP spid="44061" grpId="1" animBg="1"/>
      <p:bldP spid="44062" grpId="0" animBg="1"/>
      <p:bldP spid="44062" grpId="1" animBg="1"/>
      <p:bldP spid="32" grpId="0" animBg="1"/>
      <p:bldP spid="40" grpId="0" animBg="1"/>
      <p:bldP spid="44" grpId="0" animBg="1"/>
      <p:bldP spid="44" grpId="1" animBg="1"/>
      <p:bldP spid="45" grpId="0" animBg="1"/>
      <p:bldP spid="45" grpId="1" animBg="1"/>
      <p:bldP spid="41" grpId="0" animBg="1"/>
      <p:bldP spid="41" grpId="1" animBg="1"/>
      <p:bldP spid="47" grpId="0" animBg="1"/>
      <p:bldP spid="47" grpId="1" animBg="1"/>
      <p:bldP spid="48" grpId="0" animBg="1"/>
      <p:bldP spid="48" grpId="1" animBg="1"/>
      <p:bldP spid="49" grpId="0" animBg="1"/>
      <p:bldP spid="49" grpId="1" animBg="1"/>
      <p:bldP spid="50" grpId="0" animBg="1"/>
      <p:bldP spid="50" grpId="1" animBg="1"/>
      <p:bldP spid="51" grpId="0" animBg="1"/>
      <p:bldP spid="51" grpId="1" animBg="1"/>
      <p:bldP spid="54" grpId="0" animBg="1"/>
      <p:bldP spid="54" grpId="1" animBg="1"/>
      <p:bldP spid="55" grpId="0" animBg="1"/>
      <p:bldP spid="55" grpId="1" animBg="1"/>
      <p:bldP spid="62" grpId="0" animBg="1"/>
      <p:bldP spid="62" grpId="1" animBg="1"/>
      <p:bldP spid="63" grpId="0" animBg="1"/>
      <p:bldP spid="63" grpId="1" animBg="1"/>
      <p:bldP spid="64" grpId="0" animBg="1"/>
      <p:bldP spid="64" grpId="1" animBg="1"/>
      <p:bldP spid="65" grpId="0" animBg="1"/>
      <p:bldP spid="65" grpId="1" animBg="1"/>
      <p:bldP spid="66" grpId="0" animBg="1"/>
      <p:bldP spid="66" grpId="1" animBg="1"/>
      <p:bldP spid="67" grpId="0" animBg="1"/>
      <p:bldP spid="67" grpId="1" animBg="1"/>
      <p:bldP spid="70" grpId="0" animBg="1"/>
      <p:bldP spid="70" grpId="1" animBg="1"/>
      <p:bldP spid="71" grpId="0" animBg="1"/>
      <p:bldP spid="71" grpId="1" animBg="1"/>
      <p:bldP spid="78" grpId="0" animBg="1"/>
      <p:bldP spid="78" grpId="1" animBg="1"/>
      <p:bldP spid="79" grpId="0" animBg="1"/>
      <p:bldP spid="79" grpId="1" animBg="1"/>
      <p:bldP spid="80" grpId="0" animBg="1"/>
      <p:bldP spid="80" grpId="1" animBg="1"/>
      <p:bldP spid="81" grpId="0" animBg="1"/>
      <p:bldP spid="81" grpId="1" animBg="1"/>
      <p:bldP spid="82" grpId="0" animBg="1"/>
      <p:bldP spid="82" grpId="1" animBg="1"/>
      <p:bldP spid="83" grpId="0" animBg="1"/>
      <p:bldP spid="83" grpId="1" animBg="1"/>
      <p:bldP spid="86" grpId="0" animBg="1"/>
      <p:bldP spid="86" grpId="1" animBg="1"/>
      <p:bldP spid="87" grpId="0" animBg="1"/>
      <p:bldP spid="87" grpId="1" animBg="1"/>
      <p:bldP spid="94" grpId="0" animBg="1"/>
      <p:bldP spid="94" grpId="1" animBg="1"/>
      <p:bldP spid="95" grpId="0" animBg="1"/>
      <p:bldP spid="95" grpId="1" animBg="1"/>
      <p:bldP spid="96" grpId="0" animBg="1"/>
      <p:bldP spid="96" grpId="1" animBg="1"/>
      <p:bldP spid="97" grpId="0" animBg="1"/>
      <p:bldP spid="97" grpId="1" animBg="1"/>
      <p:bldP spid="98" grpId="0" animBg="1"/>
      <p:bldP spid="98" grpId="1" animBg="1"/>
      <p:bldP spid="99" grpId="0" animBg="1"/>
      <p:bldP spid="99" grpId="1" animBg="1"/>
      <p:bldP spid="102" grpId="0" animBg="1"/>
      <p:bldP spid="102" grpId="1" animBg="1"/>
      <p:bldP spid="103" grpId="0" animBg="1"/>
      <p:bldP spid="103" grpId="1" animBg="1"/>
      <p:bldP spid="110" grpId="0" animBg="1"/>
      <p:bldP spid="110" grpId="1" animBg="1"/>
      <p:bldP spid="111" grpId="0" animBg="1"/>
      <p:bldP spid="111" grpId="1" animBg="1"/>
      <p:bldP spid="112" grpId="0" animBg="1"/>
      <p:bldP spid="112" grpId="1" animBg="1"/>
      <p:bldP spid="113" grpId="0" animBg="1"/>
      <p:bldP spid="113" grpId="1" animBg="1"/>
      <p:bldP spid="114" grpId="0" animBg="1"/>
      <p:bldP spid="114" grpId="1" animBg="1"/>
      <p:bldP spid="115" grpId="0" animBg="1"/>
      <p:bldP spid="115" grpId="1" animBg="1"/>
      <p:bldP spid="118" grpId="0" animBg="1"/>
      <p:bldP spid="118" grpId="1" animBg="1"/>
      <p:bldP spid="119" grpId="0" animBg="1"/>
      <p:bldP spid="119" grpId="1" animBg="1"/>
      <p:bldP spid="126" grpId="0" animBg="1"/>
      <p:bldP spid="126" grpId="1" animBg="1"/>
      <p:bldP spid="127" grpId="0" animBg="1"/>
      <p:bldP spid="127" grpId="1" animBg="1"/>
      <p:bldP spid="128" grpId="0" animBg="1"/>
      <p:bldP spid="128" grpId="1" animBg="1"/>
      <p:bldP spid="129" grpId="0" animBg="1"/>
      <p:bldP spid="129" grpId="1" animBg="1"/>
      <p:bldP spid="130" grpId="0" animBg="1"/>
      <p:bldP spid="130" grpId="1" animBg="1"/>
      <p:bldP spid="131" grpId="0" animBg="1"/>
      <p:bldP spid="131" grpId="1" animBg="1"/>
      <p:bldP spid="134" grpId="0" animBg="1"/>
      <p:bldP spid="134" grpId="1" animBg="1"/>
      <p:bldP spid="135" grpId="0" animBg="1"/>
      <p:bldP spid="135" grpId="1" animBg="1"/>
      <p:bldP spid="142" grpId="0" animBg="1"/>
      <p:bldP spid="142" grpId="1" animBg="1"/>
      <p:bldP spid="143" grpId="0" animBg="1"/>
      <p:bldP spid="143" grpId="1" animBg="1"/>
      <p:bldP spid="144" grpId="0" animBg="1"/>
      <p:bldP spid="144" grpId="1" animBg="1"/>
      <p:bldP spid="145" grpId="0" animBg="1"/>
      <p:bldP spid="145" grpId="1" animBg="1"/>
      <p:bldP spid="146" grpId="0" animBg="1"/>
      <p:bldP spid="146" grpId="1" animBg="1"/>
      <p:bldP spid="147" grpId="0" animBg="1"/>
      <p:bldP spid="147" grpId="1" animBg="1"/>
      <p:bldP spid="150" grpId="0" animBg="1"/>
      <p:bldP spid="150" grpId="1" animBg="1"/>
      <p:bldP spid="151" grpId="0" animBg="1"/>
      <p:bldP spid="151" grpId="1" animBg="1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03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fr-FR" dirty="0" smtClean="0"/>
              <a:t>7</a:t>
            </a:r>
            <a:endParaRPr lang="fr-FR" dirty="0"/>
          </a:p>
        </p:txBody>
      </p:sp>
      <p:sp>
        <p:nvSpPr>
          <p:cNvPr id="44035" name="AutoShape 3">
            <a:hlinkClick r:id="" action="ppaction://noaction" highlightClick="1"/>
          </p:cNvPr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actionButtonBlank">
            <a:avLst/>
          </a:prstGeom>
          <a:gradFill rotWithShape="1"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fr-FR"/>
          </a:p>
        </p:txBody>
      </p:sp>
      <p:sp>
        <p:nvSpPr>
          <p:cNvPr id="44043" name="AutoShape 11">
            <a:hlinkClick r:id="" action="ppaction://noaction" highlightClick="1"/>
          </p:cNvPr>
          <p:cNvSpPr>
            <a:spLocks noChangeArrowheads="1"/>
          </p:cNvSpPr>
          <p:nvPr/>
        </p:nvSpPr>
        <p:spPr bwMode="auto">
          <a:xfrm>
            <a:off x="2973372" y="434934"/>
            <a:ext cx="466725" cy="468312"/>
          </a:xfrm>
          <a:prstGeom prst="actionButtonBlank">
            <a:avLst/>
          </a:prstGeom>
          <a:gradFill rotWithShape="1">
            <a:gsLst>
              <a:gs pos="0">
                <a:srgbClr val="FFC000"/>
              </a:gs>
              <a:gs pos="100000">
                <a:srgbClr val="D09502"/>
              </a:gs>
            </a:gsLst>
            <a:path path="rect">
              <a:fillToRect l="50000" t="50000" r="50000" b="50000"/>
            </a:path>
          </a:gradFill>
          <a:ln w="9525">
            <a:noFill/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</p:spPr>
        <p:txBody>
          <a:bodyPr wrap="none" anchor="ctr"/>
          <a:lstStyle/>
          <a:p>
            <a:pPr algn="ctr"/>
            <a:r>
              <a:rPr lang="fr-FR" sz="2800" dirty="0" smtClean="0">
                <a:latin typeface="Arial Rounded MT Bold" pitchFamily="34" charset="0"/>
              </a:rPr>
              <a:t>A</a:t>
            </a:r>
            <a:endParaRPr lang="fr-FR" sz="2800" dirty="0">
              <a:latin typeface="Arial Rounded MT Bold" pitchFamily="34" charset="0"/>
            </a:endParaRPr>
          </a:p>
        </p:txBody>
      </p:sp>
      <p:sp>
        <p:nvSpPr>
          <p:cNvPr id="44044" name="AutoShape 12">
            <a:hlinkClick r:id="" action="ppaction://noaction" highlightClick="1"/>
          </p:cNvPr>
          <p:cNvSpPr>
            <a:spLocks noChangeArrowheads="1"/>
          </p:cNvSpPr>
          <p:nvPr/>
        </p:nvSpPr>
        <p:spPr bwMode="auto">
          <a:xfrm>
            <a:off x="3440097" y="434934"/>
            <a:ext cx="466725" cy="468312"/>
          </a:xfrm>
          <a:prstGeom prst="actionButtonBlank">
            <a:avLst/>
          </a:prstGeom>
          <a:gradFill rotWithShape="1">
            <a:gsLst>
              <a:gs pos="0">
                <a:srgbClr val="FFC000"/>
              </a:gs>
              <a:gs pos="100000">
                <a:srgbClr val="D09502"/>
              </a:gs>
            </a:gsLst>
            <a:path path="rect">
              <a:fillToRect l="50000" t="50000" r="50000" b="50000"/>
            </a:path>
          </a:gradFill>
          <a:ln w="9525">
            <a:noFill/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</p:spPr>
        <p:txBody>
          <a:bodyPr wrap="none" anchor="ctr"/>
          <a:lstStyle/>
          <a:p>
            <a:pPr algn="ctr"/>
            <a:r>
              <a:rPr lang="fr-FR" sz="2800" dirty="0" smtClean="0">
                <a:latin typeface="Arial Rounded MT Bold" pitchFamily="34" charset="0"/>
              </a:rPr>
              <a:t>U</a:t>
            </a:r>
            <a:endParaRPr lang="fr-FR" sz="2800" dirty="0">
              <a:latin typeface="Arial Rounded MT Bold" pitchFamily="34" charset="0"/>
            </a:endParaRPr>
          </a:p>
        </p:txBody>
      </p:sp>
      <p:sp>
        <p:nvSpPr>
          <p:cNvPr id="44045" name="AutoShape 13">
            <a:hlinkClick r:id="" action="ppaction://noaction" highlightClick="1"/>
          </p:cNvPr>
          <p:cNvSpPr>
            <a:spLocks noChangeArrowheads="1"/>
          </p:cNvSpPr>
          <p:nvPr/>
        </p:nvSpPr>
        <p:spPr bwMode="auto">
          <a:xfrm>
            <a:off x="3906822" y="434934"/>
            <a:ext cx="466725" cy="468312"/>
          </a:xfrm>
          <a:prstGeom prst="actionButtonBlank">
            <a:avLst/>
          </a:prstGeom>
          <a:gradFill rotWithShape="1">
            <a:gsLst>
              <a:gs pos="0">
                <a:srgbClr val="FFC000"/>
              </a:gs>
              <a:gs pos="100000">
                <a:srgbClr val="D09502"/>
              </a:gs>
            </a:gsLst>
            <a:path path="rect">
              <a:fillToRect l="50000" t="50000" r="50000" b="50000"/>
            </a:path>
          </a:gradFill>
          <a:ln w="9525">
            <a:noFill/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</p:spPr>
        <p:txBody>
          <a:bodyPr wrap="none" anchor="ctr"/>
          <a:lstStyle/>
          <a:p>
            <a:pPr algn="ctr"/>
            <a:r>
              <a:rPr lang="fr-FR" sz="2800" dirty="0" smtClean="0">
                <a:latin typeface="Arial Rounded MT Bold" pitchFamily="34" charset="0"/>
              </a:rPr>
              <a:t>T</a:t>
            </a:r>
            <a:endParaRPr lang="fr-FR" sz="2800" dirty="0">
              <a:latin typeface="Arial Rounded MT Bold" pitchFamily="34" charset="0"/>
            </a:endParaRPr>
          </a:p>
        </p:txBody>
      </p:sp>
      <p:sp>
        <p:nvSpPr>
          <p:cNvPr id="44046" name="AutoShape 14">
            <a:hlinkClick r:id="" action="ppaction://noaction" highlightClick="1"/>
          </p:cNvPr>
          <p:cNvSpPr>
            <a:spLocks noChangeArrowheads="1"/>
          </p:cNvSpPr>
          <p:nvPr/>
        </p:nvSpPr>
        <p:spPr bwMode="auto">
          <a:xfrm>
            <a:off x="4373547" y="434934"/>
            <a:ext cx="466725" cy="468312"/>
          </a:xfrm>
          <a:prstGeom prst="actionButtonBlank">
            <a:avLst/>
          </a:prstGeom>
          <a:gradFill rotWithShape="1">
            <a:gsLst>
              <a:gs pos="0">
                <a:srgbClr val="FFC000"/>
              </a:gs>
              <a:gs pos="100000">
                <a:srgbClr val="D09502"/>
              </a:gs>
            </a:gsLst>
            <a:path path="rect">
              <a:fillToRect l="50000" t="50000" r="50000" b="50000"/>
            </a:path>
          </a:gradFill>
          <a:ln w="9525">
            <a:noFill/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</p:spPr>
        <p:txBody>
          <a:bodyPr wrap="none" anchor="ctr"/>
          <a:lstStyle/>
          <a:p>
            <a:pPr algn="ctr"/>
            <a:r>
              <a:rPr lang="fr-FR" sz="2800" dirty="0" smtClean="0">
                <a:latin typeface="Arial Rounded MT Bold" pitchFamily="34" charset="0"/>
              </a:rPr>
              <a:t>O</a:t>
            </a:r>
            <a:endParaRPr lang="fr-FR" sz="2800" dirty="0">
              <a:latin typeface="Arial Rounded MT Bold" pitchFamily="34" charset="0"/>
            </a:endParaRPr>
          </a:p>
        </p:txBody>
      </p:sp>
      <p:sp>
        <p:nvSpPr>
          <p:cNvPr id="44047" name="AutoShape 15">
            <a:hlinkClick r:id="" action="ppaction://noaction" highlightClick="1"/>
          </p:cNvPr>
          <p:cNvSpPr>
            <a:spLocks noChangeArrowheads="1"/>
          </p:cNvSpPr>
          <p:nvPr/>
        </p:nvSpPr>
        <p:spPr bwMode="auto">
          <a:xfrm>
            <a:off x="4840272" y="434934"/>
            <a:ext cx="466725" cy="468312"/>
          </a:xfrm>
          <a:prstGeom prst="actionButtonBlank">
            <a:avLst/>
          </a:prstGeom>
          <a:gradFill rotWithShape="1">
            <a:gsLst>
              <a:gs pos="0">
                <a:srgbClr val="FFC000"/>
              </a:gs>
              <a:gs pos="100000">
                <a:srgbClr val="D09502"/>
              </a:gs>
            </a:gsLst>
            <a:path path="rect">
              <a:fillToRect l="50000" t="50000" r="50000" b="50000"/>
            </a:path>
          </a:gradFill>
          <a:ln w="9525">
            <a:noFill/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</p:spPr>
        <p:txBody>
          <a:bodyPr wrap="none" anchor="ctr"/>
          <a:lstStyle/>
          <a:p>
            <a:pPr algn="ctr"/>
            <a:r>
              <a:rPr lang="fr-FR" sz="2800" dirty="0" smtClean="0">
                <a:latin typeface="Arial Rounded MT Bold" pitchFamily="34" charset="0"/>
              </a:rPr>
              <a:t>M</a:t>
            </a:r>
            <a:endParaRPr lang="fr-FR" sz="2800" dirty="0">
              <a:latin typeface="Arial Rounded MT Bold" pitchFamily="34" charset="0"/>
            </a:endParaRPr>
          </a:p>
        </p:txBody>
      </p:sp>
      <p:sp>
        <p:nvSpPr>
          <p:cNvPr id="44048" name="AutoShape 16">
            <a:hlinkClick r:id="" action="ppaction://noaction" highlightClick="1"/>
          </p:cNvPr>
          <p:cNvSpPr>
            <a:spLocks noChangeArrowheads="1"/>
          </p:cNvSpPr>
          <p:nvPr/>
        </p:nvSpPr>
        <p:spPr bwMode="auto">
          <a:xfrm>
            <a:off x="5291134" y="434934"/>
            <a:ext cx="466725" cy="468312"/>
          </a:xfrm>
          <a:prstGeom prst="actionButtonBlank">
            <a:avLst/>
          </a:prstGeom>
          <a:gradFill rotWithShape="1">
            <a:gsLst>
              <a:gs pos="0">
                <a:srgbClr val="FFC000"/>
              </a:gs>
              <a:gs pos="100000">
                <a:srgbClr val="D09502"/>
              </a:gs>
            </a:gsLst>
            <a:path path="rect">
              <a:fillToRect l="50000" t="50000" r="50000" b="50000"/>
            </a:path>
          </a:gradFill>
          <a:ln w="9525">
            <a:noFill/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</p:spPr>
        <p:txBody>
          <a:bodyPr wrap="none" anchor="ctr"/>
          <a:lstStyle/>
          <a:p>
            <a:pPr algn="ctr"/>
            <a:r>
              <a:rPr lang="fr-FR" sz="2800" dirty="0" smtClean="0">
                <a:latin typeface="Arial Rounded MT Bold" pitchFamily="34" charset="0"/>
              </a:rPr>
              <a:t>N</a:t>
            </a:r>
            <a:endParaRPr lang="fr-FR" sz="2800" dirty="0">
              <a:latin typeface="Arial Rounded MT Bold" pitchFamily="34" charset="0"/>
            </a:endParaRPr>
          </a:p>
        </p:txBody>
      </p:sp>
      <p:pic>
        <p:nvPicPr>
          <p:cNvPr id="44049" name="Picture 17" descr="ok5">
            <a:hlinkClick r:id="" action="ppaction://noaction">
              <a:snd r:embed="rId3" name="laser.wav" builtIn="1"/>
            </a:hlinkClick>
          </p:cNvPr>
          <p:cNvPicPr>
            <a:picLocks noChangeAspect="1" noChangeArrowheads="1" noCrop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>
            <a:off x="7383501" y="2443149"/>
            <a:ext cx="828675" cy="468313"/>
          </a:xfrm>
          <a:prstGeom prst="rect">
            <a:avLst/>
          </a:prstGeom>
          <a:noFill/>
        </p:spPr>
      </p:pic>
      <p:pic>
        <p:nvPicPr>
          <p:cNvPr id="44050" name="Picture 18" descr="fleche_58"/>
          <p:cNvPicPr>
            <a:picLocks noChangeAspect="1" noChangeArrowheads="1" noCrop="1"/>
          </p:cNvPicPr>
          <p:nvPr/>
        </p:nvPicPr>
        <p:blipFill>
          <a:blip r:embed="rId5"/>
          <a:srcRect/>
          <a:stretch>
            <a:fillRect/>
          </a:stretch>
        </p:blipFill>
        <p:spPr bwMode="auto">
          <a:xfrm>
            <a:off x="8496300" y="3300413"/>
            <a:ext cx="447675" cy="257175"/>
          </a:xfrm>
          <a:prstGeom prst="rect">
            <a:avLst/>
          </a:prstGeom>
          <a:noFill/>
        </p:spPr>
      </p:pic>
      <p:sp>
        <p:nvSpPr>
          <p:cNvPr id="44051" name="Rectangle 19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892402" y="2260584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A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44052" name="Rectangle 2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892402" y="2727309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44053" name="Rectangle 21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892402" y="3195622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M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44054" name="Rectangle 22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892402" y="3663934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N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44055" name="Rectangle 23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892402" y="4132247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O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44056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892402" y="4600559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T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44057" name="Rectangle 25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892402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A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44058" name="Rectangle 26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892402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44059" name="Rectangle 27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892402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M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44060" name="Rectangle 28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892402" y="1238220"/>
            <a:ext cx="466725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N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44061" name="Rectangle 29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892402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O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44062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892402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T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32" name="AutoShape 16">
            <a:hlinkClick r:id="" action="ppaction://noaction" highlightClick="1"/>
          </p:cNvPr>
          <p:cNvSpPr>
            <a:spLocks noChangeArrowheads="1"/>
          </p:cNvSpPr>
          <p:nvPr/>
        </p:nvSpPr>
        <p:spPr bwMode="auto">
          <a:xfrm>
            <a:off x="5748360" y="434934"/>
            <a:ext cx="466725" cy="468312"/>
          </a:xfrm>
          <a:prstGeom prst="actionButtonBlank">
            <a:avLst/>
          </a:prstGeom>
          <a:gradFill rotWithShape="1">
            <a:gsLst>
              <a:gs pos="0">
                <a:srgbClr val="FFC000"/>
              </a:gs>
              <a:gs pos="100000">
                <a:srgbClr val="D09502"/>
              </a:gs>
            </a:gsLst>
            <a:path path="rect">
              <a:fillToRect l="50000" t="50000" r="50000" b="50000"/>
            </a:path>
          </a:gradFill>
          <a:ln w="9525">
            <a:noFill/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</p:spPr>
        <p:txBody>
          <a:bodyPr wrap="none" anchor="ctr"/>
          <a:lstStyle/>
          <a:p>
            <a:pPr algn="ctr"/>
            <a:r>
              <a:rPr lang="fr-FR" sz="2800" dirty="0" smtClean="0">
                <a:latin typeface="Arial Rounded MT Bold" pitchFamily="34" charset="0"/>
              </a:rPr>
              <a:t>E</a:t>
            </a:r>
            <a:endParaRPr lang="fr-FR" sz="2800" dirty="0">
              <a:latin typeface="Arial Rounded MT Bold" pitchFamily="34" charset="0"/>
            </a:endParaRPr>
          </a:p>
        </p:txBody>
      </p:sp>
      <p:sp>
        <p:nvSpPr>
          <p:cNvPr id="42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892402" y="5072085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U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44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892402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U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pic>
        <p:nvPicPr>
          <p:cNvPr id="35" name="Image 34" descr="interrog01.gif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1358856" y="5838858"/>
            <a:ext cx="506409" cy="506409"/>
          </a:xfrm>
          <a:prstGeom prst="rect">
            <a:avLst/>
          </a:prstGeom>
        </p:spPr>
      </p:pic>
      <p:sp>
        <p:nvSpPr>
          <p:cNvPr id="36" name="ZoneTexte 35"/>
          <p:cNvSpPr txBox="1"/>
          <p:nvPr/>
        </p:nvSpPr>
        <p:spPr>
          <a:xfrm>
            <a:off x="0" y="6386553"/>
            <a:ext cx="3221020" cy="380480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</p:spPr>
        <p:txBody>
          <a:bodyPr wrap="square" lIns="36000" tIns="36000" rIns="36000" bIns="36000" rtlCol="0" anchor="ctr" anchorCtr="0">
            <a:spAutoFit/>
          </a:bodyPr>
          <a:lstStyle/>
          <a:p>
            <a:pPr algn="ctr"/>
            <a:r>
              <a:rPr lang="fr-FR" sz="2000" dirty="0" smtClean="0">
                <a:latin typeface="Arial Rounded MT Bold" pitchFamily="34" charset="0"/>
              </a:rPr>
              <a:t>une période de l’année </a:t>
            </a:r>
            <a:endParaRPr lang="fr-FR" sz="2000" dirty="0">
              <a:latin typeface="Arial Rounded MT Bold" pitchFamily="34" charset="0"/>
            </a:endParaRPr>
          </a:p>
        </p:txBody>
      </p:sp>
      <p:sp>
        <p:nvSpPr>
          <p:cNvPr id="30" name="Rectangle 19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367071" y="2260584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A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31" name="Rectangle 2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367071" y="2727309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33" name="Rectangle 21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367071" y="3195622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M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34" name="Rectangle 22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367071" y="3663934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N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37" name="Rectangle 23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367071" y="4132247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O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38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367071" y="4600559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T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39" name="Rectangle 25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367071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A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40" name="Rectangle 26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367071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41" name="Rectangle 27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367071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M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43" name="Rectangle 28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367071" y="1238220"/>
            <a:ext cx="466725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N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45" name="Rectangle 29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367071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O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46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367071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T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47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367071" y="5072085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U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48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367071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U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49" name="Rectangle 19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841740" y="2260584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A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50" name="Rectangle 2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841740" y="2727309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51" name="Rectangle 21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841740" y="3195622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M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52" name="Rectangle 22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841740" y="3663934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N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53" name="Rectangle 23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841740" y="4132247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O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54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841740" y="4600559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T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55" name="Rectangle 25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841740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A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56" name="Rectangle 26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841740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57" name="Rectangle 27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841740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M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58" name="Rectangle 28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841740" y="1238220"/>
            <a:ext cx="466725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N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59" name="Rectangle 29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841740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O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60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841740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T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61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841740" y="5072085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U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62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841740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U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63" name="Rectangle 19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316409" y="2260584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A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64" name="Rectangle 2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316409" y="2727309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65" name="Rectangle 21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316409" y="3195622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M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66" name="Rectangle 22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316409" y="3663934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N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67" name="Rectangle 23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316409" y="4132247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O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68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316409" y="4600559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T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69" name="Rectangle 25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316409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A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70" name="Rectangle 26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316409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71" name="Rectangle 27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316409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M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72" name="Rectangle 28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316409" y="1238220"/>
            <a:ext cx="466725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N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73" name="Rectangle 29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316409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O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74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316409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T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75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316409" y="5072085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U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76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316409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U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77" name="Rectangle 19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791078" y="2260584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A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78" name="Rectangle 2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791078" y="2727309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79" name="Rectangle 21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791078" y="3195622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M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80" name="Rectangle 22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791078" y="3663934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N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81" name="Rectangle 23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791078" y="4132247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O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82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791078" y="4600559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T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83" name="Rectangle 25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791078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A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84" name="Rectangle 26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791078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85" name="Rectangle 27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791078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M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86" name="Rectangle 28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791078" y="1238220"/>
            <a:ext cx="466725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N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87" name="Rectangle 29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791078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O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88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791078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T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89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791078" y="5072085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U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90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791078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U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91" name="Rectangle 19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265747" y="2260584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A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92" name="Rectangle 2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265747" y="2727309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93" name="Rectangle 21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265747" y="3195622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M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94" name="Rectangle 22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265747" y="3663934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N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95" name="Rectangle 23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265747" y="4132247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O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96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265747" y="4600559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T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97" name="Rectangle 25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265747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A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98" name="Rectangle 26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265747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99" name="Rectangle 27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265747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M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00" name="Rectangle 28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265747" y="1238220"/>
            <a:ext cx="466725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N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01" name="Rectangle 29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265747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O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02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265747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T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03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265747" y="5072085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U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04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265747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U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05" name="Rectangle 19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740416" y="2260584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A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06" name="Rectangle 2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740416" y="2727309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07" name="Rectangle 21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740416" y="3195622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M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08" name="Rectangle 22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740416" y="3663934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N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09" name="Rectangle 23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740416" y="4132247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O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10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740416" y="4600559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T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11" name="Rectangle 25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740416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A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12" name="Rectangle 26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740416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13" name="Rectangle 27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740416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M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14" name="Rectangle 28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740416" y="1238220"/>
            <a:ext cx="466725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N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15" name="Rectangle 29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740416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O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16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740416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T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17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740416" y="5072085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U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18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740416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U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19" name="Rectangle 31">
            <a:hlinkClick r:id="" action="ppaction://noaction">
              <a:snd r:embed="rId8" name="arrow.wav" builtIn="1"/>
            </a:hlinkClick>
          </p:cNvPr>
          <p:cNvSpPr>
            <a:spLocks noChangeArrowheads="1"/>
          </p:cNvSpPr>
          <p:nvPr/>
        </p:nvSpPr>
        <p:spPr bwMode="auto">
          <a:xfrm>
            <a:off x="2910658" y="1238220"/>
            <a:ext cx="3322683" cy="468312"/>
          </a:xfrm>
          <a:prstGeom prst="rect">
            <a:avLst/>
          </a:prstGeom>
          <a:solidFill>
            <a:schemeClr val="accent1">
              <a:alpha val="0"/>
            </a:schemeClr>
          </a:solidFill>
          <a:ln w="12700">
            <a:solidFill>
              <a:srgbClr val="FFCC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fr-FR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4405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3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4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5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6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7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8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9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20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4" dur="500"/>
                                        <p:tgtEl>
                                          <p:spTgt spid="4405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500"/>
                                        <p:tgtEl>
                                          <p:spTgt spid="440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" decel="100000"/>
                                        <p:tgtEl>
                                          <p:spTgt spid="440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4051"/>
                  </p:tgtEl>
                </p:cond>
              </p:nextCondLst>
            </p:seq>
            <p:seq concurrent="1" nextAc="seek">
              <p:cTn id="29" restart="whenNotActive" fill="hold" evtFilter="cancelBubble" nodeType="interactiveSeq">
                <p:stCondLst>
                  <p:cond evt="onClick" delay="0">
                    <p:tgtEl>
                      <p:spTgt spid="4405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0" fill="hold">
                      <p:stCondLst>
                        <p:cond delay="0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4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5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40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41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2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43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4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45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6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47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1" dur="500"/>
                                        <p:tgtEl>
                                          <p:spTgt spid="4405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2" dur="500"/>
                                        <p:tgtEl>
                                          <p:spTgt spid="440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50" decel="100000"/>
                                        <p:tgtEl>
                                          <p:spTgt spid="440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4052"/>
                  </p:tgtEl>
                </p:cond>
              </p:nextCondLst>
            </p:seq>
            <p:seq concurrent="1" nextAc="seek">
              <p:cTn id="56" restart="whenNotActive" fill="hold" evtFilter="cancelBubble" nodeType="interactiveSeq">
                <p:stCondLst>
                  <p:cond evt="onClick" delay="0">
                    <p:tgtEl>
                      <p:spTgt spid="4405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7" fill="hold">
                      <p:stCondLst>
                        <p:cond delay="0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1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2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67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68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9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70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1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72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3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74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>
                      <p:stCondLst>
                        <p:cond delay="indefinite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8" dur="500"/>
                                        <p:tgtEl>
                                          <p:spTgt spid="4405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9" dur="500"/>
                                        <p:tgtEl>
                                          <p:spTgt spid="440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50" decel="100000"/>
                                        <p:tgtEl>
                                          <p:spTgt spid="440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4053"/>
                  </p:tgtEl>
                </p:cond>
              </p:nextCondLst>
            </p:seq>
            <p:seq concurrent="1" nextAc="seek">
              <p:cTn id="83" restart="whenNotActive" fill="hold" evtFilter="cancelBubble" nodeType="interactiveSeq">
                <p:stCondLst>
                  <p:cond evt="onClick" delay="0">
                    <p:tgtEl>
                      <p:spTgt spid="4405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4" fill="hold">
                      <p:stCondLst>
                        <p:cond delay="0"/>
                      </p:stCondLst>
                      <p:childTnLst>
                        <p:par>
                          <p:cTn id="85" fill="hold">
                            <p:stCondLst>
                              <p:cond delay="0"/>
                            </p:stCondLst>
                            <p:childTnLst>
                              <p:par>
                                <p:cTn id="86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8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9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94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95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6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97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8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99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00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01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2" fill="hold">
                      <p:stCondLst>
                        <p:cond delay="indefinite"/>
                      </p:stCondLst>
                      <p:childTnLst>
                        <p:par>
                          <p:cTn id="103" fill="hold">
                            <p:stCondLst>
                              <p:cond delay="0"/>
                            </p:stCondLst>
                            <p:childTnLst>
                              <p:par>
                                <p:cTn id="104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5" dur="500"/>
                                        <p:tgtEl>
                                          <p:spTgt spid="4406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500"/>
                                        <p:tgtEl>
                                          <p:spTgt spid="440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50" decel="100000"/>
                                        <p:tgtEl>
                                          <p:spTgt spid="440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4054"/>
                  </p:tgtEl>
                </p:cond>
              </p:nextCondLst>
            </p:seq>
            <p:seq concurrent="1" nextAc="seek">
              <p:cTn id="110" restart="whenNotActive" fill="hold" evtFilter="cancelBubble" nodeType="interactiveSeq">
                <p:stCondLst>
                  <p:cond evt="onClick" delay="0">
                    <p:tgtEl>
                      <p:spTgt spid="4405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1" fill="hold">
                      <p:stCondLst>
                        <p:cond delay="0"/>
                      </p:stCondLst>
                      <p:childTnLst>
                        <p:par>
                          <p:cTn id="112" fill="hold">
                            <p:stCondLst>
                              <p:cond delay="0"/>
                            </p:stCondLst>
                            <p:childTnLst>
                              <p:par>
                                <p:cTn id="113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5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6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7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8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9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0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21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22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3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24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5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26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7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28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9" fill="hold">
                      <p:stCondLst>
                        <p:cond delay="indefinite"/>
                      </p:stCondLst>
                      <p:childTnLst>
                        <p:par>
                          <p:cTn id="130" fill="hold">
                            <p:stCondLst>
                              <p:cond delay="0"/>
                            </p:stCondLst>
                            <p:childTnLst>
                              <p:par>
                                <p:cTn id="131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2" dur="500"/>
                                        <p:tgtEl>
                                          <p:spTgt spid="4406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3" dur="500"/>
                                        <p:tgtEl>
                                          <p:spTgt spid="440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4" dur="50" decel="100000"/>
                                        <p:tgtEl>
                                          <p:spTgt spid="440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5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4055"/>
                  </p:tgtEl>
                </p:cond>
              </p:nextCondLst>
            </p:seq>
            <p:seq concurrent="1" nextAc="seek">
              <p:cTn id="137" restart="whenNotActive" fill="hold" evtFilter="cancelBubble" nodeType="interactiveSeq">
                <p:stCondLst>
                  <p:cond evt="onClick" delay="0">
                    <p:tgtEl>
                      <p:spTgt spid="4404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8" fill="hold">
                      <p:stCondLst>
                        <p:cond delay="0"/>
                      </p:stCondLst>
                      <p:childTnLst>
                        <p:par>
                          <p:cTn id="139" fill="hold">
                            <p:stCondLst>
                              <p:cond delay="0"/>
                            </p:stCondLst>
                            <p:childTnLst>
                              <p:par>
                                <p:cTn id="140" presetID="56" presetClass="entr" presetSubtype="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by="(-#ppt_w*2)" calcmode="lin" valueType="num">
                                      <p:cBhvr rctx="PPT">
                                        <p:cTn id="142" dur="25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</p:anim>
                                    <p:anim by="(#ppt_w*0.50)" calcmode="lin" valueType="num">
                                      <p:cBhvr>
                                        <p:cTn id="143" dur="25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(-#ppt_h/2)" to="(#ppt_y)" calcmode="lin" valueType="num">
                                      <p:cBhvr>
                                        <p:cTn id="144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</p:anim>
                                    <p:animRot by="21600000">
                                      <p:cBhvr>
                                        <p:cTn id="145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6" fill="hold">
                            <p:stCondLst>
                              <p:cond delay="500"/>
                            </p:stCondLst>
                            <p:childTnLst>
                              <p:par>
                                <p:cTn id="147" presetID="56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by="(-#ppt_w*2)" calcmode="lin" valueType="num">
                                      <p:cBhvr rctx="PPT">
                                        <p:cTn id="149" dur="25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</p:anim>
                                    <p:anim by="(#ppt_w*0.50)" calcmode="lin" valueType="num">
                                      <p:cBhvr>
                                        <p:cTn id="150" dur="25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(-#ppt_h/2)" to="(#ppt_y)" calcmode="lin" valueType="num">
                                      <p:cBhvr>
                                        <p:cTn id="151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</p:anim>
                                    <p:animRot by="21600000">
                                      <p:cBhvr>
                                        <p:cTn id="152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3" fill="hold">
                            <p:stCondLst>
                              <p:cond delay="1000"/>
                            </p:stCondLst>
                            <p:childTnLst>
                              <p:par>
                                <p:cTn id="154" presetID="56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by="(-#ppt_w*2)" calcmode="lin" valueType="num">
                                      <p:cBhvr rctx="PPT">
                                        <p:cTn id="156" dur="25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</p:anim>
                                    <p:anim by="(#ppt_w*0.50)" calcmode="lin" valueType="num">
                                      <p:cBhvr>
                                        <p:cTn id="157" dur="25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(-#ppt_h/2)" to="(#ppt_y)" calcmode="lin" valueType="num">
                                      <p:cBhvr>
                                        <p:cTn id="158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</p:anim>
                                    <p:animRot by="21600000">
                                      <p:cBhvr>
                                        <p:cTn id="159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0" fill="hold">
                            <p:stCondLst>
                              <p:cond delay="1500"/>
                            </p:stCondLst>
                            <p:childTnLst>
                              <p:par>
                                <p:cTn id="161" presetID="56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by="(-#ppt_w*2)" calcmode="lin" valueType="num">
                                      <p:cBhvr rctx="PPT">
                                        <p:cTn id="163" dur="25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</p:anim>
                                    <p:anim by="(#ppt_w*0.50)" calcmode="lin" valueType="num">
                                      <p:cBhvr>
                                        <p:cTn id="164" dur="25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(-#ppt_h/2)" to="(#ppt_y)" calcmode="lin" valueType="num">
                                      <p:cBhvr>
                                        <p:cTn id="165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</p:anim>
                                    <p:animRot by="21600000">
                                      <p:cBhvr>
                                        <p:cTn id="166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7" fill="hold">
                            <p:stCondLst>
                              <p:cond delay="2000"/>
                            </p:stCondLst>
                            <p:childTnLst>
                              <p:par>
                                <p:cTn id="168" presetID="56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by="(-#ppt_w*2)" calcmode="lin" valueType="num">
                                      <p:cBhvr rctx="PPT">
                                        <p:cTn id="170" dur="25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</p:anim>
                                    <p:anim by="(#ppt_w*0.50)" calcmode="lin" valueType="num">
                                      <p:cBhvr>
                                        <p:cTn id="171" dur="25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(-#ppt_h/2)" to="(#ppt_y)" calcmode="lin" valueType="num">
                                      <p:cBhvr>
                                        <p:cTn id="172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</p:anim>
                                    <p:animRot by="21600000">
                                      <p:cBhvr>
                                        <p:cTn id="173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4" fill="hold">
                            <p:stCondLst>
                              <p:cond delay="2500"/>
                            </p:stCondLst>
                            <p:childTnLst>
                              <p:par>
                                <p:cTn id="175" presetID="56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by="(-#ppt_w*2)" calcmode="lin" valueType="num">
                                      <p:cBhvr rctx="PPT">
                                        <p:cTn id="177" dur="25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</p:anim>
                                    <p:anim by="(#ppt_w*0.50)" calcmode="lin" valueType="num">
                                      <p:cBhvr>
                                        <p:cTn id="178" dur="25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(-#ppt_h/2)" to="(#ppt_y)" calcmode="lin" valueType="num">
                                      <p:cBhvr>
                                        <p:cTn id="179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</p:anim>
                                    <p:animRot by="21600000">
                                      <p:cBhvr>
                                        <p:cTn id="180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1" fill="hold">
                            <p:stCondLst>
                              <p:cond delay="3000"/>
                            </p:stCondLst>
                            <p:childTnLst>
                              <p:par>
                                <p:cTn id="182" presetID="56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by="(-#ppt_w*2)" calcmode="lin" valueType="num">
                                      <p:cBhvr rctx="PPT">
                                        <p:cTn id="184" dur="25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</p:anim>
                                    <p:anim by="(#ppt_w*0.50)" calcmode="lin" valueType="num">
                                      <p:cBhvr>
                                        <p:cTn id="185" dur="25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(-#ppt_h/2)" to="(#ppt_y)" calcmode="lin" valueType="num">
                                      <p:cBhvr>
                                        <p:cTn id="186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</p:anim>
                                    <p:animRot by="21600000">
                                      <p:cBhvr>
                                        <p:cTn id="187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8" fill="hold">
                            <p:stCondLst>
                              <p:cond delay="3500"/>
                            </p:stCondLst>
                            <p:childTnLst>
                              <p:par>
                                <p:cTn id="189" presetID="34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from="(-#ppt_w/2)" to="(#ppt_x)" calcmode="lin" valueType="num">
                                      <p:cBhvr>
                                        <p:cTn id="191" dur="6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0" to="-1.0" calcmode="lin" valueType="num">
                                      <p:cBhvr>
                                        <p:cTn id="192" dur="200" decel="5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44050"/>
                                        </p:tgtEl>
                                        <p:attrNameLst>
                                          <p:attrName>xshear</p:attrName>
                                        </p:attrNameLst>
                                      </p:cBhvr>
                                    </p:anim>
                                    <p:animScale>
                                      <p:cBhvr>
                                        <p:cTn id="193" dur="200" decel="10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44050"/>
                                        </p:tgtEl>
                                      </p:cBhvr>
                                      <p:from x="100000" y="100000"/>
                                      <p:to x="80000" y="100000"/>
                                    </p:animScale>
                                    <p:anim by="(#ppt_h/3+#ppt_w*0.1)" calcmode="lin" valueType="num">
                                      <p:cBhvr additive="sum">
                                        <p:cTn id="194" dur="200" decel="10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440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4049"/>
                  </p:tgtEl>
                </p:cond>
              </p:nextCondLst>
            </p:seq>
            <p:seq concurrent="1" nextAc="seek">
              <p:cTn id="195" restart="whenNotActive" fill="hold" evtFilter="cancelBubble" nodeType="interactiveSeq">
                <p:stCondLst>
                  <p:cond evt="onClick" delay="0">
                    <p:tgtEl>
                      <p:spTgt spid="4405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96" fill="hold">
                      <p:stCondLst>
                        <p:cond delay="0"/>
                      </p:stCondLst>
                      <p:childTnLst>
                        <p:par>
                          <p:cTn id="197" fill="hold">
                            <p:stCondLst>
                              <p:cond delay="0"/>
                            </p:stCondLst>
                            <p:childTnLst>
                              <p:par>
                                <p:cTn id="198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00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1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2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3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4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5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206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207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08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209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10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211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12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213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4" fill="hold">
                      <p:stCondLst>
                        <p:cond delay="indefinite"/>
                      </p:stCondLst>
                      <p:childTnLst>
                        <p:par>
                          <p:cTn id="215" fill="hold">
                            <p:stCondLst>
                              <p:cond delay="0"/>
                            </p:stCondLst>
                            <p:childTnLst>
                              <p:par>
                                <p:cTn id="216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17" dur="500"/>
                                        <p:tgtEl>
                                          <p:spTgt spid="4406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18" dur="500"/>
                                        <p:tgtEl>
                                          <p:spTgt spid="440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9" dur="50" decel="100000"/>
                                        <p:tgtEl>
                                          <p:spTgt spid="440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0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2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4056"/>
                  </p:tgtEl>
                </p:cond>
              </p:nextCondLst>
            </p:seq>
            <p:seq concurrent="1" nextAc="seek">
              <p:cTn id="222" restart="whenNotActive" fill="hold" evtFilter="cancelBubble" nodeType="interactiveSeq">
                <p:stCondLst>
                  <p:cond evt="onClick" delay="0">
                    <p:tgtEl>
                      <p:spTgt spid="4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23" fill="hold">
                      <p:stCondLst>
                        <p:cond delay="0"/>
                      </p:stCondLst>
                      <p:childTnLst>
                        <p:par>
                          <p:cTn id="224" fill="hold">
                            <p:stCondLst>
                              <p:cond delay="0"/>
                            </p:stCondLst>
                            <p:childTnLst>
                              <p:par>
                                <p:cTn id="225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7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8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9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0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1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2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233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234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35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236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37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238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39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240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1" fill="hold">
                      <p:stCondLst>
                        <p:cond delay="indefinite"/>
                      </p:stCondLst>
                      <p:childTnLst>
                        <p:par>
                          <p:cTn id="242" fill="hold">
                            <p:stCondLst>
                              <p:cond delay="0"/>
                            </p:stCondLst>
                            <p:childTnLst>
                              <p:par>
                                <p:cTn id="243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44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5" dur="500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6" dur="50" decel="100000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7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4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2"/>
                  </p:tgtEl>
                </p:cond>
              </p:nextCondLst>
            </p:seq>
            <p:seq concurrent="1" nextAc="seek">
              <p:cTn id="249" restart="whenNotActive" fill="hold" evtFilter="cancelBubble" nodeType="interactiveSeq">
                <p:stCondLst>
                  <p:cond evt="onClick" delay="0">
                    <p:tgtEl>
                      <p:spTgt spid="3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50" fill="hold">
                      <p:stCondLst>
                        <p:cond delay="0"/>
                      </p:stCondLst>
                      <p:childTnLst>
                        <p:par>
                          <p:cTn id="251" fill="hold">
                            <p:stCondLst>
                              <p:cond delay="0"/>
                            </p:stCondLst>
                            <p:childTnLst>
                              <p:par>
                                <p:cTn id="252" presetID="27" presetClass="entr" presetSubtype="0" fill="hold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2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254" dur="100"/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255" dur="100"/>
                                        <p:tgtEl>
                                          <p:spTgt spid="3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56" dur="100"/>
                                        <p:tgtEl>
                                          <p:spTgt spid="3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7" fill="hold">
                      <p:stCondLst>
                        <p:cond delay="indefinite"/>
                      </p:stCondLst>
                      <p:childTnLst>
                        <p:par>
                          <p:cTn id="258" fill="hold">
                            <p:stCondLst>
                              <p:cond delay="0"/>
                            </p:stCondLst>
                            <p:childTnLst>
                              <p:par>
                                <p:cTn id="259" presetID="26" presetClass="entr" presetSubtype="0" fill="hold" grpId="2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61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2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3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4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5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6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267" dur="7">
                                          <p:stCondLst>
                                            <p:cond delay="163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268" dur="42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69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270" dur="42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71" dur="7">
                                          <p:stCondLst>
                                            <p:cond delay="411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272" dur="42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73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274" dur="42" decel="50000">
                                          <p:stCondLst>
                                            <p:cond delay="459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5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oin.wav" builtIn="1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5"/>
                  </p:tgtEl>
                </p:cond>
              </p:nextCondLst>
            </p:seq>
            <p:seq concurrent="1" nextAc="seek">
              <p:cTn id="275" restart="whenNotActive" fill="hold" evtFilter="cancelBubble" nodeType="interactiveSeq">
                <p:stCondLst>
                  <p:cond evt="onClick" delay="0">
                    <p:tgtEl>
                      <p:spTgt spid="3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76" fill="hold">
                      <p:stCondLst>
                        <p:cond delay="0"/>
                      </p:stCondLst>
                      <p:childTnLst>
                        <p:par>
                          <p:cTn id="277" fill="hold">
                            <p:stCondLst>
                              <p:cond delay="0"/>
                            </p:stCondLst>
                            <p:childTnLst>
                              <p:par>
                                <p:cTn id="278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80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1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2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3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4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5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286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287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88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289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90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291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92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293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4" fill="hold">
                      <p:stCondLst>
                        <p:cond delay="indefinite"/>
                      </p:stCondLst>
                      <p:childTnLst>
                        <p:par>
                          <p:cTn id="295" fill="hold">
                            <p:stCondLst>
                              <p:cond delay="0"/>
                            </p:stCondLst>
                            <p:childTnLst>
                              <p:par>
                                <p:cTn id="296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97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8" dur="500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9" dur="50" decel="100000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0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0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0"/>
                  </p:tgtEl>
                </p:cond>
              </p:nextCondLst>
            </p:seq>
            <p:seq concurrent="1" nextAc="seek">
              <p:cTn id="302" restart="whenNotActive" fill="hold" evtFilter="cancelBubble" nodeType="interactiveSeq">
                <p:stCondLst>
                  <p:cond evt="onClick" delay="0">
                    <p:tgtEl>
                      <p:spTgt spid="3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03" fill="hold">
                      <p:stCondLst>
                        <p:cond delay="0"/>
                      </p:stCondLst>
                      <p:childTnLst>
                        <p:par>
                          <p:cTn id="304" fill="hold">
                            <p:stCondLst>
                              <p:cond delay="0"/>
                            </p:stCondLst>
                            <p:childTnLst>
                              <p:par>
                                <p:cTn id="305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07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08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9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0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1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2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313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314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15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316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17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318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19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320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1" fill="hold">
                      <p:stCondLst>
                        <p:cond delay="indefinite"/>
                      </p:stCondLst>
                      <p:childTnLst>
                        <p:par>
                          <p:cTn id="322" fill="hold">
                            <p:stCondLst>
                              <p:cond delay="0"/>
                            </p:stCondLst>
                            <p:childTnLst>
                              <p:par>
                                <p:cTn id="323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24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25" dur="500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6" dur="50" decel="100000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7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2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1"/>
                  </p:tgtEl>
                </p:cond>
              </p:nextCondLst>
            </p:seq>
            <p:seq concurrent="1" nextAc="seek">
              <p:cTn id="329" restart="whenNotActive" fill="hold" evtFilter="cancelBubble" nodeType="interactiveSeq">
                <p:stCondLst>
                  <p:cond evt="onClick" delay="0">
                    <p:tgtEl>
                      <p:spTgt spid="3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30" fill="hold">
                      <p:stCondLst>
                        <p:cond delay="0"/>
                      </p:stCondLst>
                      <p:childTnLst>
                        <p:par>
                          <p:cTn id="331" fill="hold">
                            <p:stCondLst>
                              <p:cond delay="0"/>
                            </p:stCondLst>
                            <p:childTnLst>
                              <p:par>
                                <p:cTn id="332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34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5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6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7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8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9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340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341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42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343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44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345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46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347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8" fill="hold">
                      <p:stCondLst>
                        <p:cond delay="indefinite"/>
                      </p:stCondLst>
                      <p:childTnLst>
                        <p:par>
                          <p:cTn id="349" fill="hold">
                            <p:stCondLst>
                              <p:cond delay="0"/>
                            </p:stCondLst>
                            <p:childTnLst>
                              <p:par>
                                <p:cTn id="350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51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52" dur="500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3" dur="50" decel="100000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4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5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3"/>
                  </p:tgtEl>
                </p:cond>
              </p:nextCondLst>
            </p:seq>
            <p:seq concurrent="1" nextAc="seek">
              <p:cTn id="356" restart="whenNotActive" fill="hold" evtFilter="cancelBubble" nodeType="interactiveSeq">
                <p:stCondLst>
                  <p:cond evt="onClick" delay="0">
                    <p:tgtEl>
                      <p:spTgt spid="3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57" fill="hold">
                      <p:stCondLst>
                        <p:cond delay="0"/>
                      </p:stCondLst>
                      <p:childTnLst>
                        <p:par>
                          <p:cTn id="358" fill="hold">
                            <p:stCondLst>
                              <p:cond delay="0"/>
                            </p:stCondLst>
                            <p:childTnLst>
                              <p:par>
                                <p:cTn id="359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61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62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3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4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5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6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367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368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69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370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71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372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73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374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5" fill="hold">
                      <p:stCondLst>
                        <p:cond delay="indefinite"/>
                      </p:stCondLst>
                      <p:childTnLst>
                        <p:par>
                          <p:cTn id="376" fill="hold">
                            <p:stCondLst>
                              <p:cond delay="0"/>
                            </p:stCondLst>
                            <p:childTnLst>
                              <p:par>
                                <p:cTn id="377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78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79" dur="500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0" dur="50" decel="100000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1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8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4"/>
                  </p:tgtEl>
                </p:cond>
              </p:nextCondLst>
            </p:seq>
            <p:seq concurrent="1" nextAc="seek">
              <p:cTn id="383" restart="whenNotActive" fill="hold" evtFilter="cancelBubble" nodeType="interactiveSeq">
                <p:stCondLst>
                  <p:cond evt="onClick" delay="0">
                    <p:tgtEl>
                      <p:spTgt spid="3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84" fill="hold">
                      <p:stCondLst>
                        <p:cond delay="0"/>
                      </p:stCondLst>
                      <p:childTnLst>
                        <p:par>
                          <p:cTn id="385" fill="hold">
                            <p:stCondLst>
                              <p:cond delay="0"/>
                            </p:stCondLst>
                            <p:childTnLst>
                              <p:par>
                                <p:cTn id="386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88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89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0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1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2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3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394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395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96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397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98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399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00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401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2" fill="hold">
                      <p:stCondLst>
                        <p:cond delay="indefinite"/>
                      </p:stCondLst>
                      <p:childTnLst>
                        <p:par>
                          <p:cTn id="403" fill="hold">
                            <p:stCondLst>
                              <p:cond delay="0"/>
                            </p:stCondLst>
                            <p:childTnLst>
                              <p:par>
                                <p:cTn id="404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05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06" dur="500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7" dur="50" decel="100000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8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40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7"/>
                  </p:tgtEl>
                </p:cond>
              </p:nextCondLst>
            </p:seq>
            <p:seq concurrent="1" nextAc="seek">
              <p:cTn id="410" restart="whenNotActive" fill="hold" evtFilter="cancelBubble" nodeType="interactiveSeq">
                <p:stCondLst>
                  <p:cond evt="onClick" delay="0">
                    <p:tgtEl>
                      <p:spTgt spid="3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11" fill="hold">
                      <p:stCondLst>
                        <p:cond delay="0"/>
                      </p:stCondLst>
                      <p:childTnLst>
                        <p:par>
                          <p:cTn id="412" fill="hold">
                            <p:stCondLst>
                              <p:cond delay="0"/>
                            </p:stCondLst>
                            <p:childTnLst>
                              <p:par>
                                <p:cTn id="413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15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16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7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8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9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0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421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422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23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424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25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426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27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428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9" fill="hold">
                      <p:stCondLst>
                        <p:cond delay="indefinite"/>
                      </p:stCondLst>
                      <p:childTnLst>
                        <p:par>
                          <p:cTn id="430" fill="hold">
                            <p:stCondLst>
                              <p:cond delay="0"/>
                            </p:stCondLst>
                            <p:childTnLst>
                              <p:par>
                                <p:cTn id="431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32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33" dur="500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4" dur="50" decel="100000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5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43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8"/>
                  </p:tgtEl>
                </p:cond>
              </p:nextCondLst>
            </p:seq>
            <p:seq concurrent="1" nextAc="seek">
              <p:cTn id="437" restart="whenNotActive" fill="hold" evtFilter="cancelBubble" nodeType="interactiveSeq">
                <p:stCondLst>
                  <p:cond evt="onClick" delay="0">
                    <p:tgtEl>
                      <p:spTgt spid="4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38" fill="hold">
                      <p:stCondLst>
                        <p:cond delay="0"/>
                      </p:stCondLst>
                      <p:childTnLst>
                        <p:par>
                          <p:cTn id="439" fill="hold">
                            <p:stCondLst>
                              <p:cond delay="0"/>
                            </p:stCondLst>
                            <p:childTnLst>
                              <p:par>
                                <p:cTn id="440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42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43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4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5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6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7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448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449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50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451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52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453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54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455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6" fill="hold">
                      <p:stCondLst>
                        <p:cond delay="indefinite"/>
                      </p:stCondLst>
                      <p:childTnLst>
                        <p:par>
                          <p:cTn id="457" fill="hold">
                            <p:stCondLst>
                              <p:cond delay="0"/>
                            </p:stCondLst>
                            <p:childTnLst>
                              <p:par>
                                <p:cTn id="458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59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60" dur="500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1" dur="50" decel="100000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46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7"/>
                  </p:tgtEl>
                </p:cond>
              </p:nextCondLst>
            </p:seq>
            <p:seq concurrent="1" nextAc="seek">
              <p:cTn id="464" restart="whenNotActive" fill="hold" evtFilter="cancelBubble" nodeType="interactiveSeq">
                <p:stCondLst>
                  <p:cond evt="onClick" delay="0">
                    <p:tgtEl>
                      <p:spTgt spid="4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65" fill="hold">
                      <p:stCondLst>
                        <p:cond delay="0"/>
                      </p:stCondLst>
                      <p:childTnLst>
                        <p:par>
                          <p:cTn id="466" fill="hold">
                            <p:stCondLst>
                              <p:cond delay="0"/>
                            </p:stCondLst>
                            <p:childTnLst>
                              <p:par>
                                <p:cTn id="467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69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70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1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2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3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4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475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476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77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478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79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480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81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482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3" fill="hold">
                      <p:stCondLst>
                        <p:cond delay="indefinite"/>
                      </p:stCondLst>
                      <p:childTnLst>
                        <p:par>
                          <p:cTn id="484" fill="hold">
                            <p:stCondLst>
                              <p:cond delay="0"/>
                            </p:stCondLst>
                            <p:childTnLst>
                              <p:par>
                                <p:cTn id="485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86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87" dur="500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8" dur="50" decel="100000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9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49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9"/>
                  </p:tgtEl>
                </p:cond>
              </p:nextCondLst>
            </p:seq>
            <p:seq concurrent="1" nextAc="seek">
              <p:cTn id="491" restart="whenNotActive" fill="hold" evtFilter="cancelBubble" nodeType="interactiveSeq">
                <p:stCondLst>
                  <p:cond evt="onClick" delay="0">
                    <p:tgtEl>
                      <p:spTgt spid="5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92" fill="hold">
                      <p:stCondLst>
                        <p:cond delay="0"/>
                      </p:stCondLst>
                      <p:childTnLst>
                        <p:par>
                          <p:cTn id="493" fill="hold">
                            <p:stCondLst>
                              <p:cond delay="0"/>
                            </p:stCondLst>
                            <p:childTnLst>
                              <p:par>
                                <p:cTn id="494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96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97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8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9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0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1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502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503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04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505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06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507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08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509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0" fill="hold">
                      <p:stCondLst>
                        <p:cond delay="indefinite"/>
                      </p:stCondLst>
                      <p:childTnLst>
                        <p:par>
                          <p:cTn id="511" fill="hold">
                            <p:stCondLst>
                              <p:cond delay="0"/>
                            </p:stCondLst>
                            <p:childTnLst>
                              <p:par>
                                <p:cTn id="512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13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14" dur="500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5" dur="50" decel="100000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6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51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0"/>
                  </p:tgtEl>
                </p:cond>
              </p:nextCondLst>
            </p:seq>
            <p:seq concurrent="1" nextAc="seek">
              <p:cTn id="518" restart="whenNotActive" fill="hold" evtFilter="cancelBubble" nodeType="interactiveSeq">
                <p:stCondLst>
                  <p:cond evt="onClick" delay="0">
                    <p:tgtEl>
                      <p:spTgt spid="5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19" fill="hold">
                      <p:stCondLst>
                        <p:cond delay="0"/>
                      </p:stCondLst>
                      <p:childTnLst>
                        <p:par>
                          <p:cTn id="520" fill="hold">
                            <p:stCondLst>
                              <p:cond delay="0"/>
                            </p:stCondLst>
                            <p:childTnLst>
                              <p:par>
                                <p:cTn id="521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23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24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5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6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7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8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529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530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31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532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33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534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35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536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7" fill="hold">
                      <p:stCondLst>
                        <p:cond delay="indefinite"/>
                      </p:stCondLst>
                      <p:childTnLst>
                        <p:par>
                          <p:cTn id="538" fill="hold">
                            <p:stCondLst>
                              <p:cond delay="0"/>
                            </p:stCondLst>
                            <p:childTnLst>
                              <p:par>
                                <p:cTn id="539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40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41" dur="500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2" dur="50" decel="100000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3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54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1"/>
                  </p:tgtEl>
                </p:cond>
              </p:nextCondLst>
            </p:seq>
            <p:seq concurrent="1" nextAc="seek">
              <p:cTn id="545" restart="whenNotActive" fill="hold" evtFilter="cancelBubble" nodeType="interactiveSeq">
                <p:stCondLst>
                  <p:cond evt="onClick" delay="0">
                    <p:tgtEl>
                      <p:spTgt spid="5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46" fill="hold">
                      <p:stCondLst>
                        <p:cond delay="0"/>
                      </p:stCondLst>
                      <p:childTnLst>
                        <p:par>
                          <p:cTn id="547" fill="hold">
                            <p:stCondLst>
                              <p:cond delay="0"/>
                            </p:stCondLst>
                            <p:childTnLst>
                              <p:par>
                                <p:cTn id="548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50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51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2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3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4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5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556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557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58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559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60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561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62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563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4" fill="hold">
                      <p:stCondLst>
                        <p:cond delay="indefinite"/>
                      </p:stCondLst>
                      <p:childTnLst>
                        <p:par>
                          <p:cTn id="565" fill="hold">
                            <p:stCondLst>
                              <p:cond delay="0"/>
                            </p:stCondLst>
                            <p:childTnLst>
                              <p:par>
                                <p:cTn id="566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67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68" dur="500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9" dur="50" decel="100000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0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57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2"/>
                  </p:tgtEl>
                </p:cond>
              </p:nextCondLst>
            </p:seq>
            <p:seq concurrent="1" nextAc="seek">
              <p:cTn id="572" restart="whenNotActive" fill="hold" evtFilter="cancelBubble" nodeType="interactiveSeq">
                <p:stCondLst>
                  <p:cond evt="onClick" delay="0">
                    <p:tgtEl>
                      <p:spTgt spid="5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73" fill="hold">
                      <p:stCondLst>
                        <p:cond delay="0"/>
                      </p:stCondLst>
                      <p:childTnLst>
                        <p:par>
                          <p:cTn id="574" fill="hold">
                            <p:stCondLst>
                              <p:cond delay="0"/>
                            </p:stCondLst>
                            <p:childTnLst>
                              <p:par>
                                <p:cTn id="575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77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78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9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0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1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2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583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584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85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586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87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588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89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590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1" fill="hold">
                      <p:stCondLst>
                        <p:cond delay="indefinite"/>
                      </p:stCondLst>
                      <p:childTnLst>
                        <p:par>
                          <p:cTn id="592" fill="hold">
                            <p:stCondLst>
                              <p:cond delay="0"/>
                            </p:stCondLst>
                            <p:childTnLst>
                              <p:par>
                                <p:cTn id="593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94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95" dur="500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6" dur="50" decel="100000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7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59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3"/>
                  </p:tgtEl>
                </p:cond>
              </p:nextCondLst>
            </p:seq>
            <p:seq concurrent="1" nextAc="seek">
              <p:cTn id="599" restart="whenNotActive" fill="hold" evtFilter="cancelBubble" nodeType="interactiveSeq">
                <p:stCondLst>
                  <p:cond evt="onClick" delay="0">
                    <p:tgtEl>
                      <p:spTgt spid="5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00" fill="hold">
                      <p:stCondLst>
                        <p:cond delay="0"/>
                      </p:stCondLst>
                      <p:childTnLst>
                        <p:par>
                          <p:cTn id="601" fill="hold">
                            <p:stCondLst>
                              <p:cond delay="0"/>
                            </p:stCondLst>
                            <p:childTnLst>
                              <p:par>
                                <p:cTn id="602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04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05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6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7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8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9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610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611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12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613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14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615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16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617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8" fill="hold">
                      <p:stCondLst>
                        <p:cond delay="indefinite"/>
                      </p:stCondLst>
                      <p:childTnLst>
                        <p:par>
                          <p:cTn id="619" fill="hold">
                            <p:stCondLst>
                              <p:cond delay="0"/>
                            </p:stCondLst>
                            <p:childTnLst>
                              <p:par>
                                <p:cTn id="620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21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22" dur="500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3" dur="50" decel="100000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4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62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4"/>
                  </p:tgtEl>
                </p:cond>
              </p:nextCondLst>
            </p:seq>
            <p:seq concurrent="1" nextAc="seek">
              <p:cTn id="626" restart="whenNotActive" fill="hold" evtFilter="cancelBubble" nodeType="interactiveSeq">
                <p:stCondLst>
                  <p:cond evt="onClick" delay="0">
                    <p:tgtEl>
                      <p:spTgt spid="6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27" fill="hold">
                      <p:stCondLst>
                        <p:cond delay="0"/>
                      </p:stCondLst>
                      <p:childTnLst>
                        <p:par>
                          <p:cTn id="628" fill="hold">
                            <p:stCondLst>
                              <p:cond delay="0"/>
                            </p:stCondLst>
                            <p:childTnLst>
                              <p:par>
                                <p:cTn id="629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31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32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3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4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5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6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637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638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39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640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41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642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43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644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45" fill="hold">
                      <p:stCondLst>
                        <p:cond delay="indefinite"/>
                      </p:stCondLst>
                      <p:childTnLst>
                        <p:par>
                          <p:cTn id="646" fill="hold">
                            <p:stCondLst>
                              <p:cond delay="0"/>
                            </p:stCondLst>
                            <p:childTnLst>
                              <p:par>
                                <p:cTn id="647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48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49" dur="500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0" dur="50" decel="100000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1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65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1"/>
                  </p:tgtEl>
                </p:cond>
              </p:nextCondLst>
            </p:seq>
            <p:seq concurrent="1" nextAc="seek">
              <p:cTn id="653" restart="whenNotActive" fill="hold" evtFilter="cancelBubble" nodeType="interactiveSeq">
                <p:stCondLst>
                  <p:cond evt="onClick" delay="0">
                    <p:tgtEl>
                      <p:spTgt spid="6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54" fill="hold">
                      <p:stCondLst>
                        <p:cond delay="0"/>
                      </p:stCondLst>
                      <p:childTnLst>
                        <p:par>
                          <p:cTn id="655" fill="hold">
                            <p:stCondLst>
                              <p:cond delay="0"/>
                            </p:stCondLst>
                            <p:childTnLst>
                              <p:par>
                                <p:cTn id="656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58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59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0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1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2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3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664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665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66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667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68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669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70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671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2" fill="hold">
                      <p:stCondLst>
                        <p:cond delay="indefinite"/>
                      </p:stCondLst>
                      <p:childTnLst>
                        <p:par>
                          <p:cTn id="673" fill="hold">
                            <p:stCondLst>
                              <p:cond delay="0"/>
                            </p:stCondLst>
                            <p:childTnLst>
                              <p:par>
                                <p:cTn id="674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75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76" dur="500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7" dur="50" decel="100000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8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67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3"/>
                  </p:tgtEl>
                </p:cond>
              </p:nextCondLst>
            </p:seq>
            <p:seq concurrent="1" nextAc="seek">
              <p:cTn id="680" restart="whenNotActive" fill="hold" evtFilter="cancelBubble" nodeType="interactiveSeq">
                <p:stCondLst>
                  <p:cond evt="onClick" delay="0">
                    <p:tgtEl>
                      <p:spTgt spid="6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81" fill="hold">
                      <p:stCondLst>
                        <p:cond delay="0"/>
                      </p:stCondLst>
                      <p:childTnLst>
                        <p:par>
                          <p:cTn id="682" fill="hold">
                            <p:stCondLst>
                              <p:cond delay="0"/>
                            </p:stCondLst>
                            <p:childTnLst>
                              <p:par>
                                <p:cTn id="683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85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86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7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8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9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0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691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692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93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694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95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696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97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698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9" fill="hold">
                      <p:stCondLst>
                        <p:cond delay="indefinite"/>
                      </p:stCondLst>
                      <p:childTnLst>
                        <p:par>
                          <p:cTn id="700" fill="hold">
                            <p:stCondLst>
                              <p:cond delay="0"/>
                            </p:stCondLst>
                            <p:childTnLst>
                              <p:par>
                                <p:cTn id="701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02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03" dur="500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4" dur="50" decel="100000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5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70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4"/>
                  </p:tgtEl>
                </p:cond>
              </p:nextCondLst>
            </p:seq>
            <p:seq concurrent="1" nextAc="seek">
              <p:cTn id="707" restart="whenNotActive" fill="hold" evtFilter="cancelBubble" nodeType="interactiveSeq">
                <p:stCondLst>
                  <p:cond evt="onClick" delay="0">
                    <p:tgtEl>
                      <p:spTgt spid="6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08" fill="hold">
                      <p:stCondLst>
                        <p:cond delay="0"/>
                      </p:stCondLst>
                      <p:childTnLst>
                        <p:par>
                          <p:cTn id="709" fill="hold">
                            <p:stCondLst>
                              <p:cond delay="0"/>
                            </p:stCondLst>
                            <p:childTnLst>
                              <p:par>
                                <p:cTn id="710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12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13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4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5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6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7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718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719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20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721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22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723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24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725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6" fill="hold">
                      <p:stCondLst>
                        <p:cond delay="indefinite"/>
                      </p:stCondLst>
                      <p:childTnLst>
                        <p:par>
                          <p:cTn id="727" fill="hold">
                            <p:stCondLst>
                              <p:cond delay="0"/>
                            </p:stCondLst>
                            <p:childTnLst>
                              <p:par>
                                <p:cTn id="728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29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30" dur="500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1" dur="50" decel="100000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73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5"/>
                  </p:tgtEl>
                </p:cond>
              </p:nextCondLst>
            </p:seq>
            <p:seq concurrent="1" nextAc="seek">
              <p:cTn id="734" restart="whenNotActive" fill="hold" evtFilter="cancelBubble" nodeType="interactiveSeq">
                <p:stCondLst>
                  <p:cond evt="onClick" delay="0">
                    <p:tgtEl>
                      <p:spTgt spid="6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35" fill="hold">
                      <p:stCondLst>
                        <p:cond delay="0"/>
                      </p:stCondLst>
                      <p:childTnLst>
                        <p:par>
                          <p:cTn id="736" fill="hold">
                            <p:stCondLst>
                              <p:cond delay="0"/>
                            </p:stCondLst>
                            <p:childTnLst>
                              <p:par>
                                <p:cTn id="737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39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40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1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2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3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4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745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746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47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748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49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750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51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752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3" fill="hold">
                      <p:stCondLst>
                        <p:cond delay="indefinite"/>
                      </p:stCondLst>
                      <p:childTnLst>
                        <p:par>
                          <p:cTn id="754" fill="hold">
                            <p:stCondLst>
                              <p:cond delay="0"/>
                            </p:stCondLst>
                            <p:childTnLst>
                              <p:par>
                                <p:cTn id="755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56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57" dur="500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8" dur="50" decel="100000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9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76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6"/>
                  </p:tgtEl>
                </p:cond>
              </p:nextCondLst>
            </p:seq>
            <p:seq concurrent="1" nextAc="seek">
              <p:cTn id="761" restart="whenNotActive" fill="hold" evtFilter="cancelBubble" nodeType="interactiveSeq">
                <p:stCondLst>
                  <p:cond evt="onClick" delay="0">
                    <p:tgtEl>
                      <p:spTgt spid="6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62" fill="hold">
                      <p:stCondLst>
                        <p:cond delay="0"/>
                      </p:stCondLst>
                      <p:childTnLst>
                        <p:par>
                          <p:cTn id="763" fill="hold">
                            <p:stCondLst>
                              <p:cond delay="0"/>
                            </p:stCondLst>
                            <p:childTnLst>
                              <p:par>
                                <p:cTn id="764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66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67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8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9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0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1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772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773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74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775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76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777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78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779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80" fill="hold">
                      <p:stCondLst>
                        <p:cond delay="indefinite"/>
                      </p:stCondLst>
                      <p:childTnLst>
                        <p:par>
                          <p:cTn id="781" fill="hold">
                            <p:stCondLst>
                              <p:cond delay="0"/>
                            </p:stCondLst>
                            <p:childTnLst>
                              <p:par>
                                <p:cTn id="782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83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84" dur="500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5" dur="50" decel="100000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6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78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7"/>
                  </p:tgtEl>
                </p:cond>
              </p:nextCondLst>
            </p:seq>
            <p:seq concurrent="1" nextAc="seek">
              <p:cTn id="788" restart="whenNotActive" fill="hold" evtFilter="cancelBubble" nodeType="interactiveSeq">
                <p:stCondLst>
                  <p:cond evt="onClick" delay="0">
                    <p:tgtEl>
                      <p:spTgt spid="6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89" fill="hold">
                      <p:stCondLst>
                        <p:cond delay="0"/>
                      </p:stCondLst>
                      <p:childTnLst>
                        <p:par>
                          <p:cTn id="790" fill="hold">
                            <p:stCondLst>
                              <p:cond delay="0"/>
                            </p:stCondLst>
                            <p:childTnLst>
                              <p:par>
                                <p:cTn id="791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93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94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5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6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7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8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799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800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01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802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03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804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05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806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7" fill="hold">
                      <p:stCondLst>
                        <p:cond delay="indefinite"/>
                      </p:stCondLst>
                      <p:childTnLst>
                        <p:par>
                          <p:cTn id="808" fill="hold">
                            <p:stCondLst>
                              <p:cond delay="0"/>
                            </p:stCondLst>
                            <p:childTnLst>
                              <p:par>
                                <p:cTn id="809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10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11" dur="500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2" dur="50" decel="100000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3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81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8"/>
                  </p:tgtEl>
                </p:cond>
              </p:nextCondLst>
            </p:seq>
            <p:seq concurrent="1" nextAc="seek">
              <p:cTn id="815" restart="whenNotActive" fill="hold" evtFilter="cancelBubble" nodeType="interactiveSeq">
                <p:stCondLst>
                  <p:cond evt="onClick" delay="0">
                    <p:tgtEl>
                      <p:spTgt spid="7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16" fill="hold">
                      <p:stCondLst>
                        <p:cond delay="0"/>
                      </p:stCondLst>
                      <p:childTnLst>
                        <p:par>
                          <p:cTn id="817" fill="hold">
                            <p:stCondLst>
                              <p:cond delay="0"/>
                            </p:stCondLst>
                            <p:childTnLst>
                              <p:par>
                                <p:cTn id="818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20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21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2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3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4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5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826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827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28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829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30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831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32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833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4" fill="hold">
                      <p:stCondLst>
                        <p:cond delay="indefinite"/>
                      </p:stCondLst>
                      <p:childTnLst>
                        <p:par>
                          <p:cTn id="835" fill="hold">
                            <p:stCondLst>
                              <p:cond delay="0"/>
                            </p:stCondLst>
                            <p:childTnLst>
                              <p:par>
                                <p:cTn id="836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37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38" dur="500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9" dur="50" decel="100000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0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84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5"/>
                  </p:tgtEl>
                </p:cond>
              </p:nextCondLst>
            </p:seq>
            <p:seq concurrent="1" nextAc="seek">
              <p:cTn id="842" restart="whenNotActive" fill="hold" evtFilter="cancelBubble" nodeType="interactiveSeq">
                <p:stCondLst>
                  <p:cond evt="onClick" delay="0">
                    <p:tgtEl>
                      <p:spTgt spid="7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43" fill="hold">
                      <p:stCondLst>
                        <p:cond delay="0"/>
                      </p:stCondLst>
                      <p:childTnLst>
                        <p:par>
                          <p:cTn id="844" fill="hold">
                            <p:stCondLst>
                              <p:cond delay="0"/>
                            </p:stCondLst>
                            <p:childTnLst>
                              <p:par>
                                <p:cTn id="845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47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48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9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0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1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2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853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854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55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856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57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858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59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860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61" fill="hold">
                      <p:stCondLst>
                        <p:cond delay="indefinite"/>
                      </p:stCondLst>
                      <p:childTnLst>
                        <p:par>
                          <p:cTn id="862" fill="hold">
                            <p:stCondLst>
                              <p:cond delay="0"/>
                            </p:stCondLst>
                            <p:childTnLst>
                              <p:par>
                                <p:cTn id="863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64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65" dur="500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6" dur="50" decel="100000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7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86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7"/>
                  </p:tgtEl>
                </p:cond>
              </p:nextCondLst>
            </p:seq>
            <p:seq concurrent="1" nextAc="seek">
              <p:cTn id="869" restart="whenNotActive" fill="hold" evtFilter="cancelBubble" nodeType="interactiveSeq">
                <p:stCondLst>
                  <p:cond evt="onClick" delay="0">
                    <p:tgtEl>
                      <p:spTgt spid="7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70" fill="hold">
                      <p:stCondLst>
                        <p:cond delay="0"/>
                      </p:stCondLst>
                      <p:childTnLst>
                        <p:par>
                          <p:cTn id="871" fill="hold">
                            <p:stCondLst>
                              <p:cond delay="0"/>
                            </p:stCondLst>
                            <p:childTnLst>
                              <p:par>
                                <p:cTn id="872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74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75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6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7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8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9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880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881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82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883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84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885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86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887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88" fill="hold">
                      <p:stCondLst>
                        <p:cond delay="indefinite"/>
                      </p:stCondLst>
                      <p:childTnLst>
                        <p:par>
                          <p:cTn id="889" fill="hold">
                            <p:stCondLst>
                              <p:cond delay="0"/>
                            </p:stCondLst>
                            <p:childTnLst>
                              <p:par>
                                <p:cTn id="890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91" dur="50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92" dur="500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3" dur="50" decel="100000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4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89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8"/>
                  </p:tgtEl>
                </p:cond>
              </p:nextCondLst>
            </p:seq>
            <p:seq concurrent="1" nextAc="seek">
              <p:cTn id="896" restart="whenNotActive" fill="hold" evtFilter="cancelBubble" nodeType="interactiveSeq">
                <p:stCondLst>
                  <p:cond evt="onClick" delay="0">
                    <p:tgtEl>
                      <p:spTgt spid="7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97" fill="hold">
                      <p:stCondLst>
                        <p:cond delay="0"/>
                      </p:stCondLst>
                      <p:childTnLst>
                        <p:par>
                          <p:cTn id="898" fill="hold">
                            <p:stCondLst>
                              <p:cond delay="0"/>
                            </p:stCondLst>
                            <p:childTnLst>
                              <p:par>
                                <p:cTn id="899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01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02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3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4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5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6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907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908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09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910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11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912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13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914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15" fill="hold">
                      <p:stCondLst>
                        <p:cond delay="indefinite"/>
                      </p:stCondLst>
                      <p:childTnLst>
                        <p:par>
                          <p:cTn id="916" fill="hold">
                            <p:stCondLst>
                              <p:cond delay="0"/>
                            </p:stCondLst>
                            <p:childTnLst>
                              <p:par>
                                <p:cTn id="917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18" dur="5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19" dur="500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0" dur="50" decel="100000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1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92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9"/>
                  </p:tgtEl>
                </p:cond>
              </p:nextCondLst>
            </p:seq>
            <p:seq concurrent="1" nextAc="seek">
              <p:cTn id="923" restart="whenNotActive" fill="hold" evtFilter="cancelBubble" nodeType="interactiveSeq">
                <p:stCondLst>
                  <p:cond evt="onClick" delay="0">
                    <p:tgtEl>
                      <p:spTgt spid="8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24" fill="hold">
                      <p:stCondLst>
                        <p:cond delay="0"/>
                      </p:stCondLst>
                      <p:childTnLst>
                        <p:par>
                          <p:cTn id="925" fill="hold">
                            <p:stCondLst>
                              <p:cond delay="0"/>
                            </p:stCondLst>
                            <p:childTnLst>
                              <p:par>
                                <p:cTn id="926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28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29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0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1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2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3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934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935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36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937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38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939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40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941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42" fill="hold">
                      <p:stCondLst>
                        <p:cond delay="indefinite"/>
                      </p:stCondLst>
                      <p:childTnLst>
                        <p:par>
                          <p:cTn id="943" fill="hold">
                            <p:stCondLst>
                              <p:cond delay="0"/>
                            </p:stCondLst>
                            <p:childTnLst>
                              <p:par>
                                <p:cTn id="944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45" dur="5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46" dur="500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47" dur="50" decel="100000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48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94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0"/>
                  </p:tgtEl>
                </p:cond>
              </p:nextCondLst>
            </p:seq>
            <p:seq concurrent="1" nextAc="seek">
              <p:cTn id="950" restart="whenNotActive" fill="hold" evtFilter="cancelBubble" nodeType="interactiveSeq">
                <p:stCondLst>
                  <p:cond evt="onClick" delay="0">
                    <p:tgtEl>
                      <p:spTgt spid="8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51" fill="hold">
                      <p:stCondLst>
                        <p:cond delay="0"/>
                      </p:stCondLst>
                      <p:childTnLst>
                        <p:par>
                          <p:cTn id="952" fill="hold">
                            <p:stCondLst>
                              <p:cond delay="0"/>
                            </p:stCondLst>
                            <p:childTnLst>
                              <p:par>
                                <p:cTn id="953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55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56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57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58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59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60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961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962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63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964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65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966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67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968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69" fill="hold">
                      <p:stCondLst>
                        <p:cond delay="indefinite"/>
                      </p:stCondLst>
                      <p:childTnLst>
                        <p:par>
                          <p:cTn id="970" fill="hold">
                            <p:stCondLst>
                              <p:cond delay="0"/>
                            </p:stCondLst>
                            <p:childTnLst>
                              <p:par>
                                <p:cTn id="971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72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73" dur="500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74" dur="50" decel="100000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75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97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1"/>
                  </p:tgtEl>
                </p:cond>
              </p:nextCondLst>
            </p:seq>
            <p:seq concurrent="1" nextAc="seek">
              <p:cTn id="977" restart="whenNotActive" fill="hold" evtFilter="cancelBubble" nodeType="interactiveSeq">
                <p:stCondLst>
                  <p:cond evt="onClick" delay="0">
                    <p:tgtEl>
                      <p:spTgt spid="8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78" fill="hold">
                      <p:stCondLst>
                        <p:cond delay="0"/>
                      </p:stCondLst>
                      <p:childTnLst>
                        <p:par>
                          <p:cTn id="979" fill="hold">
                            <p:stCondLst>
                              <p:cond delay="0"/>
                            </p:stCondLst>
                            <p:childTnLst>
                              <p:par>
                                <p:cTn id="980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82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83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4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5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6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7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988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989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90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991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92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993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94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995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96" fill="hold">
                      <p:stCondLst>
                        <p:cond delay="indefinite"/>
                      </p:stCondLst>
                      <p:childTnLst>
                        <p:par>
                          <p:cTn id="997" fill="hold">
                            <p:stCondLst>
                              <p:cond delay="0"/>
                            </p:stCondLst>
                            <p:childTnLst>
                              <p:par>
                                <p:cTn id="998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99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00" dur="500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1" dur="50" decel="100000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00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2"/>
                  </p:tgtEl>
                </p:cond>
              </p:nextCondLst>
            </p:seq>
            <p:seq concurrent="1" nextAc="seek">
              <p:cTn id="1004" restart="whenNotActive" fill="hold" evtFilter="cancelBubble" nodeType="interactiveSeq">
                <p:stCondLst>
                  <p:cond evt="onClick" delay="0">
                    <p:tgtEl>
                      <p:spTgt spid="8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005" fill="hold">
                      <p:stCondLst>
                        <p:cond delay="0"/>
                      </p:stCondLst>
                      <p:childTnLst>
                        <p:par>
                          <p:cTn id="1006" fill="hold">
                            <p:stCondLst>
                              <p:cond delay="0"/>
                            </p:stCondLst>
                            <p:childTnLst>
                              <p:par>
                                <p:cTn id="1007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09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10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1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2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3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4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015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016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017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018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019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020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021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022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23" fill="hold">
                      <p:stCondLst>
                        <p:cond delay="indefinite"/>
                      </p:stCondLst>
                      <p:childTnLst>
                        <p:par>
                          <p:cTn id="1024" fill="hold">
                            <p:stCondLst>
                              <p:cond delay="0"/>
                            </p:stCondLst>
                            <p:childTnLst>
                              <p:par>
                                <p:cTn id="1025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26" dur="5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27" dur="500"/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28" dur="50" decel="100000"/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29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03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9"/>
                  </p:tgtEl>
                </p:cond>
              </p:nextCondLst>
            </p:seq>
            <p:seq concurrent="1" nextAc="seek">
              <p:cTn id="1031" restart="whenNotActive" fill="hold" evtFilter="cancelBubble" nodeType="interactiveSeq">
                <p:stCondLst>
                  <p:cond evt="onClick" delay="0">
                    <p:tgtEl>
                      <p:spTgt spid="9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032" fill="hold">
                      <p:stCondLst>
                        <p:cond delay="0"/>
                      </p:stCondLst>
                      <p:childTnLst>
                        <p:par>
                          <p:cTn id="1033" fill="hold">
                            <p:stCondLst>
                              <p:cond delay="0"/>
                            </p:stCondLst>
                            <p:childTnLst>
                              <p:par>
                                <p:cTn id="1034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36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37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38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39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40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41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042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043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044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045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046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047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048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049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50" fill="hold">
                      <p:stCondLst>
                        <p:cond delay="indefinite"/>
                      </p:stCondLst>
                      <p:childTnLst>
                        <p:par>
                          <p:cTn id="1051" fill="hold">
                            <p:stCondLst>
                              <p:cond delay="0"/>
                            </p:stCondLst>
                            <p:childTnLst>
                              <p:par>
                                <p:cTn id="1052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53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54" dur="500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55" dur="50" decel="100000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56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05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1"/>
                  </p:tgtEl>
                </p:cond>
              </p:nextCondLst>
            </p:seq>
            <p:seq concurrent="1" nextAc="seek">
              <p:cTn id="1058" restart="whenNotActive" fill="hold" evtFilter="cancelBubble" nodeType="interactiveSeq">
                <p:stCondLst>
                  <p:cond evt="onClick" delay="0">
                    <p:tgtEl>
                      <p:spTgt spid="9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059" fill="hold">
                      <p:stCondLst>
                        <p:cond delay="0"/>
                      </p:stCondLst>
                      <p:childTnLst>
                        <p:par>
                          <p:cTn id="1060" fill="hold">
                            <p:stCondLst>
                              <p:cond delay="0"/>
                            </p:stCondLst>
                            <p:childTnLst>
                              <p:par>
                                <p:cTn id="1061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63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4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65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66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67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68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069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070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071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072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073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074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075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076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77" fill="hold">
                      <p:stCondLst>
                        <p:cond delay="indefinite"/>
                      </p:stCondLst>
                      <p:childTnLst>
                        <p:par>
                          <p:cTn id="1078" fill="hold">
                            <p:stCondLst>
                              <p:cond delay="0"/>
                            </p:stCondLst>
                            <p:childTnLst>
                              <p:par>
                                <p:cTn id="1079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80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81" dur="500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2" dur="50" decel="100000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3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08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2"/>
                  </p:tgtEl>
                </p:cond>
              </p:nextCondLst>
            </p:seq>
            <p:seq concurrent="1" nextAc="seek">
              <p:cTn id="1085" restart="whenNotActive" fill="hold" evtFilter="cancelBubble" nodeType="interactiveSeq">
                <p:stCondLst>
                  <p:cond evt="onClick" delay="0">
                    <p:tgtEl>
                      <p:spTgt spid="9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086" fill="hold">
                      <p:stCondLst>
                        <p:cond delay="0"/>
                      </p:stCondLst>
                      <p:childTnLst>
                        <p:par>
                          <p:cTn id="1087" fill="hold">
                            <p:stCondLst>
                              <p:cond delay="0"/>
                            </p:stCondLst>
                            <p:childTnLst>
                              <p:par>
                                <p:cTn id="1088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90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91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92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93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94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95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096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097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098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099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100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101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102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103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04" fill="hold">
                      <p:stCondLst>
                        <p:cond delay="indefinite"/>
                      </p:stCondLst>
                      <p:childTnLst>
                        <p:par>
                          <p:cTn id="1105" fill="hold">
                            <p:stCondLst>
                              <p:cond delay="0"/>
                            </p:stCondLst>
                            <p:childTnLst>
                              <p:par>
                                <p:cTn id="1106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07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08" dur="500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09" dur="50" decel="100000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10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11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3"/>
                  </p:tgtEl>
                </p:cond>
              </p:nextCondLst>
            </p:seq>
            <p:seq concurrent="1" nextAc="seek">
              <p:cTn id="1112" restart="whenNotActive" fill="hold" evtFilter="cancelBubble" nodeType="interactiveSeq">
                <p:stCondLst>
                  <p:cond evt="onClick" delay="0">
                    <p:tgtEl>
                      <p:spTgt spid="9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13" fill="hold">
                      <p:stCondLst>
                        <p:cond delay="0"/>
                      </p:stCondLst>
                      <p:childTnLst>
                        <p:par>
                          <p:cTn id="1114" fill="hold">
                            <p:stCondLst>
                              <p:cond delay="0"/>
                            </p:stCondLst>
                            <p:childTnLst>
                              <p:par>
                                <p:cTn id="1115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17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18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19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20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21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22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123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124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125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126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127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128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129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130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31" fill="hold">
                      <p:stCondLst>
                        <p:cond delay="indefinite"/>
                      </p:stCondLst>
                      <p:childTnLst>
                        <p:par>
                          <p:cTn id="1132" fill="hold">
                            <p:stCondLst>
                              <p:cond delay="0"/>
                            </p:stCondLst>
                            <p:childTnLst>
                              <p:par>
                                <p:cTn id="1133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34" dur="50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35" dur="500"/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36" dur="50" decel="100000"/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37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13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4"/>
                  </p:tgtEl>
                </p:cond>
              </p:nextCondLst>
            </p:seq>
            <p:seq concurrent="1" nextAc="seek">
              <p:cTn id="1139" restart="whenNotActive" fill="hold" evtFilter="cancelBubble" nodeType="interactiveSeq">
                <p:stCondLst>
                  <p:cond evt="onClick" delay="0">
                    <p:tgtEl>
                      <p:spTgt spid="9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40" fill="hold">
                      <p:stCondLst>
                        <p:cond delay="0"/>
                      </p:stCondLst>
                      <p:childTnLst>
                        <p:par>
                          <p:cTn id="1141" fill="hold">
                            <p:stCondLst>
                              <p:cond delay="0"/>
                            </p:stCondLst>
                            <p:childTnLst>
                              <p:par>
                                <p:cTn id="1142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44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45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46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47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48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49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150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151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152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153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154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155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156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157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58" fill="hold">
                      <p:stCondLst>
                        <p:cond delay="indefinite"/>
                      </p:stCondLst>
                      <p:childTnLst>
                        <p:par>
                          <p:cTn id="1159" fill="hold">
                            <p:stCondLst>
                              <p:cond delay="0"/>
                            </p:stCondLst>
                            <p:childTnLst>
                              <p:par>
                                <p:cTn id="1160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61" dur="50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62" dur="500"/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63" dur="50" decel="100000"/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64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16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5"/>
                  </p:tgtEl>
                </p:cond>
              </p:nextCondLst>
            </p:seq>
            <p:seq concurrent="1" nextAc="seek">
              <p:cTn id="1166" restart="whenNotActive" fill="hold" evtFilter="cancelBubble" nodeType="interactiveSeq">
                <p:stCondLst>
                  <p:cond evt="onClick" delay="0">
                    <p:tgtEl>
                      <p:spTgt spid="9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67" fill="hold">
                      <p:stCondLst>
                        <p:cond delay="0"/>
                      </p:stCondLst>
                      <p:childTnLst>
                        <p:par>
                          <p:cTn id="1168" fill="hold">
                            <p:stCondLst>
                              <p:cond delay="0"/>
                            </p:stCondLst>
                            <p:childTnLst>
                              <p:par>
                                <p:cTn id="1169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71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72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73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74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75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76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177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178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179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180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181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182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183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184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85" fill="hold">
                      <p:stCondLst>
                        <p:cond delay="indefinite"/>
                      </p:stCondLst>
                      <p:childTnLst>
                        <p:par>
                          <p:cTn id="1186" fill="hold">
                            <p:stCondLst>
                              <p:cond delay="0"/>
                            </p:stCondLst>
                            <p:childTnLst>
                              <p:par>
                                <p:cTn id="1187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88" dur="5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89" dur="500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90" dur="50" decel="100000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91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19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6"/>
                  </p:tgtEl>
                </p:cond>
              </p:nextCondLst>
            </p:seq>
            <p:seq concurrent="1" nextAc="seek">
              <p:cTn id="1193" restart="whenNotActive" fill="hold" evtFilter="cancelBubble" nodeType="interactiveSeq">
                <p:stCondLst>
                  <p:cond evt="onClick" delay="0">
                    <p:tgtEl>
                      <p:spTgt spid="10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94" fill="hold">
                      <p:stCondLst>
                        <p:cond delay="0"/>
                      </p:stCondLst>
                      <p:childTnLst>
                        <p:par>
                          <p:cTn id="1195" fill="hold">
                            <p:stCondLst>
                              <p:cond delay="0"/>
                            </p:stCondLst>
                            <p:childTnLst>
                              <p:par>
                                <p:cTn id="1196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98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99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00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01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02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03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204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205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06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207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08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209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10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211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12" fill="hold">
                      <p:stCondLst>
                        <p:cond delay="indefinite"/>
                      </p:stCondLst>
                      <p:childTnLst>
                        <p:par>
                          <p:cTn id="1213" fill="hold">
                            <p:stCondLst>
                              <p:cond delay="0"/>
                            </p:stCondLst>
                            <p:childTnLst>
                              <p:par>
                                <p:cTn id="1214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15" dur="50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16" dur="500"/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17" dur="50" decel="100000"/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18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21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3"/>
                  </p:tgtEl>
                </p:cond>
              </p:nextCondLst>
            </p:seq>
            <p:seq concurrent="1" nextAc="seek">
              <p:cTn id="1220" restart="whenNotActive" fill="hold" evtFilter="cancelBubble" nodeType="interactiveSeq">
                <p:stCondLst>
                  <p:cond evt="onClick" delay="0">
                    <p:tgtEl>
                      <p:spTgt spid="10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221" fill="hold">
                      <p:stCondLst>
                        <p:cond delay="0"/>
                      </p:stCondLst>
                      <p:childTnLst>
                        <p:par>
                          <p:cTn id="1222" fill="hold">
                            <p:stCondLst>
                              <p:cond delay="0"/>
                            </p:stCondLst>
                            <p:childTnLst>
                              <p:par>
                                <p:cTn id="1223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25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26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27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28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29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30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231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232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33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234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35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236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37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238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39" fill="hold">
                      <p:stCondLst>
                        <p:cond delay="indefinite"/>
                      </p:stCondLst>
                      <p:childTnLst>
                        <p:par>
                          <p:cTn id="1240" fill="hold">
                            <p:stCondLst>
                              <p:cond delay="0"/>
                            </p:stCondLst>
                            <p:childTnLst>
                              <p:par>
                                <p:cTn id="1241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42" dur="5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43" dur="500"/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44" dur="50" decel="100000"/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45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24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5"/>
                  </p:tgtEl>
                </p:cond>
              </p:nextCondLst>
            </p:seq>
            <p:seq concurrent="1" nextAc="seek">
              <p:cTn id="1247" restart="whenNotActive" fill="hold" evtFilter="cancelBubble" nodeType="interactiveSeq">
                <p:stCondLst>
                  <p:cond evt="onClick" delay="0">
                    <p:tgtEl>
                      <p:spTgt spid="10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248" fill="hold">
                      <p:stCondLst>
                        <p:cond delay="0"/>
                      </p:stCondLst>
                      <p:childTnLst>
                        <p:par>
                          <p:cTn id="1249" fill="hold">
                            <p:stCondLst>
                              <p:cond delay="0"/>
                            </p:stCondLst>
                            <p:childTnLst>
                              <p:par>
                                <p:cTn id="1250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52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53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54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55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56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57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258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259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60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261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62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263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64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265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66" fill="hold">
                      <p:stCondLst>
                        <p:cond delay="indefinite"/>
                      </p:stCondLst>
                      <p:childTnLst>
                        <p:par>
                          <p:cTn id="1267" fill="hold">
                            <p:stCondLst>
                              <p:cond delay="0"/>
                            </p:stCondLst>
                            <p:childTnLst>
                              <p:par>
                                <p:cTn id="1268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69" dur="500"/>
                                        <p:tgtEl>
                                          <p:spTgt spid="1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70" dur="500"/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71" dur="50" decel="100000"/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7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27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6"/>
                  </p:tgtEl>
                </p:cond>
              </p:nextCondLst>
            </p:seq>
            <p:seq concurrent="1" nextAc="seek">
              <p:cTn id="1274" restart="whenNotActive" fill="hold" evtFilter="cancelBubble" nodeType="interactiveSeq">
                <p:stCondLst>
                  <p:cond evt="onClick" delay="0">
                    <p:tgtEl>
                      <p:spTgt spid="10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275" fill="hold">
                      <p:stCondLst>
                        <p:cond delay="0"/>
                      </p:stCondLst>
                      <p:childTnLst>
                        <p:par>
                          <p:cTn id="1276" fill="hold">
                            <p:stCondLst>
                              <p:cond delay="0"/>
                            </p:stCondLst>
                            <p:childTnLst>
                              <p:par>
                                <p:cTn id="1277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79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80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81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82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83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84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285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286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87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288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89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290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91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292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93" fill="hold">
                      <p:stCondLst>
                        <p:cond delay="indefinite"/>
                      </p:stCondLst>
                      <p:childTnLst>
                        <p:par>
                          <p:cTn id="1294" fill="hold">
                            <p:stCondLst>
                              <p:cond delay="0"/>
                            </p:stCondLst>
                            <p:childTnLst>
                              <p:par>
                                <p:cTn id="1295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96" dur="500"/>
                                        <p:tgtEl>
                                          <p:spTgt spid="1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97" dur="500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98" dur="50" decel="100000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99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0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7"/>
                  </p:tgtEl>
                </p:cond>
              </p:nextCondLst>
            </p:seq>
            <p:seq concurrent="1" nextAc="seek">
              <p:cTn id="1301" restart="whenNotActive" fill="hold" evtFilter="cancelBubble" nodeType="interactiveSeq">
                <p:stCondLst>
                  <p:cond evt="onClick" delay="0">
                    <p:tgtEl>
                      <p:spTgt spid="10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02" fill="hold">
                      <p:stCondLst>
                        <p:cond delay="0"/>
                      </p:stCondLst>
                      <p:childTnLst>
                        <p:par>
                          <p:cTn id="1303" fill="hold">
                            <p:stCondLst>
                              <p:cond delay="0"/>
                            </p:stCondLst>
                            <p:childTnLst>
                              <p:par>
                                <p:cTn id="1304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06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07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08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09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10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11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312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313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314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315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316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317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318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319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20" fill="hold">
                      <p:stCondLst>
                        <p:cond delay="indefinite"/>
                      </p:stCondLst>
                      <p:childTnLst>
                        <p:par>
                          <p:cTn id="1321" fill="hold">
                            <p:stCondLst>
                              <p:cond delay="0"/>
                            </p:stCondLst>
                            <p:childTnLst>
                              <p:par>
                                <p:cTn id="1322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23" dur="500"/>
                                        <p:tgtEl>
                                          <p:spTgt spid="1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24" dur="500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25" dur="50" decel="100000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26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2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8"/>
                  </p:tgtEl>
                </p:cond>
              </p:nextCondLst>
            </p:seq>
            <p:seq concurrent="1" nextAc="seek">
              <p:cTn id="1328" restart="whenNotActive" fill="hold" evtFilter="cancelBubble" nodeType="interactiveSeq">
                <p:stCondLst>
                  <p:cond evt="onClick" delay="0">
                    <p:tgtEl>
                      <p:spTgt spid="10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29" fill="hold">
                      <p:stCondLst>
                        <p:cond delay="0"/>
                      </p:stCondLst>
                      <p:childTnLst>
                        <p:par>
                          <p:cTn id="1330" fill="hold">
                            <p:stCondLst>
                              <p:cond delay="0"/>
                            </p:stCondLst>
                            <p:childTnLst>
                              <p:par>
                                <p:cTn id="1331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33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34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35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36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37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38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339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340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341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342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343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344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345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346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47" fill="hold">
                      <p:stCondLst>
                        <p:cond delay="indefinite"/>
                      </p:stCondLst>
                      <p:childTnLst>
                        <p:par>
                          <p:cTn id="1348" fill="hold">
                            <p:stCondLst>
                              <p:cond delay="0"/>
                            </p:stCondLst>
                            <p:childTnLst>
                              <p:par>
                                <p:cTn id="1349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50" dur="500"/>
                                        <p:tgtEl>
                                          <p:spTgt spid="1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51" dur="500"/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52" dur="50" decel="100000"/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53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5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9"/>
                  </p:tgtEl>
                </p:cond>
              </p:nextCondLst>
            </p:seq>
            <p:seq concurrent="1" nextAc="seek">
              <p:cTn id="1355" restart="whenNotActive" fill="hold" evtFilter="cancelBubble" nodeType="interactiveSeq">
                <p:stCondLst>
                  <p:cond evt="onClick" delay="0">
                    <p:tgtEl>
                      <p:spTgt spid="11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56" fill="hold">
                      <p:stCondLst>
                        <p:cond delay="0"/>
                      </p:stCondLst>
                      <p:childTnLst>
                        <p:par>
                          <p:cTn id="1357" fill="hold">
                            <p:stCondLst>
                              <p:cond delay="0"/>
                            </p:stCondLst>
                            <p:childTnLst>
                              <p:par>
                                <p:cTn id="1358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60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61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62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63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64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65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366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367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368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369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370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371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372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373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74" fill="hold">
                      <p:stCondLst>
                        <p:cond delay="indefinite"/>
                      </p:stCondLst>
                      <p:childTnLst>
                        <p:par>
                          <p:cTn id="1375" fill="hold">
                            <p:stCondLst>
                              <p:cond delay="0"/>
                            </p:stCondLst>
                            <p:childTnLst>
                              <p:par>
                                <p:cTn id="1376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77" dur="500"/>
                                        <p:tgtEl>
                                          <p:spTgt spid="1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78" dur="500"/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79" dur="50" decel="100000"/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80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8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10"/>
                  </p:tgtEl>
                </p:cond>
              </p:nextCondLst>
            </p:seq>
            <p:seq concurrent="1" nextAc="seek">
              <p:cTn id="1382" restart="whenNotActive" fill="hold" evtFilter="cancelBubble" nodeType="interactiveSeq">
                <p:stCondLst>
                  <p:cond evt="onClick" delay="0">
                    <p:tgtEl>
                      <p:spTgt spid="11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83" fill="hold">
                      <p:stCondLst>
                        <p:cond delay="0"/>
                      </p:stCondLst>
                      <p:childTnLst>
                        <p:par>
                          <p:cTn id="1384" fill="hold">
                            <p:stCondLst>
                              <p:cond delay="0"/>
                            </p:stCondLst>
                            <p:childTnLst>
                              <p:par>
                                <p:cTn id="1385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87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88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89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90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91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92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393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394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395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396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397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398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399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400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01" fill="hold">
                      <p:stCondLst>
                        <p:cond delay="indefinite"/>
                      </p:stCondLst>
                      <p:childTnLst>
                        <p:par>
                          <p:cTn id="1402" fill="hold">
                            <p:stCondLst>
                              <p:cond delay="0"/>
                            </p:stCondLst>
                            <p:childTnLst>
                              <p:par>
                                <p:cTn id="1403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404" dur="500"/>
                                        <p:tgtEl>
                                          <p:spTgt spid="1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05" dur="500"/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06" dur="50" decel="100000"/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07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40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17"/>
                  </p:tgtEl>
                </p:cond>
              </p:nextCondLst>
            </p:seq>
          </p:childTnLst>
        </p:cTn>
      </p:par>
    </p:tnLst>
    <p:bldLst>
      <p:bldP spid="44043" grpId="0" animBg="1"/>
      <p:bldP spid="44044" grpId="0" animBg="1"/>
      <p:bldP spid="44045" grpId="0" animBg="1"/>
      <p:bldP spid="44046" grpId="0" animBg="1"/>
      <p:bldP spid="44047" grpId="0" animBg="1"/>
      <p:bldP spid="44048" grpId="0" animBg="1"/>
      <p:bldP spid="44057" grpId="0" animBg="1"/>
      <p:bldP spid="44057" grpId="1" animBg="1"/>
      <p:bldP spid="44057" grpId="2" animBg="1"/>
      <p:bldP spid="44058" grpId="0" animBg="1"/>
      <p:bldP spid="44058" grpId="1" animBg="1"/>
      <p:bldP spid="44059" grpId="0" animBg="1"/>
      <p:bldP spid="44059" grpId="1" animBg="1"/>
      <p:bldP spid="44060" grpId="0" animBg="1"/>
      <p:bldP spid="44060" grpId="1" animBg="1"/>
      <p:bldP spid="44061" grpId="0" animBg="1"/>
      <p:bldP spid="44061" grpId="1" animBg="1"/>
      <p:bldP spid="44062" grpId="0" animBg="1"/>
      <p:bldP spid="44062" grpId="1" animBg="1"/>
      <p:bldP spid="32" grpId="0" animBg="1"/>
      <p:bldP spid="44" grpId="0" animBg="1"/>
      <p:bldP spid="44" grpId="1" animBg="1"/>
      <p:bldP spid="39" grpId="0" animBg="1"/>
      <p:bldP spid="39" grpId="1" animBg="1"/>
      <p:bldP spid="40" grpId="0" animBg="1"/>
      <p:bldP spid="40" grpId="1" animBg="1"/>
      <p:bldP spid="41" grpId="0" animBg="1"/>
      <p:bldP spid="41" grpId="1" animBg="1"/>
      <p:bldP spid="43" grpId="0" animBg="1"/>
      <p:bldP spid="43" grpId="1" animBg="1"/>
      <p:bldP spid="45" grpId="0" animBg="1"/>
      <p:bldP spid="45" grpId="1" animBg="1"/>
      <p:bldP spid="46" grpId="0" animBg="1"/>
      <p:bldP spid="46" grpId="1" animBg="1"/>
      <p:bldP spid="48" grpId="0" animBg="1"/>
      <p:bldP spid="48" grpId="1" animBg="1"/>
      <p:bldP spid="55" grpId="0" animBg="1"/>
      <p:bldP spid="55" grpId="1" animBg="1"/>
      <p:bldP spid="56" grpId="0" animBg="1"/>
      <p:bldP spid="56" grpId="1" animBg="1"/>
      <p:bldP spid="57" grpId="0" animBg="1"/>
      <p:bldP spid="57" grpId="1" animBg="1"/>
      <p:bldP spid="58" grpId="0" animBg="1"/>
      <p:bldP spid="58" grpId="1" animBg="1"/>
      <p:bldP spid="59" grpId="0" animBg="1"/>
      <p:bldP spid="59" grpId="1" animBg="1"/>
      <p:bldP spid="60" grpId="0" animBg="1"/>
      <p:bldP spid="60" grpId="1" animBg="1"/>
      <p:bldP spid="62" grpId="0" animBg="1"/>
      <p:bldP spid="62" grpId="1" animBg="1"/>
      <p:bldP spid="69" grpId="0" animBg="1"/>
      <p:bldP spid="69" grpId="1" animBg="1"/>
      <p:bldP spid="70" grpId="0" animBg="1"/>
      <p:bldP spid="70" grpId="1" animBg="1"/>
      <p:bldP spid="71" grpId="0" animBg="1"/>
      <p:bldP spid="71" grpId="1" animBg="1"/>
      <p:bldP spid="72" grpId="0" animBg="1"/>
      <p:bldP spid="72" grpId="1" animBg="1"/>
      <p:bldP spid="73" grpId="0" animBg="1"/>
      <p:bldP spid="73" grpId="1" animBg="1"/>
      <p:bldP spid="74" grpId="0" animBg="1"/>
      <p:bldP spid="74" grpId="1" animBg="1"/>
      <p:bldP spid="76" grpId="0" animBg="1"/>
      <p:bldP spid="76" grpId="1" animBg="1"/>
      <p:bldP spid="83" grpId="0" animBg="1"/>
      <p:bldP spid="83" grpId="1" animBg="1"/>
      <p:bldP spid="84" grpId="0" animBg="1"/>
      <p:bldP spid="84" grpId="1" animBg="1"/>
      <p:bldP spid="85" grpId="0" animBg="1"/>
      <p:bldP spid="85" grpId="1" animBg="1"/>
      <p:bldP spid="86" grpId="0" animBg="1"/>
      <p:bldP spid="86" grpId="1" animBg="1"/>
      <p:bldP spid="87" grpId="0" animBg="1"/>
      <p:bldP spid="87" grpId="1" animBg="1"/>
      <p:bldP spid="88" grpId="0" animBg="1"/>
      <p:bldP spid="88" grpId="1" animBg="1"/>
      <p:bldP spid="90" grpId="0" animBg="1"/>
      <p:bldP spid="90" grpId="1" animBg="1"/>
      <p:bldP spid="97" grpId="0" animBg="1"/>
      <p:bldP spid="97" grpId="1" animBg="1"/>
      <p:bldP spid="98" grpId="0" animBg="1"/>
      <p:bldP spid="98" grpId="1" animBg="1"/>
      <p:bldP spid="99" grpId="0" animBg="1"/>
      <p:bldP spid="99" grpId="1" animBg="1"/>
      <p:bldP spid="100" grpId="0" animBg="1"/>
      <p:bldP spid="100" grpId="1" animBg="1"/>
      <p:bldP spid="101" grpId="0" animBg="1"/>
      <p:bldP spid="101" grpId="1" animBg="1"/>
      <p:bldP spid="102" grpId="0" animBg="1"/>
      <p:bldP spid="102" grpId="1" animBg="1"/>
      <p:bldP spid="104" grpId="0" animBg="1"/>
      <p:bldP spid="104" grpId="1" animBg="1"/>
      <p:bldP spid="111" grpId="0" animBg="1"/>
      <p:bldP spid="111" grpId="1" animBg="1"/>
      <p:bldP spid="112" grpId="0" animBg="1"/>
      <p:bldP spid="112" grpId="1" animBg="1"/>
      <p:bldP spid="113" grpId="0" animBg="1"/>
      <p:bldP spid="113" grpId="1" animBg="1"/>
      <p:bldP spid="114" grpId="0" animBg="1"/>
      <p:bldP spid="114" grpId="1" animBg="1"/>
      <p:bldP spid="115" grpId="0" animBg="1"/>
      <p:bldP spid="115" grpId="1" animBg="1"/>
      <p:bldP spid="116" grpId="0" animBg="1"/>
      <p:bldP spid="116" grpId="1" animBg="1"/>
      <p:bldP spid="118" grpId="0" animBg="1"/>
      <p:bldP spid="118" grpId="1" animBg="1"/>
    </p:bld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03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fr-FR" dirty="0" smtClean="0"/>
              <a:t>8</a:t>
            </a:r>
            <a:endParaRPr lang="fr-FR" dirty="0"/>
          </a:p>
        </p:txBody>
      </p:sp>
      <p:sp>
        <p:nvSpPr>
          <p:cNvPr id="44035" name="AutoShape 3">
            <a:hlinkClick r:id="" action="ppaction://noaction" highlightClick="1"/>
          </p:cNvPr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actionButtonBlank">
            <a:avLst/>
          </a:prstGeom>
          <a:gradFill rotWithShape="1"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fr-FR"/>
          </a:p>
        </p:txBody>
      </p:sp>
      <p:sp>
        <p:nvSpPr>
          <p:cNvPr id="44043" name="AutoShape 11">
            <a:hlinkClick r:id="" action="ppaction://noaction" highlightClick="1"/>
          </p:cNvPr>
          <p:cNvSpPr>
            <a:spLocks noChangeArrowheads="1"/>
          </p:cNvSpPr>
          <p:nvPr/>
        </p:nvSpPr>
        <p:spPr bwMode="auto">
          <a:xfrm>
            <a:off x="2733669" y="258726"/>
            <a:ext cx="466725" cy="468312"/>
          </a:xfrm>
          <a:prstGeom prst="actionButtonBlank">
            <a:avLst/>
          </a:prstGeom>
          <a:gradFill rotWithShape="1">
            <a:gsLst>
              <a:gs pos="0">
                <a:srgbClr val="FFC000"/>
              </a:gs>
              <a:gs pos="100000">
                <a:srgbClr val="D09502"/>
              </a:gs>
            </a:gsLst>
            <a:path path="rect">
              <a:fillToRect l="50000" t="50000" r="50000" b="50000"/>
            </a:path>
          </a:gradFill>
          <a:ln w="9525">
            <a:noFill/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</p:spPr>
        <p:txBody>
          <a:bodyPr wrap="none" anchor="ctr"/>
          <a:lstStyle/>
          <a:p>
            <a:pPr algn="ctr"/>
            <a:r>
              <a:rPr lang="fr-FR" sz="2800" dirty="0" smtClean="0">
                <a:latin typeface="Arial Rounded MT Bold" pitchFamily="34" charset="0"/>
              </a:rPr>
              <a:t>C</a:t>
            </a:r>
            <a:endParaRPr lang="fr-FR" sz="2800" dirty="0">
              <a:latin typeface="Arial Rounded MT Bold" pitchFamily="34" charset="0"/>
            </a:endParaRPr>
          </a:p>
        </p:txBody>
      </p:sp>
      <p:sp>
        <p:nvSpPr>
          <p:cNvPr id="44044" name="AutoShape 12">
            <a:hlinkClick r:id="" action="ppaction://noaction" highlightClick="1"/>
          </p:cNvPr>
          <p:cNvSpPr>
            <a:spLocks noChangeArrowheads="1"/>
          </p:cNvSpPr>
          <p:nvPr/>
        </p:nvSpPr>
        <p:spPr bwMode="auto">
          <a:xfrm>
            <a:off x="3200394" y="258726"/>
            <a:ext cx="466725" cy="468312"/>
          </a:xfrm>
          <a:prstGeom prst="actionButtonBlank">
            <a:avLst/>
          </a:prstGeom>
          <a:gradFill rotWithShape="1">
            <a:gsLst>
              <a:gs pos="0">
                <a:srgbClr val="FFC000"/>
              </a:gs>
              <a:gs pos="100000">
                <a:srgbClr val="D09502"/>
              </a:gs>
            </a:gsLst>
            <a:path path="rect">
              <a:fillToRect l="50000" t="50000" r="50000" b="50000"/>
            </a:path>
          </a:gradFill>
          <a:ln w="9525">
            <a:noFill/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</p:spPr>
        <p:txBody>
          <a:bodyPr wrap="none" anchor="ctr"/>
          <a:lstStyle/>
          <a:p>
            <a:pPr algn="ctr"/>
            <a:r>
              <a:rPr lang="fr-FR" sz="2800" dirty="0" smtClean="0">
                <a:latin typeface="Arial Rounded MT Bold" pitchFamily="34" charset="0"/>
              </a:rPr>
              <a:t>U</a:t>
            </a:r>
            <a:endParaRPr lang="fr-FR" sz="2800" dirty="0">
              <a:latin typeface="Arial Rounded MT Bold" pitchFamily="34" charset="0"/>
            </a:endParaRPr>
          </a:p>
        </p:txBody>
      </p:sp>
      <p:sp>
        <p:nvSpPr>
          <p:cNvPr id="44045" name="AutoShape 13">
            <a:hlinkClick r:id="" action="ppaction://noaction" highlightClick="1"/>
          </p:cNvPr>
          <p:cNvSpPr>
            <a:spLocks noChangeArrowheads="1"/>
          </p:cNvSpPr>
          <p:nvPr/>
        </p:nvSpPr>
        <p:spPr bwMode="auto">
          <a:xfrm>
            <a:off x="3667119" y="258726"/>
            <a:ext cx="466725" cy="468312"/>
          </a:xfrm>
          <a:prstGeom prst="actionButtonBlank">
            <a:avLst/>
          </a:prstGeom>
          <a:gradFill rotWithShape="1">
            <a:gsLst>
              <a:gs pos="0">
                <a:srgbClr val="FFC000"/>
              </a:gs>
              <a:gs pos="100000">
                <a:srgbClr val="D09502"/>
              </a:gs>
            </a:gsLst>
            <a:path path="rect">
              <a:fillToRect l="50000" t="50000" r="50000" b="50000"/>
            </a:path>
          </a:gradFill>
          <a:ln w="9525">
            <a:noFill/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</p:spPr>
        <p:txBody>
          <a:bodyPr wrap="none" anchor="ctr"/>
          <a:lstStyle/>
          <a:p>
            <a:pPr algn="ctr"/>
            <a:r>
              <a:rPr lang="fr-FR" sz="2800" dirty="0" smtClean="0">
                <a:latin typeface="Arial Rounded MT Bold" pitchFamily="34" charset="0"/>
              </a:rPr>
              <a:t>E</a:t>
            </a:r>
            <a:endParaRPr lang="fr-FR" sz="2800" dirty="0">
              <a:latin typeface="Arial Rounded MT Bold" pitchFamily="34" charset="0"/>
            </a:endParaRPr>
          </a:p>
        </p:txBody>
      </p:sp>
      <p:sp>
        <p:nvSpPr>
          <p:cNvPr id="44046" name="AutoShape 14">
            <a:hlinkClick r:id="" action="ppaction://noaction" highlightClick="1"/>
          </p:cNvPr>
          <p:cNvSpPr>
            <a:spLocks noChangeArrowheads="1"/>
          </p:cNvSpPr>
          <p:nvPr/>
        </p:nvSpPr>
        <p:spPr bwMode="auto">
          <a:xfrm>
            <a:off x="4133844" y="258726"/>
            <a:ext cx="466725" cy="468312"/>
          </a:xfrm>
          <a:prstGeom prst="actionButtonBlank">
            <a:avLst/>
          </a:prstGeom>
          <a:gradFill rotWithShape="1">
            <a:gsLst>
              <a:gs pos="0">
                <a:srgbClr val="FFC000"/>
              </a:gs>
              <a:gs pos="100000">
                <a:srgbClr val="D09502"/>
              </a:gs>
            </a:gsLst>
            <a:path path="rect">
              <a:fillToRect l="50000" t="50000" r="50000" b="50000"/>
            </a:path>
          </a:gradFill>
          <a:ln w="9525">
            <a:noFill/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</p:spPr>
        <p:txBody>
          <a:bodyPr wrap="none" anchor="ctr"/>
          <a:lstStyle/>
          <a:p>
            <a:pPr algn="ctr"/>
            <a:r>
              <a:rPr lang="fr-FR" sz="2800" dirty="0" smtClean="0">
                <a:latin typeface="Arial Rounded MT Bold" pitchFamily="34" charset="0"/>
              </a:rPr>
              <a:t>I</a:t>
            </a:r>
            <a:endParaRPr lang="fr-FR" sz="2800" dirty="0">
              <a:latin typeface="Arial Rounded MT Bold" pitchFamily="34" charset="0"/>
            </a:endParaRPr>
          </a:p>
        </p:txBody>
      </p:sp>
      <p:sp>
        <p:nvSpPr>
          <p:cNvPr id="44047" name="AutoShape 15">
            <a:hlinkClick r:id="" action="ppaction://noaction" highlightClick="1"/>
          </p:cNvPr>
          <p:cNvSpPr>
            <a:spLocks noChangeArrowheads="1"/>
          </p:cNvSpPr>
          <p:nvPr/>
        </p:nvSpPr>
        <p:spPr bwMode="auto">
          <a:xfrm>
            <a:off x="4600569" y="258726"/>
            <a:ext cx="466725" cy="468312"/>
          </a:xfrm>
          <a:prstGeom prst="actionButtonBlank">
            <a:avLst/>
          </a:prstGeom>
          <a:gradFill rotWithShape="1">
            <a:gsLst>
              <a:gs pos="0">
                <a:srgbClr val="FFC000"/>
              </a:gs>
              <a:gs pos="100000">
                <a:srgbClr val="D09502"/>
              </a:gs>
            </a:gsLst>
            <a:path path="rect">
              <a:fillToRect l="50000" t="50000" r="50000" b="50000"/>
            </a:path>
          </a:gradFill>
          <a:ln w="9525">
            <a:noFill/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</p:spPr>
        <p:txBody>
          <a:bodyPr wrap="none" anchor="ctr"/>
          <a:lstStyle/>
          <a:p>
            <a:pPr algn="ctr"/>
            <a:r>
              <a:rPr lang="fr-FR" sz="2800" dirty="0" smtClean="0">
                <a:latin typeface="Arial Rounded MT Bold" pitchFamily="34" charset="0"/>
              </a:rPr>
              <a:t>L</a:t>
            </a:r>
            <a:endParaRPr lang="fr-FR" sz="2800" dirty="0">
              <a:latin typeface="Arial Rounded MT Bold" pitchFamily="34" charset="0"/>
            </a:endParaRPr>
          </a:p>
        </p:txBody>
      </p:sp>
      <p:sp>
        <p:nvSpPr>
          <p:cNvPr id="44048" name="AutoShape 16">
            <a:hlinkClick r:id="" action="ppaction://noaction" highlightClick="1"/>
          </p:cNvPr>
          <p:cNvSpPr>
            <a:spLocks noChangeArrowheads="1"/>
          </p:cNvSpPr>
          <p:nvPr/>
        </p:nvSpPr>
        <p:spPr bwMode="auto">
          <a:xfrm>
            <a:off x="5051431" y="258726"/>
            <a:ext cx="466725" cy="468312"/>
          </a:xfrm>
          <a:prstGeom prst="actionButtonBlank">
            <a:avLst/>
          </a:prstGeom>
          <a:gradFill rotWithShape="1">
            <a:gsLst>
              <a:gs pos="0">
                <a:srgbClr val="FFC000"/>
              </a:gs>
              <a:gs pos="100000">
                <a:srgbClr val="D09502"/>
              </a:gs>
            </a:gsLst>
            <a:path path="rect">
              <a:fillToRect l="50000" t="50000" r="50000" b="50000"/>
            </a:path>
          </a:gradFill>
          <a:ln w="9525">
            <a:noFill/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</p:spPr>
        <p:txBody>
          <a:bodyPr wrap="none" anchor="ctr"/>
          <a:lstStyle/>
          <a:p>
            <a:pPr algn="ctr"/>
            <a:r>
              <a:rPr lang="fr-FR" sz="2800" dirty="0" smtClean="0">
                <a:latin typeface="Arial Rounded MT Bold" pitchFamily="34" charset="0"/>
              </a:rPr>
              <a:t>L</a:t>
            </a:r>
            <a:endParaRPr lang="fr-FR" sz="2800" dirty="0">
              <a:latin typeface="Arial Rounded MT Bold" pitchFamily="34" charset="0"/>
            </a:endParaRPr>
          </a:p>
        </p:txBody>
      </p:sp>
      <p:pic>
        <p:nvPicPr>
          <p:cNvPr id="44049" name="Picture 17" descr="ok5">
            <a:hlinkClick r:id="" action="ppaction://noaction">
              <a:snd r:embed="rId3" name="laser.wav" builtIn="1"/>
            </a:hlinkClick>
          </p:cNvPr>
          <p:cNvPicPr>
            <a:picLocks noChangeAspect="1" noChangeArrowheads="1" noCrop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>
            <a:off x="7383501" y="2443149"/>
            <a:ext cx="828675" cy="468313"/>
          </a:xfrm>
          <a:prstGeom prst="rect">
            <a:avLst/>
          </a:prstGeom>
          <a:noFill/>
        </p:spPr>
      </p:pic>
      <p:pic>
        <p:nvPicPr>
          <p:cNvPr id="44050" name="Picture 18" descr="fleche_58"/>
          <p:cNvPicPr>
            <a:picLocks noChangeAspect="1" noChangeArrowheads="1" noCrop="1"/>
          </p:cNvPicPr>
          <p:nvPr/>
        </p:nvPicPr>
        <p:blipFill>
          <a:blip r:embed="rId5"/>
          <a:srcRect/>
          <a:stretch>
            <a:fillRect/>
          </a:stretch>
        </p:blipFill>
        <p:spPr bwMode="auto">
          <a:xfrm>
            <a:off x="8496300" y="3300413"/>
            <a:ext cx="447675" cy="257175"/>
          </a:xfrm>
          <a:prstGeom prst="rect">
            <a:avLst/>
          </a:prstGeom>
          <a:noFill/>
        </p:spPr>
      </p:pic>
      <p:sp>
        <p:nvSpPr>
          <p:cNvPr id="44051" name="Rectangle 19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673324" y="1968480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44052" name="Rectangle 2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673324" y="2435205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I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44053" name="Rectangle 21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673324" y="2903518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I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44054" name="Rectangle 22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673324" y="3371830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U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44055" name="Rectangle 23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673324" y="3840143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C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44056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673324" y="4308455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L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44057" name="Rectangle 25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673324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44058" name="Rectangle 26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673324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I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44059" name="Rectangle 27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673324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I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44060" name="Rectangle 28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673324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U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44061" name="Rectangle 29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673324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C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44062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673324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L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32" name="AutoShape 16">
            <a:hlinkClick r:id="" action="ppaction://noaction" highlightClick="1"/>
          </p:cNvPr>
          <p:cNvSpPr>
            <a:spLocks noChangeArrowheads="1"/>
          </p:cNvSpPr>
          <p:nvPr/>
        </p:nvSpPr>
        <p:spPr bwMode="auto">
          <a:xfrm>
            <a:off x="5521338" y="258726"/>
            <a:ext cx="466725" cy="468312"/>
          </a:xfrm>
          <a:prstGeom prst="actionButtonBlank">
            <a:avLst/>
          </a:prstGeom>
          <a:gradFill rotWithShape="1">
            <a:gsLst>
              <a:gs pos="0">
                <a:srgbClr val="FFC000"/>
              </a:gs>
              <a:gs pos="100000">
                <a:srgbClr val="D09502"/>
              </a:gs>
            </a:gsLst>
            <a:path path="rect">
              <a:fillToRect l="50000" t="50000" r="50000" b="50000"/>
            </a:path>
          </a:gradFill>
          <a:ln w="9525">
            <a:noFill/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</p:spPr>
        <p:txBody>
          <a:bodyPr wrap="none" anchor="ctr"/>
          <a:lstStyle/>
          <a:p>
            <a:pPr algn="ctr"/>
            <a:r>
              <a:rPr lang="fr-FR" sz="2800" dirty="0" smtClean="0">
                <a:latin typeface="Arial Rounded MT Bold" pitchFamily="34" charset="0"/>
              </a:rPr>
              <a:t>I</a:t>
            </a:r>
            <a:endParaRPr lang="fr-FR" sz="2800" dirty="0">
              <a:latin typeface="Arial Rounded MT Bold" pitchFamily="34" charset="0"/>
            </a:endParaRPr>
          </a:p>
        </p:txBody>
      </p:sp>
      <p:sp>
        <p:nvSpPr>
          <p:cNvPr id="40" name="AutoShape 16">
            <a:hlinkClick r:id="" action="ppaction://noaction" highlightClick="1"/>
          </p:cNvPr>
          <p:cNvSpPr>
            <a:spLocks noChangeArrowheads="1"/>
          </p:cNvSpPr>
          <p:nvPr/>
        </p:nvSpPr>
        <p:spPr bwMode="auto">
          <a:xfrm>
            <a:off x="5967438" y="258726"/>
            <a:ext cx="466725" cy="468312"/>
          </a:xfrm>
          <a:prstGeom prst="actionButtonBlank">
            <a:avLst/>
          </a:prstGeom>
          <a:gradFill rotWithShape="1">
            <a:gsLst>
              <a:gs pos="0">
                <a:srgbClr val="FFC000"/>
              </a:gs>
              <a:gs pos="100000">
                <a:srgbClr val="D09502"/>
              </a:gs>
            </a:gsLst>
            <a:path path="rect">
              <a:fillToRect l="50000" t="50000" r="50000" b="50000"/>
            </a:path>
          </a:gradFill>
          <a:ln w="9525">
            <a:noFill/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</p:spPr>
        <p:txBody>
          <a:bodyPr wrap="none" anchor="ctr"/>
          <a:lstStyle/>
          <a:p>
            <a:pPr algn="ctr"/>
            <a:r>
              <a:rPr lang="fr-FR" sz="2800" dirty="0" smtClean="0">
                <a:latin typeface="Arial Rounded MT Bold" pitchFamily="34" charset="0"/>
              </a:rPr>
              <a:t>R</a:t>
            </a:r>
            <a:endParaRPr lang="fr-FR" sz="2800" dirty="0">
              <a:latin typeface="Arial Rounded MT Bold" pitchFamily="34" charset="0"/>
            </a:endParaRPr>
          </a:p>
        </p:txBody>
      </p:sp>
      <p:sp>
        <p:nvSpPr>
          <p:cNvPr id="42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673324" y="4779981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L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43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673324" y="5251507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R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44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673324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L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45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673324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R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pic>
        <p:nvPicPr>
          <p:cNvPr id="39" name="Image 38" descr="interrog01.gif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1358856" y="5838858"/>
            <a:ext cx="506409" cy="506409"/>
          </a:xfrm>
          <a:prstGeom prst="rect">
            <a:avLst/>
          </a:prstGeom>
        </p:spPr>
      </p:pic>
      <p:sp>
        <p:nvSpPr>
          <p:cNvPr id="46" name="ZoneTexte 45"/>
          <p:cNvSpPr txBox="1"/>
          <p:nvPr/>
        </p:nvSpPr>
        <p:spPr>
          <a:xfrm>
            <a:off x="0" y="6386553"/>
            <a:ext cx="3221020" cy="380480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</p:spPr>
        <p:txBody>
          <a:bodyPr wrap="square" lIns="36000" tIns="36000" rIns="36000" bIns="36000" rtlCol="0" anchor="ctr" anchorCtr="0">
            <a:spAutoFit/>
          </a:bodyPr>
          <a:lstStyle/>
          <a:p>
            <a:pPr algn="ctr"/>
            <a:r>
              <a:rPr lang="fr-FR" sz="2000" dirty="0" smtClean="0">
                <a:latin typeface="Arial Rounded MT Bold" pitchFamily="34" charset="0"/>
              </a:rPr>
              <a:t>ramasser ou récolter</a:t>
            </a:r>
            <a:endParaRPr lang="fr-FR" sz="2000" dirty="0">
              <a:latin typeface="Arial Rounded MT Bold" pitchFamily="34" charset="0"/>
            </a:endParaRPr>
          </a:p>
        </p:txBody>
      </p:sp>
      <p:sp>
        <p:nvSpPr>
          <p:cNvPr id="33" name="Rectangle 19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147993" y="1968480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34" name="Rectangle 2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147993" y="2435205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I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35" name="Rectangle 21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147993" y="2903518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I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36" name="Rectangle 22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147993" y="3371830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U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37" name="Rectangle 23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147993" y="3840143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C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38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147993" y="4308455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L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41" name="Rectangle 25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147993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47" name="Rectangle 26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147993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I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48" name="Rectangle 27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147993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I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49" name="Rectangle 28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147993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U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50" name="Rectangle 29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147993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C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51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147993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L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52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147993" y="4779981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L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53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147993" y="5251507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R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54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147993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L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55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147993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R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56" name="Rectangle 19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622662" y="1968480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57" name="Rectangle 2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622662" y="2435205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I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58" name="Rectangle 21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622662" y="2903518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I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59" name="Rectangle 22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622662" y="3371830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U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60" name="Rectangle 23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622662" y="3840143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C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61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622662" y="4308455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L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62" name="Rectangle 25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622662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63" name="Rectangle 26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622662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I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64" name="Rectangle 27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622662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I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65" name="Rectangle 28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622662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U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66" name="Rectangle 29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622662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C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67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622662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L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68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622662" y="4779981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L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69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622662" y="5251507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R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70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622662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L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71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622662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R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72" name="Rectangle 19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097331" y="1968480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73" name="Rectangle 2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097331" y="2435205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I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74" name="Rectangle 21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097331" y="2903518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I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75" name="Rectangle 22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097331" y="3371830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U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76" name="Rectangle 23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097331" y="3840143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C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77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097331" y="4308455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L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78" name="Rectangle 25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097331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79" name="Rectangle 26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097331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I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80" name="Rectangle 27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097331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I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81" name="Rectangle 28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097331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U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82" name="Rectangle 29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097331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C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83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097331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L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84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097331" y="4779981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L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85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097331" y="5251507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R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86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097331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L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87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097331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R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88" name="Rectangle 19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572000" y="1968480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89" name="Rectangle 2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572000" y="2435205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I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90" name="Rectangle 21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572000" y="2903518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I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91" name="Rectangle 22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572000" y="3371830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U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92" name="Rectangle 23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572000" y="3840143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C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93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572000" y="4308455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L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94" name="Rectangle 25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572000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95" name="Rectangle 26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572000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I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96" name="Rectangle 27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572000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I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97" name="Rectangle 28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572000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U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98" name="Rectangle 29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572000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C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99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572000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L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00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572000" y="4779981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L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01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572000" y="5251507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R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02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572000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L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03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572000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R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04" name="Rectangle 19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046669" y="1968480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05" name="Rectangle 2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046669" y="2435205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I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06" name="Rectangle 21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046669" y="2903518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I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07" name="Rectangle 22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046669" y="3371830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U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08" name="Rectangle 23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046669" y="3840143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C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09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046669" y="4308455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L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10" name="Rectangle 25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046669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11" name="Rectangle 26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046669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I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12" name="Rectangle 27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046669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I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13" name="Rectangle 28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046669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U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14" name="Rectangle 29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046669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C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15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046669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L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16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046669" y="4779981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L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17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046669" y="5251507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R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18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046669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L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19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046669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R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20" name="Rectangle 19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521338" y="1968480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21" name="Rectangle 2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521338" y="2435205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I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22" name="Rectangle 21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521338" y="2903518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I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23" name="Rectangle 22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521338" y="3371830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U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24" name="Rectangle 23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521338" y="3840143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C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25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521338" y="4308455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L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26" name="Rectangle 25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521338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27" name="Rectangle 26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521338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I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28" name="Rectangle 27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521338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I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29" name="Rectangle 28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521338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U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30" name="Rectangle 29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521338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C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31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521338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L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32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521338" y="4779981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L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33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521338" y="5251507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R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34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521338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L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35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521338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R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36" name="Rectangle 19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996007" y="1968480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37" name="Rectangle 2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996007" y="2435205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I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38" name="Rectangle 21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996007" y="2903518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I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39" name="Rectangle 22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996007" y="3371830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U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40" name="Rectangle 23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996007" y="3840143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C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41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996007" y="4308455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L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42" name="Rectangle 25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996007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43" name="Rectangle 26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996007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I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44" name="Rectangle 27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996007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I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45" name="Rectangle 28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996007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U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46" name="Rectangle 29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996007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C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47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996007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L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48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996007" y="4779981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L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49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996007" y="5251507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R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50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996007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L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51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996007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R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52" name="Rectangle 31">
            <a:hlinkClick r:id="" action="ppaction://noaction">
              <a:snd r:embed="rId8" name="arrow.wav" builtIn="1"/>
            </a:hlinkClick>
          </p:cNvPr>
          <p:cNvSpPr>
            <a:spLocks noChangeArrowheads="1"/>
          </p:cNvSpPr>
          <p:nvPr/>
        </p:nvSpPr>
        <p:spPr bwMode="auto">
          <a:xfrm>
            <a:off x="2673324" y="982629"/>
            <a:ext cx="3797352" cy="468312"/>
          </a:xfrm>
          <a:prstGeom prst="rect">
            <a:avLst/>
          </a:prstGeom>
          <a:solidFill>
            <a:schemeClr val="accent1">
              <a:alpha val="0"/>
            </a:schemeClr>
          </a:solidFill>
          <a:ln w="12700">
            <a:solidFill>
              <a:srgbClr val="FFCC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fr-FR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4405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3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4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5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6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7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8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9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20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4" dur="500"/>
                                        <p:tgtEl>
                                          <p:spTgt spid="4405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500"/>
                                        <p:tgtEl>
                                          <p:spTgt spid="440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" decel="100000"/>
                                        <p:tgtEl>
                                          <p:spTgt spid="440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4051"/>
                  </p:tgtEl>
                </p:cond>
              </p:nextCondLst>
            </p:seq>
            <p:seq concurrent="1" nextAc="seek">
              <p:cTn id="29" restart="whenNotActive" fill="hold" evtFilter="cancelBubble" nodeType="interactiveSeq">
                <p:stCondLst>
                  <p:cond evt="onClick" delay="0">
                    <p:tgtEl>
                      <p:spTgt spid="4405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0" fill="hold">
                      <p:stCondLst>
                        <p:cond delay="0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4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5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40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41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2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43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4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45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6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47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1" dur="500"/>
                                        <p:tgtEl>
                                          <p:spTgt spid="4405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2" dur="500"/>
                                        <p:tgtEl>
                                          <p:spTgt spid="440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50" decel="100000"/>
                                        <p:tgtEl>
                                          <p:spTgt spid="440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4052"/>
                  </p:tgtEl>
                </p:cond>
              </p:nextCondLst>
            </p:seq>
            <p:seq concurrent="1" nextAc="seek">
              <p:cTn id="56" restart="whenNotActive" fill="hold" evtFilter="cancelBubble" nodeType="interactiveSeq">
                <p:stCondLst>
                  <p:cond evt="onClick" delay="0">
                    <p:tgtEl>
                      <p:spTgt spid="4405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7" fill="hold">
                      <p:stCondLst>
                        <p:cond delay="0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1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2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67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68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9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70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1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72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3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74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>
                      <p:stCondLst>
                        <p:cond delay="indefinite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8" dur="500"/>
                                        <p:tgtEl>
                                          <p:spTgt spid="4405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9" dur="500"/>
                                        <p:tgtEl>
                                          <p:spTgt spid="440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50" decel="100000"/>
                                        <p:tgtEl>
                                          <p:spTgt spid="440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4053"/>
                  </p:tgtEl>
                </p:cond>
              </p:nextCondLst>
            </p:seq>
            <p:seq concurrent="1" nextAc="seek">
              <p:cTn id="83" restart="whenNotActive" fill="hold" evtFilter="cancelBubble" nodeType="interactiveSeq">
                <p:stCondLst>
                  <p:cond evt="onClick" delay="0">
                    <p:tgtEl>
                      <p:spTgt spid="4405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4" fill="hold">
                      <p:stCondLst>
                        <p:cond delay="0"/>
                      </p:stCondLst>
                      <p:childTnLst>
                        <p:par>
                          <p:cTn id="85" fill="hold">
                            <p:stCondLst>
                              <p:cond delay="0"/>
                            </p:stCondLst>
                            <p:childTnLst>
                              <p:par>
                                <p:cTn id="86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8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9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94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95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6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97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8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99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00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01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2" fill="hold">
                      <p:stCondLst>
                        <p:cond delay="indefinite"/>
                      </p:stCondLst>
                      <p:childTnLst>
                        <p:par>
                          <p:cTn id="103" fill="hold">
                            <p:stCondLst>
                              <p:cond delay="0"/>
                            </p:stCondLst>
                            <p:childTnLst>
                              <p:par>
                                <p:cTn id="104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5" dur="500"/>
                                        <p:tgtEl>
                                          <p:spTgt spid="4406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500"/>
                                        <p:tgtEl>
                                          <p:spTgt spid="440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50" decel="100000"/>
                                        <p:tgtEl>
                                          <p:spTgt spid="440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4054"/>
                  </p:tgtEl>
                </p:cond>
              </p:nextCondLst>
            </p:seq>
            <p:seq concurrent="1" nextAc="seek">
              <p:cTn id="110" restart="whenNotActive" fill="hold" evtFilter="cancelBubble" nodeType="interactiveSeq">
                <p:stCondLst>
                  <p:cond evt="onClick" delay="0">
                    <p:tgtEl>
                      <p:spTgt spid="4405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1" fill="hold">
                      <p:stCondLst>
                        <p:cond delay="0"/>
                      </p:stCondLst>
                      <p:childTnLst>
                        <p:par>
                          <p:cTn id="112" fill="hold">
                            <p:stCondLst>
                              <p:cond delay="0"/>
                            </p:stCondLst>
                            <p:childTnLst>
                              <p:par>
                                <p:cTn id="113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5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6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7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8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9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0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21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22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3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24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5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26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7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28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9" fill="hold">
                      <p:stCondLst>
                        <p:cond delay="indefinite"/>
                      </p:stCondLst>
                      <p:childTnLst>
                        <p:par>
                          <p:cTn id="130" fill="hold">
                            <p:stCondLst>
                              <p:cond delay="0"/>
                            </p:stCondLst>
                            <p:childTnLst>
                              <p:par>
                                <p:cTn id="131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2" dur="500"/>
                                        <p:tgtEl>
                                          <p:spTgt spid="4406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3" dur="500"/>
                                        <p:tgtEl>
                                          <p:spTgt spid="440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4" dur="50" decel="100000"/>
                                        <p:tgtEl>
                                          <p:spTgt spid="440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5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4055"/>
                  </p:tgtEl>
                </p:cond>
              </p:nextCondLst>
            </p:seq>
            <p:seq concurrent="1" nextAc="seek">
              <p:cTn id="137" restart="whenNotActive" fill="hold" evtFilter="cancelBubble" nodeType="interactiveSeq">
                <p:stCondLst>
                  <p:cond evt="onClick" delay="0">
                    <p:tgtEl>
                      <p:spTgt spid="4404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8" fill="hold">
                      <p:stCondLst>
                        <p:cond delay="0"/>
                      </p:stCondLst>
                      <p:childTnLst>
                        <p:par>
                          <p:cTn id="139" fill="hold">
                            <p:stCondLst>
                              <p:cond delay="0"/>
                            </p:stCondLst>
                            <p:childTnLst>
                              <p:par>
                                <p:cTn id="140" presetID="56" presetClass="entr" presetSubtype="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by="(-#ppt_w*2)" calcmode="lin" valueType="num">
                                      <p:cBhvr rctx="PPT">
                                        <p:cTn id="142" dur="25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</p:anim>
                                    <p:anim by="(#ppt_w*0.50)" calcmode="lin" valueType="num">
                                      <p:cBhvr>
                                        <p:cTn id="143" dur="25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(-#ppt_h/2)" to="(#ppt_y)" calcmode="lin" valueType="num">
                                      <p:cBhvr>
                                        <p:cTn id="144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</p:anim>
                                    <p:animRot by="21600000">
                                      <p:cBhvr>
                                        <p:cTn id="145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6" fill="hold">
                            <p:stCondLst>
                              <p:cond delay="500"/>
                            </p:stCondLst>
                            <p:childTnLst>
                              <p:par>
                                <p:cTn id="147" presetID="56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by="(-#ppt_w*2)" calcmode="lin" valueType="num">
                                      <p:cBhvr rctx="PPT">
                                        <p:cTn id="149" dur="25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</p:anim>
                                    <p:anim by="(#ppt_w*0.50)" calcmode="lin" valueType="num">
                                      <p:cBhvr>
                                        <p:cTn id="150" dur="25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(-#ppt_h/2)" to="(#ppt_y)" calcmode="lin" valueType="num">
                                      <p:cBhvr>
                                        <p:cTn id="151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</p:anim>
                                    <p:animRot by="21600000">
                                      <p:cBhvr>
                                        <p:cTn id="152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3" fill="hold">
                            <p:stCondLst>
                              <p:cond delay="1000"/>
                            </p:stCondLst>
                            <p:childTnLst>
                              <p:par>
                                <p:cTn id="154" presetID="56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by="(-#ppt_w*2)" calcmode="lin" valueType="num">
                                      <p:cBhvr rctx="PPT">
                                        <p:cTn id="156" dur="25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</p:anim>
                                    <p:anim by="(#ppt_w*0.50)" calcmode="lin" valueType="num">
                                      <p:cBhvr>
                                        <p:cTn id="157" dur="25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(-#ppt_h/2)" to="(#ppt_y)" calcmode="lin" valueType="num">
                                      <p:cBhvr>
                                        <p:cTn id="158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</p:anim>
                                    <p:animRot by="21600000">
                                      <p:cBhvr>
                                        <p:cTn id="159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0" fill="hold">
                            <p:stCondLst>
                              <p:cond delay="1500"/>
                            </p:stCondLst>
                            <p:childTnLst>
                              <p:par>
                                <p:cTn id="161" presetID="56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by="(-#ppt_w*2)" calcmode="lin" valueType="num">
                                      <p:cBhvr rctx="PPT">
                                        <p:cTn id="163" dur="25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</p:anim>
                                    <p:anim by="(#ppt_w*0.50)" calcmode="lin" valueType="num">
                                      <p:cBhvr>
                                        <p:cTn id="164" dur="25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(-#ppt_h/2)" to="(#ppt_y)" calcmode="lin" valueType="num">
                                      <p:cBhvr>
                                        <p:cTn id="165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</p:anim>
                                    <p:animRot by="21600000">
                                      <p:cBhvr>
                                        <p:cTn id="166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7" fill="hold">
                            <p:stCondLst>
                              <p:cond delay="2000"/>
                            </p:stCondLst>
                            <p:childTnLst>
                              <p:par>
                                <p:cTn id="168" presetID="56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by="(-#ppt_w*2)" calcmode="lin" valueType="num">
                                      <p:cBhvr rctx="PPT">
                                        <p:cTn id="170" dur="25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</p:anim>
                                    <p:anim by="(#ppt_w*0.50)" calcmode="lin" valueType="num">
                                      <p:cBhvr>
                                        <p:cTn id="171" dur="25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(-#ppt_h/2)" to="(#ppt_y)" calcmode="lin" valueType="num">
                                      <p:cBhvr>
                                        <p:cTn id="172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</p:anim>
                                    <p:animRot by="21600000">
                                      <p:cBhvr>
                                        <p:cTn id="173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4" fill="hold">
                            <p:stCondLst>
                              <p:cond delay="2500"/>
                            </p:stCondLst>
                            <p:childTnLst>
                              <p:par>
                                <p:cTn id="175" presetID="56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by="(-#ppt_w*2)" calcmode="lin" valueType="num">
                                      <p:cBhvr rctx="PPT">
                                        <p:cTn id="177" dur="25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</p:anim>
                                    <p:anim by="(#ppt_w*0.50)" calcmode="lin" valueType="num">
                                      <p:cBhvr>
                                        <p:cTn id="178" dur="25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(-#ppt_h/2)" to="(#ppt_y)" calcmode="lin" valueType="num">
                                      <p:cBhvr>
                                        <p:cTn id="179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</p:anim>
                                    <p:animRot by="21600000">
                                      <p:cBhvr>
                                        <p:cTn id="180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1" fill="hold">
                            <p:stCondLst>
                              <p:cond delay="3000"/>
                            </p:stCondLst>
                            <p:childTnLst>
                              <p:par>
                                <p:cTn id="182" presetID="56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by="(-#ppt_w*2)" calcmode="lin" valueType="num">
                                      <p:cBhvr rctx="PPT">
                                        <p:cTn id="184" dur="25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</p:anim>
                                    <p:anim by="(#ppt_w*0.50)" calcmode="lin" valueType="num">
                                      <p:cBhvr>
                                        <p:cTn id="185" dur="25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(-#ppt_h/2)" to="(#ppt_y)" calcmode="lin" valueType="num">
                                      <p:cBhvr>
                                        <p:cTn id="186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</p:anim>
                                    <p:animRot by="21600000">
                                      <p:cBhvr>
                                        <p:cTn id="187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8" fill="hold">
                            <p:stCondLst>
                              <p:cond delay="3500"/>
                            </p:stCondLst>
                            <p:childTnLst>
                              <p:par>
                                <p:cTn id="189" presetID="56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by="(-#ppt_w*2)" calcmode="lin" valueType="num">
                                      <p:cBhvr rctx="PPT">
                                        <p:cTn id="191" dur="25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</p:anim>
                                    <p:anim by="(#ppt_w*0.50)" calcmode="lin" valueType="num">
                                      <p:cBhvr>
                                        <p:cTn id="192" dur="25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(-#ppt_h/2)" to="(#ppt_y)" calcmode="lin" valueType="num">
                                      <p:cBhvr>
                                        <p:cTn id="193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</p:anim>
                                    <p:animRot by="21600000">
                                      <p:cBhvr>
                                        <p:cTn id="194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5" fill="hold">
                            <p:stCondLst>
                              <p:cond delay="4000"/>
                            </p:stCondLst>
                            <p:childTnLst>
                              <p:par>
                                <p:cTn id="196" presetID="34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from="(-#ppt_w/2)" to="(#ppt_x)" calcmode="lin" valueType="num">
                                      <p:cBhvr>
                                        <p:cTn id="198" dur="6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0" to="-1.0" calcmode="lin" valueType="num">
                                      <p:cBhvr>
                                        <p:cTn id="199" dur="200" decel="5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44050"/>
                                        </p:tgtEl>
                                        <p:attrNameLst>
                                          <p:attrName>xshear</p:attrName>
                                        </p:attrNameLst>
                                      </p:cBhvr>
                                    </p:anim>
                                    <p:animScale>
                                      <p:cBhvr>
                                        <p:cTn id="200" dur="200" decel="10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44050"/>
                                        </p:tgtEl>
                                      </p:cBhvr>
                                      <p:from x="100000" y="100000"/>
                                      <p:to x="80000" y="100000"/>
                                    </p:animScale>
                                    <p:anim by="(#ppt_h/3+#ppt_w*0.1)" calcmode="lin" valueType="num">
                                      <p:cBhvr additive="sum">
                                        <p:cTn id="201" dur="200" decel="10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440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4049"/>
                  </p:tgtEl>
                </p:cond>
              </p:nextCondLst>
            </p:seq>
            <p:seq concurrent="1" nextAc="seek">
              <p:cTn id="202" restart="whenNotActive" fill="hold" evtFilter="cancelBubble" nodeType="interactiveSeq">
                <p:stCondLst>
                  <p:cond evt="onClick" delay="0">
                    <p:tgtEl>
                      <p:spTgt spid="4405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03" fill="hold">
                      <p:stCondLst>
                        <p:cond delay="0"/>
                      </p:stCondLst>
                      <p:childTnLst>
                        <p:par>
                          <p:cTn id="204" fill="hold">
                            <p:stCondLst>
                              <p:cond delay="0"/>
                            </p:stCondLst>
                            <p:childTnLst>
                              <p:par>
                                <p:cTn id="205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07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8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9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0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1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2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213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214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15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216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17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218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19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220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1" fill="hold">
                      <p:stCondLst>
                        <p:cond delay="indefinite"/>
                      </p:stCondLst>
                      <p:childTnLst>
                        <p:par>
                          <p:cTn id="222" fill="hold">
                            <p:stCondLst>
                              <p:cond delay="0"/>
                            </p:stCondLst>
                            <p:childTnLst>
                              <p:par>
                                <p:cTn id="223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24" dur="500"/>
                                        <p:tgtEl>
                                          <p:spTgt spid="4406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5" dur="500"/>
                                        <p:tgtEl>
                                          <p:spTgt spid="440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6" dur="50" decel="100000"/>
                                        <p:tgtEl>
                                          <p:spTgt spid="440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7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2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4056"/>
                  </p:tgtEl>
                </p:cond>
              </p:nextCondLst>
            </p:seq>
            <p:seq concurrent="1" nextAc="seek">
              <p:cTn id="229" restart="whenNotActive" fill="hold" evtFilter="cancelBubble" nodeType="interactiveSeq">
                <p:stCondLst>
                  <p:cond evt="onClick" delay="0">
                    <p:tgtEl>
                      <p:spTgt spid="4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30" fill="hold">
                      <p:stCondLst>
                        <p:cond delay="0"/>
                      </p:stCondLst>
                      <p:childTnLst>
                        <p:par>
                          <p:cTn id="231" fill="hold">
                            <p:stCondLst>
                              <p:cond delay="0"/>
                            </p:stCondLst>
                            <p:childTnLst>
                              <p:par>
                                <p:cTn id="232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34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5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6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7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8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9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240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241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42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243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44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245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46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247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8" fill="hold">
                      <p:stCondLst>
                        <p:cond delay="indefinite"/>
                      </p:stCondLst>
                      <p:childTnLst>
                        <p:par>
                          <p:cTn id="249" fill="hold">
                            <p:stCondLst>
                              <p:cond delay="0"/>
                            </p:stCondLst>
                            <p:childTnLst>
                              <p:par>
                                <p:cTn id="250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51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2" dur="500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3" dur="50" decel="100000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4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5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2"/>
                  </p:tgtEl>
                </p:cond>
              </p:nextCondLst>
            </p:seq>
            <p:seq concurrent="1" nextAc="seek">
              <p:cTn id="256" restart="whenNotActive" fill="hold" evtFilter="cancelBubble" nodeType="interactiveSeq">
                <p:stCondLst>
                  <p:cond evt="onClick" delay="0">
                    <p:tgtEl>
                      <p:spTgt spid="4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57" fill="hold">
                      <p:stCondLst>
                        <p:cond delay="0"/>
                      </p:stCondLst>
                      <p:childTnLst>
                        <p:par>
                          <p:cTn id="258" fill="hold">
                            <p:stCondLst>
                              <p:cond delay="0"/>
                            </p:stCondLst>
                            <p:childTnLst>
                              <p:par>
                                <p:cTn id="259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61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2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3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4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5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6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267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268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69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270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71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272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73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274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5" fill="hold">
                      <p:stCondLst>
                        <p:cond delay="indefinite"/>
                      </p:stCondLst>
                      <p:childTnLst>
                        <p:par>
                          <p:cTn id="276" fill="hold">
                            <p:stCondLst>
                              <p:cond delay="0"/>
                            </p:stCondLst>
                            <p:childTnLst>
                              <p:par>
                                <p:cTn id="277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78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9" dur="500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0" dur="50" decel="100000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1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8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3"/>
                  </p:tgtEl>
                </p:cond>
              </p:nextCondLst>
            </p:seq>
            <p:seq concurrent="1" nextAc="seek">
              <p:cTn id="283" restart="whenNotActive" fill="hold" evtFilter="cancelBubble" nodeType="interactiveSeq">
                <p:stCondLst>
                  <p:cond evt="onClick" delay="0">
                    <p:tgtEl>
                      <p:spTgt spid="3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84" fill="hold">
                      <p:stCondLst>
                        <p:cond delay="0"/>
                      </p:stCondLst>
                      <p:childTnLst>
                        <p:par>
                          <p:cTn id="285" fill="hold">
                            <p:stCondLst>
                              <p:cond delay="0"/>
                            </p:stCondLst>
                            <p:childTnLst>
                              <p:par>
                                <p:cTn id="286" presetID="27" presetClass="entr" presetSubtype="0" fill="hold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2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288" dur="100"/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289" dur="100"/>
                                        <p:tgtEl>
                                          <p:spTgt spid="4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90" dur="100"/>
                                        <p:tgtEl>
                                          <p:spTgt spid="4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1" fill="hold">
                      <p:stCondLst>
                        <p:cond delay="indefinite"/>
                      </p:stCondLst>
                      <p:childTnLst>
                        <p:par>
                          <p:cTn id="292" fill="hold">
                            <p:stCondLst>
                              <p:cond delay="0"/>
                            </p:stCondLst>
                            <p:childTnLst>
                              <p:par>
                                <p:cTn id="293" presetID="26" presetClass="entr" presetSubtype="0" fill="hold" grpId="2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95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6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7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8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9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0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301" dur="7">
                                          <p:stCondLst>
                                            <p:cond delay="163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302" dur="42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03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304" dur="42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05" dur="7">
                                          <p:stCondLst>
                                            <p:cond delay="411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306" dur="42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07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308" dur="42" decel="50000">
                                          <p:stCondLst>
                                            <p:cond delay="459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9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oin.wav" builtIn="1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9"/>
                  </p:tgtEl>
                </p:cond>
              </p:nextCondLst>
            </p:seq>
            <p:seq concurrent="1" nextAc="seek">
              <p:cTn id="309" restart="whenNotActive" fill="hold" evtFilter="cancelBubble" nodeType="interactiveSeq">
                <p:stCondLst>
                  <p:cond evt="onClick" delay="0">
                    <p:tgtEl>
                      <p:spTgt spid="3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10" fill="hold">
                      <p:stCondLst>
                        <p:cond delay="0"/>
                      </p:stCondLst>
                      <p:childTnLst>
                        <p:par>
                          <p:cTn id="311" fill="hold">
                            <p:stCondLst>
                              <p:cond delay="0"/>
                            </p:stCondLst>
                            <p:childTnLst>
                              <p:par>
                                <p:cTn id="312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14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15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6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7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8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9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320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321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22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323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24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325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26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327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8" fill="hold">
                      <p:stCondLst>
                        <p:cond delay="indefinite"/>
                      </p:stCondLst>
                      <p:childTnLst>
                        <p:par>
                          <p:cTn id="329" fill="hold">
                            <p:stCondLst>
                              <p:cond delay="0"/>
                            </p:stCondLst>
                            <p:childTnLst>
                              <p:par>
                                <p:cTn id="330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31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2" dur="500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3" dur="50" decel="100000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4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3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3"/>
                  </p:tgtEl>
                </p:cond>
              </p:nextCondLst>
            </p:seq>
            <p:seq concurrent="1" nextAc="seek">
              <p:cTn id="336" restart="whenNotActive" fill="hold" evtFilter="cancelBubble" nodeType="interactiveSeq">
                <p:stCondLst>
                  <p:cond evt="onClick" delay="0">
                    <p:tgtEl>
                      <p:spTgt spid="3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37" fill="hold">
                      <p:stCondLst>
                        <p:cond delay="0"/>
                      </p:stCondLst>
                      <p:childTnLst>
                        <p:par>
                          <p:cTn id="338" fill="hold">
                            <p:stCondLst>
                              <p:cond delay="0"/>
                            </p:stCondLst>
                            <p:childTnLst>
                              <p:par>
                                <p:cTn id="339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41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42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3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4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5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6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347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348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49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350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51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352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53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354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5" fill="hold">
                      <p:stCondLst>
                        <p:cond delay="indefinite"/>
                      </p:stCondLst>
                      <p:childTnLst>
                        <p:par>
                          <p:cTn id="356" fill="hold">
                            <p:stCondLst>
                              <p:cond delay="0"/>
                            </p:stCondLst>
                            <p:childTnLst>
                              <p:par>
                                <p:cTn id="357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58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59" dur="500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0" dur="50" decel="100000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1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6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4"/>
                  </p:tgtEl>
                </p:cond>
              </p:nextCondLst>
            </p:seq>
            <p:seq concurrent="1" nextAc="seek">
              <p:cTn id="363" restart="whenNotActive" fill="hold" evtFilter="cancelBubble" nodeType="interactiveSeq">
                <p:stCondLst>
                  <p:cond evt="onClick" delay="0">
                    <p:tgtEl>
                      <p:spTgt spid="3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64" fill="hold">
                      <p:stCondLst>
                        <p:cond delay="0"/>
                      </p:stCondLst>
                      <p:childTnLst>
                        <p:par>
                          <p:cTn id="365" fill="hold">
                            <p:stCondLst>
                              <p:cond delay="0"/>
                            </p:stCondLst>
                            <p:childTnLst>
                              <p:par>
                                <p:cTn id="366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68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69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0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1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2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3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374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375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76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377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78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379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80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381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2" fill="hold">
                      <p:stCondLst>
                        <p:cond delay="indefinite"/>
                      </p:stCondLst>
                      <p:childTnLst>
                        <p:par>
                          <p:cTn id="383" fill="hold">
                            <p:stCondLst>
                              <p:cond delay="0"/>
                            </p:stCondLst>
                            <p:childTnLst>
                              <p:par>
                                <p:cTn id="384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85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86" dur="500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7" dur="50" decel="100000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8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8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5"/>
                  </p:tgtEl>
                </p:cond>
              </p:nextCondLst>
            </p:seq>
            <p:seq concurrent="1" nextAc="seek">
              <p:cTn id="390" restart="whenNotActive" fill="hold" evtFilter="cancelBubble" nodeType="interactiveSeq">
                <p:stCondLst>
                  <p:cond evt="onClick" delay="0">
                    <p:tgtEl>
                      <p:spTgt spid="3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91" fill="hold">
                      <p:stCondLst>
                        <p:cond delay="0"/>
                      </p:stCondLst>
                      <p:childTnLst>
                        <p:par>
                          <p:cTn id="392" fill="hold">
                            <p:stCondLst>
                              <p:cond delay="0"/>
                            </p:stCondLst>
                            <p:childTnLst>
                              <p:par>
                                <p:cTn id="393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95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96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7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8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9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0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401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402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03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404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05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406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07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408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9" fill="hold">
                      <p:stCondLst>
                        <p:cond delay="indefinite"/>
                      </p:stCondLst>
                      <p:childTnLst>
                        <p:par>
                          <p:cTn id="410" fill="hold">
                            <p:stCondLst>
                              <p:cond delay="0"/>
                            </p:stCondLst>
                            <p:childTnLst>
                              <p:par>
                                <p:cTn id="411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12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13" dur="500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4" dur="50" decel="100000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5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41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6"/>
                  </p:tgtEl>
                </p:cond>
              </p:nextCondLst>
            </p:seq>
            <p:seq concurrent="1" nextAc="seek">
              <p:cTn id="417" restart="whenNotActive" fill="hold" evtFilter="cancelBubble" nodeType="interactiveSeq">
                <p:stCondLst>
                  <p:cond evt="onClick" delay="0">
                    <p:tgtEl>
                      <p:spTgt spid="3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18" fill="hold">
                      <p:stCondLst>
                        <p:cond delay="0"/>
                      </p:stCondLst>
                      <p:childTnLst>
                        <p:par>
                          <p:cTn id="419" fill="hold">
                            <p:stCondLst>
                              <p:cond delay="0"/>
                            </p:stCondLst>
                            <p:childTnLst>
                              <p:par>
                                <p:cTn id="420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22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23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4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5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6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7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428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429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30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431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32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433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34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435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6" fill="hold">
                      <p:stCondLst>
                        <p:cond delay="indefinite"/>
                      </p:stCondLst>
                      <p:childTnLst>
                        <p:par>
                          <p:cTn id="437" fill="hold">
                            <p:stCondLst>
                              <p:cond delay="0"/>
                            </p:stCondLst>
                            <p:childTnLst>
                              <p:par>
                                <p:cTn id="438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39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40" dur="500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1" dur="50" decel="100000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44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7"/>
                  </p:tgtEl>
                </p:cond>
              </p:nextCondLst>
            </p:seq>
            <p:seq concurrent="1" nextAc="seek">
              <p:cTn id="444" restart="whenNotActive" fill="hold" evtFilter="cancelBubble" nodeType="interactiveSeq">
                <p:stCondLst>
                  <p:cond evt="onClick" delay="0">
                    <p:tgtEl>
                      <p:spTgt spid="3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45" fill="hold">
                      <p:stCondLst>
                        <p:cond delay="0"/>
                      </p:stCondLst>
                      <p:childTnLst>
                        <p:par>
                          <p:cTn id="446" fill="hold">
                            <p:stCondLst>
                              <p:cond delay="0"/>
                            </p:stCondLst>
                            <p:childTnLst>
                              <p:par>
                                <p:cTn id="447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49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50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1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2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3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4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455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456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57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458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59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460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61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462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3" fill="hold">
                      <p:stCondLst>
                        <p:cond delay="indefinite"/>
                      </p:stCondLst>
                      <p:childTnLst>
                        <p:par>
                          <p:cTn id="464" fill="hold">
                            <p:stCondLst>
                              <p:cond delay="0"/>
                            </p:stCondLst>
                            <p:childTnLst>
                              <p:par>
                                <p:cTn id="465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66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67" dur="500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8" dur="50" decel="100000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9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47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8"/>
                  </p:tgtEl>
                </p:cond>
              </p:nextCondLst>
            </p:seq>
            <p:seq concurrent="1" nextAc="seek">
              <p:cTn id="471" restart="whenNotActive" fill="hold" evtFilter="cancelBubble" nodeType="interactiveSeq">
                <p:stCondLst>
                  <p:cond evt="onClick" delay="0">
                    <p:tgtEl>
                      <p:spTgt spid="5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72" fill="hold">
                      <p:stCondLst>
                        <p:cond delay="0"/>
                      </p:stCondLst>
                      <p:childTnLst>
                        <p:par>
                          <p:cTn id="473" fill="hold">
                            <p:stCondLst>
                              <p:cond delay="0"/>
                            </p:stCondLst>
                            <p:childTnLst>
                              <p:par>
                                <p:cTn id="474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76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77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8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9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0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1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482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483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84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485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86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487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88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489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0" fill="hold">
                      <p:stCondLst>
                        <p:cond delay="indefinite"/>
                      </p:stCondLst>
                      <p:childTnLst>
                        <p:par>
                          <p:cTn id="491" fill="hold">
                            <p:stCondLst>
                              <p:cond delay="0"/>
                            </p:stCondLst>
                            <p:childTnLst>
                              <p:par>
                                <p:cTn id="492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93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94" dur="500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5" dur="50" decel="100000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6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49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2"/>
                  </p:tgtEl>
                </p:cond>
              </p:nextCondLst>
            </p:seq>
            <p:seq concurrent="1" nextAc="seek">
              <p:cTn id="498" restart="whenNotActive" fill="hold" evtFilter="cancelBubble" nodeType="interactiveSeq">
                <p:stCondLst>
                  <p:cond evt="onClick" delay="0">
                    <p:tgtEl>
                      <p:spTgt spid="5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99" fill="hold">
                      <p:stCondLst>
                        <p:cond delay="0"/>
                      </p:stCondLst>
                      <p:childTnLst>
                        <p:par>
                          <p:cTn id="500" fill="hold">
                            <p:stCondLst>
                              <p:cond delay="0"/>
                            </p:stCondLst>
                            <p:childTnLst>
                              <p:par>
                                <p:cTn id="501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03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04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5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6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7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8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509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510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11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512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13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514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15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516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7" fill="hold">
                      <p:stCondLst>
                        <p:cond delay="indefinite"/>
                      </p:stCondLst>
                      <p:childTnLst>
                        <p:par>
                          <p:cTn id="518" fill="hold">
                            <p:stCondLst>
                              <p:cond delay="0"/>
                            </p:stCondLst>
                            <p:childTnLst>
                              <p:par>
                                <p:cTn id="519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20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21" dur="500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2" dur="50" decel="100000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3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52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3"/>
                  </p:tgtEl>
                </p:cond>
              </p:nextCondLst>
            </p:seq>
            <p:seq concurrent="1" nextAc="seek">
              <p:cTn id="525" restart="whenNotActive" fill="hold" evtFilter="cancelBubble" nodeType="interactiveSeq">
                <p:stCondLst>
                  <p:cond evt="onClick" delay="0">
                    <p:tgtEl>
                      <p:spTgt spid="5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26" fill="hold">
                      <p:stCondLst>
                        <p:cond delay="0"/>
                      </p:stCondLst>
                      <p:childTnLst>
                        <p:par>
                          <p:cTn id="527" fill="hold">
                            <p:stCondLst>
                              <p:cond delay="0"/>
                            </p:stCondLst>
                            <p:childTnLst>
                              <p:par>
                                <p:cTn id="528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30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31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2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3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4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5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536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537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38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539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40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541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42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543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4" fill="hold">
                      <p:stCondLst>
                        <p:cond delay="indefinite"/>
                      </p:stCondLst>
                      <p:childTnLst>
                        <p:par>
                          <p:cTn id="545" fill="hold">
                            <p:stCondLst>
                              <p:cond delay="0"/>
                            </p:stCondLst>
                            <p:childTnLst>
                              <p:par>
                                <p:cTn id="546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47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48" dur="500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9" dur="50" decel="100000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0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55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6"/>
                  </p:tgtEl>
                </p:cond>
              </p:nextCondLst>
            </p:seq>
            <p:seq concurrent="1" nextAc="seek">
              <p:cTn id="552" restart="whenNotActive" fill="hold" evtFilter="cancelBubble" nodeType="interactiveSeq">
                <p:stCondLst>
                  <p:cond evt="onClick" delay="0">
                    <p:tgtEl>
                      <p:spTgt spid="5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53" fill="hold">
                      <p:stCondLst>
                        <p:cond delay="0"/>
                      </p:stCondLst>
                      <p:childTnLst>
                        <p:par>
                          <p:cTn id="554" fill="hold">
                            <p:stCondLst>
                              <p:cond delay="0"/>
                            </p:stCondLst>
                            <p:childTnLst>
                              <p:par>
                                <p:cTn id="555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57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58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9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0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1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2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563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564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65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566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67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568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69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570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1" fill="hold">
                      <p:stCondLst>
                        <p:cond delay="indefinite"/>
                      </p:stCondLst>
                      <p:childTnLst>
                        <p:par>
                          <p:cTn id="572" fill="hold">
                            <p:stCondLst>
                              <p:cond delay="0"/>
                            </p:stCondLst>
                            <p:childTnLst>
                              <p:par>
                                <p:cTn id="573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74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75" dur="500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6" dur="50" decel="100000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7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57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7"/>
                  </p:tgtEl>
                </p:cond>
              </p:nextCondLst>
            </p:seq>
            <p:seq concurrent="1" nextAc="seek">
              <p:cTn id="579" restart="whenNotActive" fill="hold" evtFilter="cancelBubble" nodeType="interactiveSeq">
                <p:stCondLst>
                  <p:cond evt="onClick" delay="0">
                    <p:tgtEl>
                      <p:spTgt spid="5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80" fill="hold">
                      <p:stCondLst>
                        <p:cond delay="0"/>
                      </p:stCondLst>
                      <p:childTnLst>
                        <p:par>
                          <p:cTn id="581" fill="hold">
                            <p:stCondLst>
                              <p:cond delay="0"/>
                            </p:stCondLst>
                            <p:childTnLst>
                              <p:par>
                                <p:cTn id="582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84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85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6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7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8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9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590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591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92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593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94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595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96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597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8" fill="hold">
                      <p:stCondLst>
                        <p:cond delay="indefinite"/>
                      </p:stCondLst>
                      <p:childTnLst>
                        <p:par>
                          <p:cTn id="599" fill="hold">
                            <p:stCondLst>
                              <p:cond delay="0"/>
                            </p:stCondLst>
                            <p:childTnLst>
                              <p:par>
                                <p:cTn id="600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01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02" dur="500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3" dur="50" decel="100000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4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60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8"/>
                  </p:tgtEl>
                </p:cond>
              </p:nextCondLst>
            </p:seq>
            <p:seq concurrent="1" nextAc="seek">
              <p:cTn id="606" restart="whenNotActive" fill="hold" evtFilter="cancelBubble" nodeType="interactiveSeq">
                <p:stCondLst>
                  <p:cond evt="onClick" delay="0">
                    <p:tgtEl>
                      <p:spTgt spid="5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07" fill="hold">
                      <p:stCondLst>
                        <p:cond delay="0"/>
                      </p:stCondLst>
                      <p:childTnLst>
                        <p:par>
                          <p:cTn id="608" fill="hold">
                            <p:stCondLst>
                              <p:cond delay="0"/>
                            </p:stCondLst>
                            <p:childTnLst>
                              <p:par>
                                <p:cTn id="609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11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12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3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4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5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6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617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618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19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620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21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622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23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624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5" fill="hold">
                      <p:stCondLst>
                        <p:cond delay="indefinite"/>
                      </p:stCondLst>
                      <p:childTnLst>
                        <p:par>
                          <p:cTn id="626" fill="hold">
                            <p:stCondLst>
                              <p:cond delay="0"/>
                            </p:stCondLst>
                            <p:childTnLst>
                              <p:par>
                                <p:cTn id="627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28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29" dur="500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0" dur="50" decel="100000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1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63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9"/>
                  </p:tgtEl>
                </p:cond>
              </p:nextCondLst>
            </p:seq>
            <p:seq concurrent="1" nextAc="seek">
              <p:cTn id="633" restart="whenNotActive" fill="hold" evtFilter="cancelBubble" nodeType="interactiveSeq">
                <p:stCondLst>
                  <p:cond evt="onClick" delay="0">
                    <p:tgtEl>
                      <p:spTgt spid="6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34" fill="hold">
                      <p:stCondLst>
                        <p:cond delay="0"/>
                      </p:stCondLst>
                      <p:childTnLst>
                        <p:par>
                          <p:cTn id="635" fill="hold">
                            <p:stCondLst>
                              <p:cond delay="0"/>
                            </p:stCondLst>
                            <p:childTnLst>
                              <p:par>
                                <p:cTn id="636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38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39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0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1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2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3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644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645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46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647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48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649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50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651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2" fill="hold">
                      <p:stCondLst>
                        <p:cond delay="indefinite"/>
                      </p:stCondLst>
                      <p:childTnLst>
                        <p:par>
                          <p:cTn id="653" fill="hold">
                            <p:stCondLst>
                              <p:cond delay="0"/>
                            </p:stCondLst>
                            <p:childTnLst>
                              <p:par>
                                <p:cTn id="654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55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56" dur="500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7" dur="50" decel="100000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8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65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0"/>
                  </p:tgtEl>
                </p:cond>
              </p:nextCondLst>
            </p:seq>
            <p:seq concurrent="1" nextAc="seek">
              <p:cTn id="660" restart="whenNotActive" fill="hold" evtFilter="cancelBubble" nodeType="interactiveSeq">
                <p:stCondLst>
                  <p:cond evt="onClick" delay="0">
                    <p:tgtEl>
                      <p:spTgt spid="6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61" fill="hold">
                      <p:stCondLst>
                        <p:cond delay="0"/>
                      </p:stCondLst>
                      <p:childTnLst>
                        <p:par>
                          <p:cTn id="662" fill="hold">
                            <p:stCondLst>
                              <p:cond delay="0"/>
                            </p:stCondLst>
                            <p:childTnLst>
                              <p:par>
                                <p:cTn id="663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65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66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7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8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9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0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671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672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73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674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75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676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77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678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9" fill="hold">
                      <p:stCondLst>
                        <p:cond delay="indefinite"/>
                      </p:stCondLst>
                      <p:childTnLst>
                        <p:par>
                          <p:cTn id="680" fill="hold">
                            <p:stCondLst>
                              <p:cond delay="0"/>
                            </p:stCondLst>
                            <p:childTnLst>
                              <p:par>
                                <p:cTn id="681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82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83" dur="500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4" dur="50" decel="100000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5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68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1"/>
                  </p:tgtEl>
                </p:cond>
              </p:nextCondLst>
            </p:seq>
            <p:seq concurrent="1" nextAc="seek">
              <p:cTn id="687" restart="whenNotActive" fill="hold" evtFilter="cancelBubble" nodeType="interactiveSeq">
                <p:stCondLst>
                  <p:cond evt="onClick" delay="0">
                    <p:tgtEl>
                      <p:spTgt spid="6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88" fill="hold">
                      <p:stCondLst>
                        <p:cond delay="0"/>
                      </p:stCondLst>
                      <p:childTnLst>
                        <p:par>
                          <p:cTn id="689" fill="hold">
                            <p:stCondLst>
                              <p:cond delay="0"/>
                            </p:stCondLst>
                            <p:childTnLst>
                              <p:par>
                                <p:cTn id="690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92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93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4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5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6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7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698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699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00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701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02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703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04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705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06" fill="hold">
                      <p:stCondLst>
                        <p:cond delay="indefinite"/>
                      </p:stCondLst>
                      <p:childTnLst>
                        <p:par>
                          <p:cTn id="707" fill="hold">
                            <p:stCondLst>
                              <p:cond delay="0"/>
                            </p:stCondLst>
                            <p:childTnLst>
                              <p:par>
                                <p:cTn id="708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09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10" dur="500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1" dur="50" decel="100000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7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8"/>
                  </p:tgtEl>
                </p:cond>
              </p:nextCondLst>
            </p:seq>
            <p:seq concurrent="1" nextAc="seek">
              <p:cTn id="714" restart="whenNotActive" fill="hold" evtFilter="cancelBubble" nodeType="interactiveSeq">
                <p:stCondLst>
                  <p:cond evt="onClick" delay="0">
                    <p:tgtEl>
                      <p:spTgt spid="6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15" fill="hold">
                      <p:stCondLst>
                        <p:cond delay="0"/>
                      </p:stCondLst>
                      <p:childTnLst>
                        <p:par>
                          <p:cTn id="716" fill="hold">
                            <p:stCondLst>
                              <p:cond delay="0"/>
                            </p:stCondLst>
                            <p:childTnLst>
                              <p:par>
                                <p:cTn id="717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19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20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1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2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3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4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725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726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27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728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29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730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31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732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3" fill="hold">
                      <p:stCondLst>
                        <p:cond delay="indefinite"/>
                      </p:stCondLst>
                      <p:childTnLst>
                        <p:par>
                          <p:cTn id="734" fill="hold">
                            <p:stCondLst>
                              <p:cond delay="0"/>
                            </p:stCondLst>
                            <p:childTnLst>
                              <p:par>
                                <p:cTn id="735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36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37" dur="500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8" dur="50" decel="100000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9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74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9"/>
                  </p:tgtEl>
                </p:cond>
              </p:nextCondLst>
            </p:seq>
            <p:seq concurrent="1" nextAc="seek">
              <p:cTn id="741" restart="whenNotActive" fill="hold" evtFilter="cancelBubble" nodeType="interactiveSeq">
                <p:stCondLst>
                  <p:cond evt="onClick" delay="0">
                    <p:tgtEl>
                      <p:spTgt spid="7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42" fill="hold">
                      <p:stCondLst>
                        <p:cond delay="0"/>
                      </p:stCondLst>
                      <p:childTnLst>
                        <p:par>
                          <p:cTn id="743" fill="hold">
                            <p:stCondLst>
                              <p:cond delay="0"/>
                            </p:stCondLst>
                            <p:childTnLst>
                              <p:par>
                                <p:cTn id="744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46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47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8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9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0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1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752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753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54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755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56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757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58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759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60" fill="hold">
                      <p:stCondLst>
                        <p:cond delay="indefinite"/>
                      </p:stCondLst>
                      <p:childTnLst>
                        <p:par>
                          <p:cTn id="761" fill="hold">
                            <p:stCondLst>
                              <p:cond delay="0"/>
                            </p:stCondLst>
                            <p:childTnLst>
                              <p:par>
                                <p:cTn id="762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63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64" dur="500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5" dur="50" decel="100000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6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76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2"/>
                  </p:tgtEl>
                </p:cond>
              </p:nextCondLst>
            </p:seq>
            <p:seq concurrent="1" nextAc="seek">
              <p:cTn id="768" restart="whenNotActive" fill="hold" evtFilter="cancelBubble" nodeType="interactiveSeq">
                <p:stCondLst>
                  <p:cond evt="onClick" delay="0">
                    <p:tgtEl>
                      <p:spTgt spid="7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69" fill="hold">
                      <p:stCondLst>
                        <p:cond delay="0"/>
                      </p:stCondLst>
                      <p:childTnLst>
                        <p:par>
                          <p:cTn id="770" fill="hold">
                            <p:stCondLst>
                              <p:cond delay="0"/>
                            </p:stCondLst>
                            <p:childTnLst>
                              <p:par>
                                <p:cTn id="771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73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74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5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6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7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8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779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780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81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782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83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784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85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786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87" fill="hold">
                      <p:stCondLst>
                        <p:cond delay="indefinite"/>
                      </p:stCondLst>
                      <p:childTnLst>
                        <p:par>
                          <p:cTn id="788" fill="hold">
                            <p:stCondLst>
                              <p:cond delay="0"/>
                            </p:stCondLst>
                            <p:childTnLst>
                              <p:par>
                                <p:cTn id="789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90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91" dur="500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2" dur="50" decel="100000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3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79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3"/>
                  </p:tgtEl>
                </p:cond>
              </p:nextCondLst>
            </p:seq>
            <p:seq concurrent="1" nextAc="seek">
              <p:cTn id="795" restart="whenNotActive" fill="hold" evtFilter="cancelBubble" nodeType="interactiveSeq">
                <p:stCondLst>
                  <p:cond evt="onClick" delay="0">
                    <p:tgtEl>
                      <p:spTgt spid="7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96" fill="hold">
                      <p:stCondLst>
                        <p:cond delay="0"/>
                      </p:stCondLst>
                      <p:childTnLst>
                        <p:par>
                          <p:cTn id="797" fill="hold">
                            <p:stCondLst>
                              <p:cond delay="0"/>
                            </p:stCondLst>
                            <p:childTnLst>
                              <p:par>
                                <p:cTn id="798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00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01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2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3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4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5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806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807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08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809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10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811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12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813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14" fill="hold">
                      <p:stCondLst>
                        <p:cond delay="indefinite"/>
                      </p:stCondLst>
                      <p:childTnLst>
                        <p:par>
                          <p:cTn id="815" fill="hold">
                            <p:stCondLst>
                              <p:cond delay="0"/>
                            </p:stCondLst>
                            <p:childTnLst>
                              <p:par>
                                <p:cTn id="816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17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18" dur="500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9" dur="50" decel="100000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0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82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4"/>
                  </p:tgtEl>
                </p:cond>
              </p:nextCondLst>
            </p:seq>
            <p:seq concurrent="1" nextAc="seek">
              <p:cTn id="822" restart="whenNotActive" fill="hold" evtFilter="cancelBubble" nodeType="interactiveSeq">
                <p:stCondLst>
                  <p:cond evt="onClick" delay="0">
                    <p:tgtEl>
                      <p:spTgt spid="7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23" fill="hold">
                      <p:stCondLst>
                        <p:cond delay="0"/>
                      </p:stCondLst>
                      <p:childTnLst>
                        <p:par>
                          <p:cTn id="824" fill="hold">
                            <p:stCondLst>
                              <p:cond delay="0"/>
                            </p:stCondLst>
                            <p:childTnLst>
                              <p:par>
                                <p:cTn id="825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27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28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9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0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1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2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833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834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35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836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37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838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39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840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41" fill="hold">
                      <p:stCondLst>
                        <p:cond delay="indefinite"/>
                      </p:stCondLst>
                      <p:childTnLst>
                        <p:par>
                          <p:cTn id="842" fill="hold">
                            <p:stCondLst>
                              <p:cond delay="0"/>
                            </p:stCondLst>
                            <p:childTnLst>
                              <p:par>
                                <p:cTn id="843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44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45" dur="500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6" dur="50" decel="100000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7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84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5"/>
                  </p:tgtEl>
                </p:cond>
              </p:nextCondLst>
            </p:seq>
            <p:seq concurrent="1" nextAc="seek">
              <p:cTn id="849" restart="whenNotActive" fill="hold" evtFilter="cancelBubble" nodeType="interactiveSeq">
                <p:stCondLst>
                  <p:cond evt="onClick" delay="0">
                    <p:tgtEl>
                      <p:spTgt spid="7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50" fill="hold">
                      <p:stCondLst>
                        <p:cond delay="0"/>
                      </p:stCondLst>
                      <p:childTnLst>
                        <p:par>
                          <p:cTn id="851" fill="hold">
                            <p:stCondLst>
                              <p:cond delay="0"/>
                            </p:stCondLst>
                            <p:childTnLst>
                              <p:par>
                                <p:cTn id="852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54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55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6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7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8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9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860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861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62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863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64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865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66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867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68" fill="hold">
                      <p:stCondLst>
                        <p:cond delay="indefinite"/>
                      </p:stCondLst>
                      <p:childTnLst>
                        <p:par>
                          <p:cTn id="869" fill="hold">
                            <p:stCondLst>
                              <p:cond delay="0"/>
                            </p:stCondLst>
                            <p:childTnLst>
                              <p:par>
                                <p:cTn id="870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71" dur="5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72" dur="500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3" dur="50" decel="100000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4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87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6"/>
                  </p:tgtEl>
                </p:cond>
              </p:nextCondLst>
            </p:seq>
            <p:seq concurrent="1" nextAc="seek">
              <p:cTn id="876" restart="whenNotActive" fill="hold" evtFilter="cancelBubble" nodeType="interactiveSeq">
                <p:stCondLst>
                  <p:cond evt="onClick" delay="0">
                    <p:tgtEl>
                      <p:spTgt spid="7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77" fill="hold">
                      <p:stCondLst>
                        <p:cond delay="0"/>
                      </p:stCondLst>
                      <p:childTnLst>
                        <p:par>
                          <p:cTn id="878" fill="hold">
                            <p:stCondLst>
                              <p:cond delay="0"/>
                            </p:stCondLst>
                            <p:childTnLst>
                              <p:par>
                                <p:cTn id="879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81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82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3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4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5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6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887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888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89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890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91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892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93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894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95" fill="hold">
                      <p:stCondLst>
                        <p:cond delay="indefinite"/>
                      </p:stCondLst>
                      <p:childTnLst>
                        <p:par>
                          <p:cTn id="896" fill="hold">
                            <p:stCondLst>
                              <p:cond delay="0"/>
                            </p:stCondLst>
                            <p:childTnLst>
                              <p:par>
                                <p:cTn id="897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98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99" dur="500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0" dur="50" decel="100000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1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90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7"/>
                  </p:tgtEl>
                </p:cond>
              </p:nextCondLst>
            </p:seq>
            <p:seq concurrent="1" nextAc="seek">
              <p:cTn id="903" restart="whenNotActive" fill="hold" evtFilter="cancelBubble" nodeType="interactiveSeq">
                <p:stCondLst>
                  <p:cond evt="onClick" delay="0">
                    <p:tgtEl>
                      <p:spTgt spid="8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04" fill="hold">
                      <p:stCondLst>
                        <p:cond delay="0"/>
                      </p:stCondLst>
                      <p:childTnLst>
                        <p:par>
                          <p:cTn id="905" fill="hold">
                            <p:stCondLst>
                              <p:cond delay="0"/>
                            </p:stCondLst>
                            <p:childTnLst>
                              <p:par>
                                <p:cTn id="906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08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09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0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1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2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3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914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915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16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917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18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919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20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921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22" fill="hold">
                      <p:stCondLst>
                        <p:cond delay="indefinite"/>
                      </p:stCondLst>
                      <p:childTnLst>
                        <p:par>
                          <p:cTn id="923" fill="hold">
                            <p:stCondLst>
                              <p:cond delay="0"/>
                            </p:stCondLst>
                            <p:childTnLst>
                              <p:par>
                                <p:cTn id="924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25" dur="5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26" dur="500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7" dur="50" decel="100000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8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92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4"/>
                  </p:tgtEl>
                </p:cond>
              </p:nextCondLst>
            </p:seq>
            <p:seq concurrent="1" nextAc="seek">
              <p:cTn id="930" restart="whenNotActive" fill="hold" evtFilter="cancelBubble" nodeType="interactiveSeq">
                <p:stCondLst>
                  <p:cond evt="onClick" delay="0">
                    <p:tgtEl>
                      <p:spTgt spid="8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31" fill="hold">
                      <p:stCondLst>
                        <p:cond delay="0"/>
                      </p:stCondLst>
                      <p:childTnLst>
                        <p:par>
                          <p:cTn id="932" fill="hold">
                            <p:stCondLst>
                              <p:cond delay="0"/>
                            </p:stCondLst>
                            <p:childTnLst>
                              <p:par>
                                <p:cTn id="933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35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36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7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8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9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40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941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942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43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944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45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946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47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948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49" fill="hold">
                      <p:stCondLst>
                        <p:cond delay="indefinite"/>
                      </p:stCondLst>
                      <p:childTnLst>
                        <p:par>
                          <p:cTn id="950" fill="hold">
                            <p:stCondLst>
                              <p:cond delay="0"/>
                            </p:stCondLst>
                            <p:childTnLst>
                              <p:par>
                                <p:cTn id="951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52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53" dur="500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54" dur="50" decel="100000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55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95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5"/>
                  </p:tgtEl>
                </p:cond>
              </p:nextCondLst>
            </p:seq>
            <p:seq concurrent="1" nextAc="seek">
              <p:cTn id="957" restart="whenNotActive" fill="hold" evtFilter="cancelBubble" nodeType="interactiveSeq">
                <p:stCondLst>
                  <p:cond evt="onClick" delay="0">
                    <p:tgtEl>
                      <p:spTgt spid="8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58" fill="hold">
                      <p:stCondLst>
                        <p:cond delay="0"/>
                      </p:stCondLst>
                      <p:childTnLst>
                        <p:par>
                          <p:cTn id="959" fill="hold">
                            <p:stCondLst>
                              <p:cond delay="0"/>
                            </p:stCondLst>
                            <p:childTnLst>
                              <p:par>
                                <p:cTn id="960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62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63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64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65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66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67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968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969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70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971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72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973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74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975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76" fill="hold">
                      <p:stCondLst>
                        <p:cond delay="indefinite"/>
                      </p:stCondLst>
                      <p:childTnLst>
                        <p:par>
                          <p:cTn id="977" fill="hold">
                            <p:stCondLst>
                              <p:cond delay="0"/>
                            </p:stCondLst>
                            <p:childTnLst>
                              <p:par>
                                <p:cTn id="978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79" dur="500"/>
                                        <p:tgtEl>
                                          <p:spTgt spid="9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80" dur="500"/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1" dur="50" decel="100000"/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98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8"/>
                  </p:tgtEl>
                </p:cond>
              </p:nextCondLst>
            </p:seq>
            <p:seq concurrent="1" nextAc="seek">
              <p:cTn id="984" restart="whenNotActive" fill="hold" evtFilter="cancelBubble" nodeType="interactiveSeq">
                <p:stCondLst>
                  <p:cond evt="onClick" delay="0">
                    <p:tgtEl>
                      <p:spTgt spid="8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85" fill="hold">
                      <p:stCondLst>
                        <p:cond delay="0"/>
                      </p:stCondLst>
                      <p:childTnLst>
                        <p:par>
                          <p:cTn id="986" fill="hold">
                            <p:stCondLst>
                              <p:cond delay="0"/>
                            </p:stCondLst>
                            <p:childTnLst>
                              <p:par>
                                <p:cTn id="987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89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0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91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92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93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94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995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996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97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998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99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000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001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002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03" fill="hold">
                      <p:stCondLst>
                        <p:cond delay="indefinite"/>
                      </p:stCondLst>
                      <p:childTnLst>
                        <p:par>
                          <p:cTn id="1004" fill="hold">
                            <p:stCondLst>
                              <p:cond delay="0"/>
                            </p:stCondLst>
                            <p:childTnLst>
                              <p:par>
                                <p:cTn id="1005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06" dur="5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07" dur="500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8" dur="50" decel="100000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9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0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9"/>
                  </p:tgtEl>
                </p:cond>
              </p:nextCondLst>
            </p:seq>
            <p:seq concurrent="1" nextAc="seek">
              <p:cTn id="1011" restart="whenNotActive" fill="hold" evtFilter="cancelBubble" nodeType="interactiveSeq">
                <p:stCondLst>
                  <p:cond evt="onClick" delay="0">
                    <p:tgtEl>
                      <p:spTgt spid="9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012" fill="hold">
                      <p:stCondLst>
                        <p:cond delay="0"/>
                      </p:stCondLst>
                      <p:childTnLst>
                        <p:par>
                          <p:cTn id="1013" fill="hold">
                            <p:stCondLst>
                              <p:cond delay="0"/>
                            </p:stCondLst>
                            <p:childTnLst>
                              <p:par>
                                <p:cTn id="1014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16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17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8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9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20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21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022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023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024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025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026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027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028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029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30" fill="hold">
                      <p:stCondLst>
                        <p:cond delay="indefinite"/>
                      </p:stCondLst>
                      <p:childTnLst>
                        <p:par>
                          <p:cTn id="1031" fill="hold">
                            <p:stCondLst>
                              <p:cond delay="0"/>
                            </p:stCondLst>
                            <p:childTnLst>
                              <p:par>
                                <p:cTn id="1032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33" dur="5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34" dur="500"/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35" dur="50" decel="100000"/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36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03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0"/>
                  </p:tgtEl>
                </p:cond>
              </p:nextCondLst>
            </p:seq>
            <p:seq concurrent="1" nextAc="seek">
              <p:cTn id="1038" restart="whenNotActive" fill="hold" evtFilter="cancelBubble" nodeType="interactiveSeq">
                <p:stCondLst>
                  <p:cond evt="onClick" delay="0">
                    <p:tgtEl>
                      <p:spTgt spid="9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039" fill="hold">
                      <p:stCondLst>
                        <p:cond delay="0"/>
                      </p:stCondLst>
                      <p:childTnLst>
                        <p:par>
                          <p:cTn id="1040" fill="hold">
                            <p:stCondLst>
                              <p:cond delay="0"/>
                            </p:stCondLst>
                            <p:childTnLst>
                              <p:par>
                                <p:cTn id="1041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43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44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45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46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47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48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049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050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051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052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053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054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055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056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57" fill="hold">
                      <p:stCondLst>
                        <p:cond delay="indefinite"/>
                      </p:stCondLst>
                      <p:childTnLst>
                        <p:par>
                          <p:cTn id="1058" fill="hold">
                            <p:stCondLst>
                              <p:cond delay="0"/>
                            </p:stCondLst>
                            <p:childTnLst>
                              <p:par>
                                <p:cTn id="1059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60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1" dur="500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62" dur="50" decel="100000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63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06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1"/>
                  </p:tgtEl>
                </p:cond>
              </p:nextCondLst>
            </p:seq>
            <p:seq concurrent="1" nextAc="seek">
              <p:cTn id="1065" restart="whenNotActive" fill="hold" evtFilter="cancelBubble" nodeType="interactiveSeq">
                <p:stCondLst>
                  <p:cond evt="onClick" delay="0">
                    <p:tgtEl>
                      <p:spTgt spid="9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066" fill="hold">
                      <p:stCondLst>
                        <p:cond delay="0"/>
                      </p:stCondLst>
                      <p:childTnLst>
                        <p:par>
                          <p:cTn id="1067" fill="hold">
                            <p:stCondLst>
                              <p:cond delay="0"/>
                            </p:stCondLst>
                            <p:childTnLst>
                              <p:par>
                                <p:cTn id="1068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70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71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2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3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4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5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076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077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078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079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080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081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082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083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84" fill="hold">
                      <p:stCondLst>
                        <p:cond delay="indefinite"/>
                      </p:stCondLst>
                      <p:childTnLst>
                        <p:par>
                          <p:cTn id="1085" fill="hold">
                            <p:stCondLst>
                              <p:cond delay="0"/>
                            </p:stCondLst>
                            <p:childTnLst>
                              <p:par>
                                <p:cTn id="1086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87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88" dur="500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9" dur="50" decel="100000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90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09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2"/>
                  </p:tgtEl>
                </p:cond>
              </p:nextCondLst>
            </p:seq>
            <p:seq concurrent="1" nextAc="seek">
              <p:cTn id="1092" restart="whenNotActive" fill="hold" evtFilter="cancelBubble" nodeType="interactiveSeq">
                <p:stCondLst>
                  <p:cond evt="onClick" delay="0">
                    <p:tgtEl>
                      <p:spTgt spid="9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093" fill="hold">
                      <p:stCondLst>
                        <p:cond delay="0"/>
                      </p:stCondLst>
                      <p:childTnLst>
                        <p:par>
                          <p:cTn id="1094" fill="hold">
                            <p:stCondLst>
                              <p:cond delay="0"/>
                            </p:stCondLst>
                            <p:childTnLst>
                              <p:par>
                                <p:cTn id="1095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97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98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99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00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01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02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103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104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105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106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107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108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109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110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11" fill="hold">
                      <p:stCondLst>
                        <p:cond delay="indefinite"/>
                      </p:stCondLst>
                      <p:childTnLst>
                        <p:par>
                          <p:cTn id="1112" fill="hold">
                            <p:stCondLst>
                              <p:cond delay="0"/>
                            </p:stCondLst>
                            <p:childTnLst>
                              <p:par>
                                <p:cTn id="1113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14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15" dur="500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16" dur="50" decel="100000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17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11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3"/>
                  </p:tgtEl>
                </p:cond>
              </p:nextCondLst>
            </p:seq>
            <p:seq concurrent="1" nextAc="seek">
              <p:cTn id="1119" restart="whenNotActive" fill="hold" evtFilter="cancelBubble" nodeType="interactiveSeq">
                <p:stCondLst>
                  <p:cond evt="onClick" delay="0">
                    <p:tgtEl>
                      <p:spTgt spid="10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20" fill="hold">
                      <p:stCondLst>
                        <p:cond delay="0"/>
                      </p:stCondLst>
                      <p:childTnLst>
                        <p:par>
                          <p:cTn id="1121" fill="hold">
                            <p:stCondLst>
                              <p:cond delay="0"/>
                            </p:stCondLst>
                            <p:childTnLst>
                              <p:par>
                                <p:cTn id="1122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24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25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26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27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28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29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130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131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132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133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134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135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136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137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38" fill="hold">
                      <p:stCondLst>
                        <p:cond delay="indefinite"/>
                      </p:stCondLst>
                      <p:childTnLst>
                        <p:par>
                          <p:cTn id="1139" fill="hold">
                            <p:stCondLst>
                              <p:cond delay="0"/>
                            </p:stCondLst>
                            <p:childTnLst>
                              <p:par>
                                <p:cTn id="1140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41" dur="5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42" dur="500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43" dur="50" decel="100000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44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14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0"/>
                  </p:tgtEl>
                </p:cond>
              </p:nextCondLst>
            </p:seq>
            <p:seq concurrent="1" nextAc="seek">
              <p:cTn id="1146" restart="whenNotActive" fill="hold" evtFilter="cancelBubble" nodeType="interactiveSeq">
                <p:stCondLst>
                  <p:cond evt="onClick" delay="0">
                    <p:tgtEl>
                      <p:spTgt spid="10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47" fill="hold">
                      <p:stCondLst>
                        <p:cond delay="0"/>
                      </p:stCondLst>
                      <p:childTnLst>
                        <p:par>
                          <p:cTn id="1148" fill="hold">
                            <p:stCondLst>
                              <p:cond delay="0"/>
                            </p:stCondLst>
                            <p:childTnLst>
                              <p:par>
                                <p:cTn id="1149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51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52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53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54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55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56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157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158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159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160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161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162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163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164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65" fill="hold">
                      <p:stCondLst>
                        <p:cond delay="indefinite"/>
                      </p:stCondLst>
                      <p:childTnLst>
                        <p:par>
                          <p:cTn id="1166" fill="hold">
                            <p:stCondLst>
                              <p:cond delay="0"/>
                            </p:stCondLst>
                            <p:childTnLst>
                              <p:par>
                                <p:cTn id="1167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68" dur="500"/>
                                        <p:tgtEl>
                                          <p:spTgt spid="10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69" dur="500"/>
                                        <p:tgtEl>
                                          <p:spTgt spid="10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70" dur="50" decel="100000"/>
                                        <p:tgtEl>
                                          <p:spTgt spid="1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71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17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1"/>
                  </p:tgtEl>
                </p:cond>
              </p:nextCondLst>
            </p:seq>
            <p:seq concurrent="1" nextAc="seek">
              <p:cTn id="1173" restart="whenNotActive" fill="hold" evtFilter="cancelBubble" nodeType="interactiveSeq">
                <p:stCondLst>
                  <p:cond evt="onClick" delay="0">
                    <p:tgtEl>
                      <p:spTgt spid="10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74" fill="hold">
                      <p:stCondLst>
                        <p:cond delay="0"/>
                      </p:stCondLst>
                      <p:childTnLst>
                        <p:par>
                          <p:cTn id="1175" fill="hold">
                            <p:stCondLst>
                              <p:cond delay="0"/>
                            </p:stCondLst>
                            <p:childTnLst>
                              <p:par>
                                <p:cTn id="1176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78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79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80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81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82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83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184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185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186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187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188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189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190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191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92" fill="hold">
                      <p:stCondLst>
                        <p:cond delay="indefinite"/>
                      </p:stCondLst>
                      <p:childTnLst>
                        <p:par>
                          <p:cTn id="1193" fill="hold">
                            <p:stCondLst>
                              <p:cond delay="0"/>
                            </p:stCondLst>
                            <p:childTnLst>
                              <p:par>
                                <p:cTn id="1194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95" dur="500"/>
                                        <p:tgtEl>
                                          <p:spTgt spid="1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96" dur="500"/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97" dur="50" decel="100000"/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98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19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4"/>
                  </p:tgtEl>
                </p:cond>
              </p:nextCondLst>
            </p:seq>
            <p:seq concurrent="1" nextAc="seek">
              <p:cTn id="1200" restart="whenNotActive" fill="hold" evtFilter="cancelBubble" nodeType="interactiveSeq">
                <p:stCondLst>
                  <p:cond evt="onClick" delay="0">
                    <p:tgtEl>
                      <p:spTgt spid="10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201" fill="hold">
                      <p:stCondLst>
                        <p:cond delay="0"/>
                      </p:stCondLst>
                      <p:childTnLst>
                        <p:par>
                          <p:cTn id="1202" fill="hold">
                            <p:stCondLst>
                              <p:cond delay="0"/>
                            </p:stCondLst>
                            <p:childTnLst>
                              <p:par>
                                <p:cTn id="1203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05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06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07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08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09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10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211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212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13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214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15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216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17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218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19" fill="hold">
                      <p:stCondLst>
                        <p:cond delay="indefinite"/>
                      </p:stCondLst>
                      <p:childTnLst>
                        <p:par>
                          <p:cTn id="1220" fill="hold">
                            <p:stCondLst>
                              <p:cond delay="0"/>
                            </p:stCondLst>
                            <p:childTnLst>
                              <p:par>
                                <p:cTn id="1221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22" dur="5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23" dur="500"/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24" dur="50" decel="100000"/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25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22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5"/>
                  </p:tgtEl>
                </p:cond>
              </p:nextCondLst>
            </p:seq>
            <p:seq concurrent="1" nextAc="seek">
              <p:cTn id="1227" restart="whenNotActive" fill="hold" evtFilter="cancelBubble" nodeType="interactiveSeq">
                <p:stCondLst>
                  <p:cond evt="onClick" delay="0">
                    <p:tgtEl>
                      <p:spTgt spid="10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228" fill="hold">
                      <p:stCondLst>
                        <p:cond delay="0"/>
                      </p:stCondLst>
                      <p:childTnLst>
                        <p:par>
                          <p:cTn id="1229" fill="hold">
                            <p:stCondLst>
                              <p:cond delay="0"/>
                            </p:stCondLst>
                            <p:childTnLst>
                              <p:par>
                                <p:cTn id="1230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32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33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34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35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36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37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238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239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40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241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42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243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44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245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46" fill="hold">
                      <p:stCondLst>
                        <p:cond delay="indefinite"/>
                      </p:stCondLst>
                      <p:childTnLst>
                        <p:par>
                          <p:cTn id="1247" fill="hold">
                            <p:stCondLst>
                              <p:cond delay="0"/>
                            </p:stCondLst>
                            <p:childTnLst>
                              <p:par>
                                <p:cTn id="1248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49" dur="500"/>
                                        <p:tgtEl>
                                          <p:spTgt spid="1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50" dur="500"/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51" dur="50" decel="100000"/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5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25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6"/>
                  </p:tgtEl>
                </p:cond>
              </p:nextCondLst>
            </p:seq>
            <p:seq concurrent="1" nextAc="seek">
              <p:cTn id="1254" restart="whenNotActive" fill="hold" evtFilter="cancelBubble" nodeType="interactiveSeq">
                <p:stCondLst>
                  <p:cond evt="onClick" delay="0">
                    <p:tgtEl>
                      <p:spTgt spid="10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255" fill="hold">
                      <p:stCondLst>
                        <p:cond delay="0"/>
                      </p:stCondLst>
                      <p:childTnLst>
                        <p:par>
                          <p:cTn id="1256" fill="hold">
                            <p:stCondLst>
                              <p:cond delay="0"/>
                            </p:stCondLst>
                            <p:childTnLst>
                              <p:par>
                                <p:cTn id="1257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59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60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61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62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63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64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265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266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67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268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69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270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71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272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73" fill="hold">
                      <p:stCondLst>
                        <p:cond delay="indefinite"/>
                      </p:stCondLst>
                      <p:childTnLst>
                        <p:par>
                          <p:cTn id="1274" fill="hold">
                            <p:stCondLst>
                              <p:cond delay="0"/>
                            </p:stCondLst>
                            <p:childTnLst>
                              <p:par>
                                <p:cTn id="1275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76" dur="500"/>
                                        <p:tgtEl>
                                          <p:spTgt spid="1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77" dur="500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78" dur="50" decel="100000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79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28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7"/>
                  </p:tgtEl>
                </p:cond>
              </p:nextCondLst>
            </p:seq>
            <p:seq concurrent="1" nextAc="seek">
              <p:cTn id="1281" restart="whenNotActive" fill="hold" evtFilter="cancelBubble" nodeType="interactiveSeq">
                <p:stCondLst>
                  <p:cond evt="onClick" delay="0">
                    <p:tgtEl>
                      <p:spTgt spid="10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282" fill="hold">
                      <p:stCondLst>
                        <p:cond delay="0"/>
                      </p:stCondLst>
                      <p:childTnLst>
                        <p:par>
                          <p:cTn id="1283" fill="hold">
                            <p:stCondLst>
                              <p:cond delay="0"/>
                            </p:stCondLst>
                            <p:childTnLst>
                              <p:par>
                                <p:cTn id="1284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86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87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88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89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90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91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292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293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94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295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96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297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98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299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00" fill="hold">
                      <p:stCondLst>
                        <p:cond delay="indefinite"/>
                      </p:stCondLst>
                      <p:childTnLst>
                        <p:par>
                          <p:cTn id="1301" fill="hold">
                            <p:stCondLst>
                              <p:cond delay="0"/>
                            </p:stCondLst>
                            <p:childTnLst>
                              <p:par>
                                <p:cTn id="1302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03" dur="500"/>
                                        <p:tgtEl>
                                          <p:spTgt spid="1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04" dur="500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05" dur="50" decel="100000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06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0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8"/>
                  </p:tgtEl>
                </p:cond>
              </p:nextCondLst>
            </p:seq>
            <p:seq concurrent="1" nextAc="seek">
              <p:cTn id="1308" restart="whenNotActive" fill="hold" evtFilter="cancelBubble" nodeType="interactiveSeq">
                <p:stCondLst>
                  <p:cond evt="onClick" delay="0">
                    <p:tgtEl>
                      <p:spTgt spid="10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09" fill="hold">
                      <p:stCondLst>
                        <p:cond delay="0"/>
                      </p:stCondLst>
                      <p:childTnLst>
                        <p:par>
                          <p:cTn id="1310" fill="hold">
                            <p:stCondLst>
                              <p:cond delay="0"/>
                            </p:stCondLst>
                            <p:childTnLst>
                              <p:par>
                                <p:cTn id="1311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13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14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15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16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17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18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319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320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321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322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323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324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325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326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27" fill="hold">
                      <p:stCondLst>
                        <p:cond delay="indefinite"/>
                      </p:stCondLst>
                      <p:childTnLst>
                        <p:par>
                          <p:cTn id="1328" fill="hold">
                            <p:stCondLst>
                              <p:cond delay="0"/>
                            </p:stCondLst>
                            <p:childTnLst>
                              <p:par>
                                <p:cTn id="1329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30" dur="500"/>
                                        <p:tgtEl>
                                          <p:spTgt spid="1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31" dur="500"/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32" dur="50" decel="100000"/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33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3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9"/>
                  </p:tgtEl>
                </p:cond>
              </p:nextCondLst>
            </p:seq>
            <p:seq concurrent="1" nextAc="seek">
              <p:cTn id="1335" restart="whenNotActive" fill="hold" evtFilter="cancelBubble" nodeType="interactiveSeq">
                <p:stCondLst>
                  <p:cond evt="onClick" delay="0">
                    <p:tgtEl>
                      <p:spTgt spid="11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36" fill="hold">
                      <p:stCondLst>
                        <p:cond delay="0"/>
                      </p:stCondLst>
                      <p:childTnLst>
                        <p:par>
                          <p:cTn id="1337" fill="hold">
                            <p:stCondLst>
                              <p:cond delay="0"/>
                            </p:stCondLst>
                            <p:childTnLst>
                              <p:par>
                                <p:cTn id="1338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40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41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42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43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44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45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346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347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348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349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350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351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352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353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54" fill="hold">
                      <p:stCondLst>
                        <p:cond delay="indefinite"/>
                      </p:stCondLst>
                      <p:childTnLst>
                        <p:par>
                          <p:cTn id="1355" fill="hold">
                            <p:stCondLst>
                              <p:cond delay="0"/>
                            </p:stCondLst>
                            <p:childTnLst>
                              <p:par>
                                <p:cTn id="1356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57" dur="500"/>
                                        <p:tgtEl>
                                          <p:spTgt spid="1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58" dur="500"/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59" dur="50" decel="100000"/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60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6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16"/>
                  </p:tgtEl>
                </p:cond>
              </p:nextCondLst>
            </p:seq>
            <p:seq concurrent="1" nextAc="seek">
              <p:cTn id="1362" restart="whenNotActive" fill="hold" evtFilter="cancelBubble" nodeType="interactiveSeq">
                <p:stCondLst>
                  <p:cond evt="onClick" delay="0">
                    <p:tgtEl>
                      <p:spTgt spid="11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63" fill="hold">
                      <p:stCondLst>
                        <p:cond delay="0"/>
                      </p:stCondLst>
                      <p:childTnLst>
                        <p:par>
                          <p:cTn id="1364" fill="hold">
                            <p:stCondLst>
                              <p:cond delay="0"/>
                            </p:stCondLst>
                            <p:childTnLst>
                              <p:par>
                                <p:cTn id="1365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67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68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69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70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71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72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373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374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375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376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377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378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379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380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81" fill="hold">
                      <p:stCondLst>
                        <p:cond delay="indefinite"/>
                      </p:stCondLst>
                      <p:childTnLst>
                        <p:par>
                          <p:cTn id="1382" fill="hold">
                            <p:stCondLst>
                              <p:cond delay="0"/>
                            </p:stCondLst>
                            <p:childTnLst>
                              <p:par>
                                <p:cTn id="1383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84" dur="500"/>
                                        <p:tgtEl>
                                          <p:spTgt spid="1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85" dur="500"/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86" dur="50" decel="100000"/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87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8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17"/>
                  </p:tgtEl>
                </p:cond>
              </p:nextCondLst>
            </p:seq>
            <p:seq concurrent="1" nextAc="seek">
              <p:cTn id="1389" restart="whenNotActive" fill="hold" evtFilter="cancelBubble" nodeType="interactiveSeq">
                <p:stCondLst>
                  <p:cond evt="onClick" delay="0">
                    <p:tgtEl>
                      <p:spTgt spid="12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90" fill="hold">
                      <p:stCondLst>
                        <p:cond delay="0"/>
                      </p:stCondLst>
                      <p:childTnLst>
                        <p:par>
                          <p:cTn id="1391" fill="hold">
                            <p:stCondLst>
                              <p:cond delay="0"/>
                            </p:stCondLst>
                            <p:childTnLst>
                              <p:par>
                                <p:cTn id="1392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94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95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96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97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98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99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400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401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402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403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404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405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406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407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08" fill="hold">
                      <p:stCondLst>
                        <p:cond delay="indefinite"/>
                      </p:stCondLst>
                      <p:childTnLst>
                        <p:par>
                          <p:cTn id="1409" fill="hold">
                            <p:stCondLst>
                              <p:cond delay="0"/>
                            </p:stCondLst>
                            <p:childTnLst>
                              <p:par>
                                <p:cTn id="1410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411" dur="500"/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12" dur="500"/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13" dur="50" decel="100000"/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14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41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0"/>
                  </p:tgtEl>
                </p:cond>
              </p:nextCondLst>
            </p:seq>
            <p:seq concurrent="1" nextAc="seek">
              <p:cTn id="1416" restart="whenNotActive" fill="hold" evtFilter="cancelBubble" nodeType="interactiveSeq">
                <p:stCondLst>
                  <p:cond evt="onClick" delay="0">
                    <p:tgtEl>
                      <p:spTgt spid="12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17" fill="hold">
                      <p:stCondLst>
                        <p:cond delay="0"/>
                      </p:stCondLst>
                      <p:childTnLst>
                        <p:par>
                          <p:cTn id="1418" fill="hold">
                            <p:stCondLst>
                              <p:cond delay="0"/>
                            </p:stCondLst>
                            <p:childTnLst>
                              <p:par>
                                <p:cTn id="1419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421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22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23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24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25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26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427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428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429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430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431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432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433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434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35" fill="hold">
                      <p:stCondLst>
                        <p:cond delay="indefinite"/>
                      </p:stCondLst>
                      <p:childTnLst>
                        <p:par>
                          <p:cTn id="1436" fill="hold">
                            <p:stCondLst>
                              <p:cond delay="0"/>
                            </p:stCondLst>
                            <p:childTnLst>
                              <p:par>
                                <p:cTn id="1437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438" dur="500"/>
                                        <p:tgtEl>
                                          <p:spTgt spid="12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39" dur="500"/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40" dur="50" decel="100000"/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41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44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1"/>
                  </p:tgtEl>
                </p:cond>
              </p:nextCondLst>
            </p:seq>
            <p:seq concurrent="1" nextAc="seek">
              <p:cTn id="1443" restart="whenNotActive" fill="hold" evtFilter="cancelBubble" nodeType="interactiveSeq">
                <p:stCondLst>
                  <p:cond evt="onClick" delay="0">
                    <p:tgtEl>
                      <p:spTgt spid="12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44" fill="hold">
                      <p:stCondLst>
                        <p:cond delay="0"/>
                      </p:stCondLst>
                      <p:childTnLst>
                        <p:par>
                          <p:cTn id="1445" fill="hold">
                            <p:stCondLst>
                              <p:cond delay="0"/>
                            </p:stCondLst>
                            <p:childTnLst>
                              <p:par>
                                <p:cTn id="1446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448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49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50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51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52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53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454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455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456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457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458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459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460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461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62" fill="hold">
                      <p:stCondLst>
                        <p:cond delay="indefinite"/>
                      </p:stCondLst>
                      <p:childTnLst>
                        <p:par>
                          <p:cTn id="1463" fill="hold">
                            <p:stCondLst>
                              <p:cond delay="0"/>
                            </p:stCondLst>
                            <p:childTnLst>
                              <p:par>
                                <p:cTn id="1464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465" dur="500"/>
                                        <p:tgtEl>
                                          <p:spTgt spid="12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66" dur="500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67" dur="50" decel="100000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68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46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2"/>
                  </p:tgtEl>
                </p:cond>
              </p:nextCondLst>
            </p:seq>
            <p:seq concurrent="1" nextAc="seek">
              <p:cTn id="1470" restart="whenNotActive" fill="hold" evtFilter="cancelBubble" nodeType="interactiveSeq">
                <p:stCondLst>
                  <p:cond evt="onClick" delay="0">
                    <p:tgtEl>
                      <p:spTgt spid="12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71" fill="hold">
                      <p:stCondLst>
                        <p:cond delay="0"/>
                      </p:stCondLst>
                      <p:childTnLst>
                        <p:par>
                          <p:cTn id="1472" fill="hold">
                            <p:stCondLst>
                              <p:cond delay="0"/>
                            </p:stCondLst>
                            <p:childTnLst>
                              <p:par>
                                <p:cTn id="1473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475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76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77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78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79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80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481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482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483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484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485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486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487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488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89" fill="hold">
                      <p:stCondLst>
                        <p:cond delay="indefinite"/>
                      </p:stCondLst>
                      <p:childTnLst>
                        <p:par>
                          <p:cTn id="1490" fill="hold">
                            <p:stCondLst>
                              <p:cond delay="0"/>
                            </p:stCondLst>
                            <p:childTnLst>
                              <p:par>
                                <p:cTn id="1491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492" dur="5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93" dur="500"/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94" dur="50" decel="100000"/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95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49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3"/>
                  </p:tgtEl>
                </p:cond>
              </p:nextCondLst>
            </p:seq>
            <p:seq concurrent="1" nextAc="seek">
              <p:cTn id="1497" restart="whenNotActive" fill="hold" evtFilter="cancelBubble" nodeType="interactiveSeq">
                <p:stCondLst>
                  <p:cond evt="onClick" delay="0">
                    <p:tgtEl>
                      <p:spTgt spid="12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98" fill="hold">
                      <p:stCondLst>
                        <p:cond delay="0"/>
                      </p:stCondLst>
                      <p:childTnLst>
                        <p:par>
                          <p:cTn id="1499" fill="hold">
                            <p:stCondLst>
                              <p:cond delay="0"/>
                            </p:stCondLst>
                            <p:childTnLst>
                              <p:par>
                                <p:cTn id="1500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02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03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04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05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06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07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508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509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510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511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512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513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514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515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16" fill="hold">
                      <p:stCondLst>
                        <p:cond delay="indefinite"/>
                      </p:stCondLst>
                      <p:childTnLst>
                        <p:par>
                          <p:cTn id="1517" fill="hold">
                            <p:stCondLst>
                              <p:cond delay="0"/>
                            </p:stCondLst>
                            <p:childTnLst>
                              <p:par>
                                <p:cTn id="1518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519" dur="500"/>
                                        <p:tgtEl>
                                          <p:spTgt spid="13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20" dur="500"/>
                                        <p:tgtEl>
                                          <p:spTgt spid="1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21" dur="50" decel="100000"/>
                                        <p:tgtEl>
                                          <p:spTgt spid="1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2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52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4"/>
                  </p:tgtEl>
                </p:cond>
              </p:nextCondLst>
            </p:seq>
            <p:seq concurrent="1" nextAc="seek">
              <p:cTn id="1524" restart="whenNotActive" fill="hold" evtFilter="cancelBubble" nodeType="interactiveSeq">
                <p:stCondLst>
                  <p:cond evt="onClick" delay="0">
                    <p:tgtEl>
                      <p:spTgt spid="12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525" fill="hold">
                      <p:stCondLst>
                        <p:cond delay="0"/>
                      </p:stCondLst>
                      <p:childTnLst>
                        <p:par>
                          <p:cTn id="1526" fill="hold">
                            <p:stCondLst>
                              <p:cond delay="0"/>
                            </p:stCondLst>
                            <p:childTnLst>
                              <p:par>
                                <p:cTn id="1527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29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30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31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32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33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34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535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536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537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538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539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540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541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542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43" fill="hold">
                      <p:stCondLst>
                        <p:cond delay="indefinite"/>
                      </p:stCondLst>
                      <p:childTnLst>
                        <p:par>
                          <p:cTn id="1544" fill="hold">
                            <p:stCondLst>
                              <p:cond delay="0"/>
                            </p:stCondLst>
                            <p:childTnLst>
                              <p:par>
                                <p:cTn id="1545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546" dur="500"/>
                                        <p:tgtEl>
                                          <p:spTgt spid="13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47" dur="500"/>
                                        <p:tgtEl>
                                          <p:spTgt spid="1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48" dur="50" decel="100000"/>
                                        <p:tgtEl>
                                          <p:spTgt spid="1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49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55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5"/>
                  </p:tgtEl>
                </p:cond>
              </p:nextCondLst>
            </p:seq>
            <p:seq concurrent="1" nextAc="seek">
              <p:cTn id="1551" restart="whenNotActive" fill="hold" evtFilter="cancelBubble" nodeType="interactiveSeq">
                <p:stCondLst>
                  <p:cond evt="onClick" delay="0">
                    <p:tgtEl>
                      <p:spTgt spid="13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552" fill="hold">
                      <p:stCondLst>
                        <p:cond delay="0"/>
                      </p:stCondLst>
                      <p:childTnLst>
                        <p:par>
                          <p:cTn id="1553" fill="hold">
                            <p:stCondLst>
                              <p:cond delay="0"/>
                            </p:stCondLst>
                            <p:childTnLst>
                              <p:par>
                                <p:cTn id="1554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56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57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58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59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60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61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562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563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564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565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566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567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568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569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70" fill="hold">
                      <p:stCondLst>
                        <p:cond delay="indefinite"/>
                      </p:stCondLst>
                      <p:childTnLst>
                        <p:par>
                          <p:cTn id="1571" fill="hold">
                            <p:stCondLst>
                              <p:cond delay="0"/>
                            </p:stCondLst>
                            <p:childTnLst>
                              <p:par>
                                <p:cTn id="1572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573" dur="500"/>
                                        <p:tgtEl>
                                          <p:spTgt spid="13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74" dur="500"/>
                                        <p:tgtEl>
                                          <p:spTgt spid="1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75" dur="50" decel="100000"/>
                                        <p:tgtEl>
                                          <p:spTgt spid="1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76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57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2"/>
                  </p:tgtEl>
                </p:cond>
              </p:nextCondLst>
            </p:seq>
            <p:seq concurrent="1" nextAc="seek">
              <p:cTn id="1578" restart="whenNotActive" fill="hold" evtFilter="cancelBubble" nodeType="interactiveSeq">
                <p:stCondLst>
                  <p:cond evt="onClick" delay="0">
                    <p:tgtEl>
                      <p:spTgt spid="13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579" fill="hold">
                      <p:stCondLst>
                        <p:cond delay="0"/>
                      </p:stCondLst>
                      <p:childTnLst>
                        <p:par>
                          <p:cTn id="1580" fill="hold">
                            <p:stCondLst>
                              <p:cond delay="0"/>
                            </p:stCondLst>
                            <p:childTnLst>
                              <p:par>
                                <p:cTn id="1581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83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84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85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86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87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88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589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590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591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592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593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594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595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596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97" fill="hold">
                      <p:stCondLst>
                        <p:cond delay="indefinite"/>
                      </p:stCondLst>
                      <p:childTnLst>
                        <p:par>
                          <p:cTn id="1598" fill="hold">
                            <p:stCondLst>
                              <p:cond delay="0"/>
                            </p:stCondLst>
                            <p:childTnLst>
                              <p:par>
                                <p:cTn id="1599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600" dur="500"/>
                                        <p:tgtEl>
                                          <p:spTgt spid="13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01" dur="500"/>
                                        <p:tgtEl>
                                          <p:spTgt spid="1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02" dur="50" decel="100000"/>
                                        <p:tgtEl>
                                          <p:spTgt spid="1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03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60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3"/>
                  </p:tgtEl>
                </p:cond>
              </p:nextCondLst>
            </p:seq>
            <p:seq concurrent="1" nextAc="seek">
              <p:cTn id="1605" restart="whenNotActive" fill="hold" evtFilter="cancelBubble" nodeType="interactiveSeq">
                <p:stCondLst>
                  <p:cond evt="onClick" delay="0">
                    <p:tgtEl>
                      <p:spTgt spid="13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606" fill="hold">
                      <p:stCondLst>
                        <p:cond delay="0"/>
                      </p:stCondLst>
                      <p:childTnLst>
                        <p:par>
                          <p:cTn id="1607" fill="hold">
                            <p:stCondLst>
                              <p:cond delay="0"/>
                            </p:stCondLst>
                            <p:childTnLst>
                              <p:par>
                                <p:cTn id="1608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610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11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12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13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14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15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616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617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618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619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620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621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622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623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24" fill="hold">
                      <p:stCondLst>
                        <p:cond delay="indefinite"/>
                      </p:stCondLst>
                      <p:childTnLst>
                        <p:par>
                          <p:cTn id="1625" fill="hold">
                            <p:stCondLst>
                              <p:cond delay="0"/>
                            </p:stCondLst>
                            <p:childTnLst>
                              <p:par>
                                <p:cTn id="1626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627" dur="500"/>
                                        <p:tgtEl>
                                          <p:spTgt spid="14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28" dur="500"/>
                                        <p:tgtEl>
                                          <p:spTgt spid="1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29" dur="50" decel="100000"/>
                                        <p:tgtEl>
                                          <p:spTgt spid="1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30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63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6"/>
                  </p:tgtEl>
                </p:cond>
              </p:nextCondLst>
            </p:seq>
            <p:seq concurrent="1" nextAc="seek">
              <p:cTn id="1632" restart="whenNotActive" fill="hold" evtFilter="cancelBubble" nodeType="interactiveSeq">
                <p:stCondLst>
                  <p:cond evt="onClick" delay="0">
                    <p:tgtEl>
                      <p:spTgt spid="13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633" fill="hold">
                      <p:stCondLst>
                        <p:cond delay="0"/>
                      </p:stCondLst>
                      <p:childTnLst>
                        <p:par>
                          <p:cTn id="1634" fill="hold">
                            <p:stCondLst>
                              <p:cond delay="0"/>
                            </p:stCondLst>
                            <p:childTnLst>
                              <p:par>
                                <p:cTn id="1635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637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38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39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40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41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42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643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644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645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646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647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648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649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650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51" fill="hold">
                      <p:stCondLst>
                        <p:cond delay="indefinite"/>
                      </p:stCondLst>
                      <p:childTnLst>
                        <p:par>
                          <p:cTn id="1652" fill="hold">
                            <p:stCondLst>
                              <p:cond delay="0"/>
                            </p:stCondLst>
                            <p:childTnLst>
                              <p:par>
                                <p:cTn id="1653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654" dur="500"/>
                                        <p:tgtEl>
                                          <p:spTgt spid="14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55" dur="500"/>
                                        <p:tgtEl>
                                          <p:spTgt spid="1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56" dur="50" decel="100000"/>
                                        <p:tgtEl>
                                          <p:spTgt spid="1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57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65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7"/>
                  </p:tgtEl>
                </p:cond>
              </p:nextCondLst>
            </p:seq>
            <p:seq concurrent="1" nextAc="seek">
              <p:cTn id="1659" restart="whenNotActive" fill="hold" evtFilter="cancelBubble" nodeType="interactiveSeq">
                <p:stCondLst>
                  <p:cond evt="onClick" delay="0">
                    <p:tgtEl>
                      <p:spTgt spid="13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660" fill="hold">
                      <p:stCondLst>
                        <p:cond delay="0"/>
                      </p:stCondLst>
                      <p:childTnLst>
                        <p:par>
                          <p:cTn id="1661" fill="hold">
                            <p:stCondLst>
                              <p:cond delay="0"/>
                            </p:stCondLst>
                            <p:childTnLst>
                              <p:par>
                                <p:cTn id="1662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664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65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66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67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68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69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670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671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672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673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674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675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676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677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78" fill="hold">
                      <p:stCondLst>
                        <p:cond delay="indefinite"/>
                      </p:stCondLst>
                      <p:childTnLst>
                        <p:par>
                          <p:cTn id="1679" fill="hold">
                            <p:stCondLst>
                              <p:cond delay="0"/>
                            </p:stCondLst>
                            <p:childTnLst>
                              <p:par>
                                <p:cTn id="1680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681" dur="500"/>
                                        <p:tgtEl>
                                          <p:spTgt spid="14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82" dur="500"/>
                                        <p:tgtEl>
                                          <p:spTgt spid="1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83" dur="50" decel="100000"/>
                                        <p:tgtEl>
                                          <p:spTgt spid="1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84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68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8"/>
                  </p:tgtEl>
                </p:cond>
              </p:nextCondLst>
            </p:seq>
            <p:seq concurrent="1" nextAc="seek">
              <p:cTn id="1686" restart="whenNotActive" fill="hold" evtFilter="cancelBubble" nodeType="interactiveSeq">
                <p:stCondLst>
                  <p:cond evt="onClick" delay="0">
                    <p:tgtEl>
                      <p:spTgt spid="13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687" fill="hold">
                      <p:stCondLst>
                        <p:cond delay="0"/>
                      </p:stCondLst>
                      <p:childTnLst>
                        <p:par>
                          <p:cTn id="1688" fill="hold">
                            <p:stCondLst>
                              <p:cond delay="0"/>
                            </p:stCondLst>
                            <p:childTnLst>
                              <p:par>
                                <p:cTn id="1689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691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92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93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94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95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96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697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698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699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700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701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702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703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704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05" fill="hold">
                      <p:stCondLst>
                        <p:cond delay="indefinite"/>
                      </p:stCondLst>
                      <p:childTnLst>
                        <p:par>
                          <p:cTn id="1706" fill="hold">
                            <p:stCondLst>
                              <p:cond delay="0"/>
                            </p:stCondLst>
                            <p:childTnLst>
                              <p:par>
                                <p:cTn id="1707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708" dur="500"/>
                                        <p:tgtEl>
                                          <p:spTgt spid="14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09" dur="500"/>
                                        <p:tgtEl>
                                          <p:spTgt spid="1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10" dur="50" decel="100000"/>
                                        <p:tgtEl>
                                          <p:spTgt spid="1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11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7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9"/>
                  </p:tgtEl>
                </p:cond>
              </p:nextCondLst>
            </p:seq>
            <p:seq concurrent="1" nextAc="seek">
              <p:cTn id="1713" restart="whenNotActive" fill="hold" evtFilter="cancelBubble" nodeType="interactiveSeq">
                <p:stCondLst>
                  <p:cond evt="onClick" delay="0">
                    <p:tgtEl>
                      <p:spTgt spid="14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714" fill="hold">
                      <p:stCondLst>
                        <p:cond delay="0"/>
                      </p:stCondLst>
                      <p:childTnLst>
                        <p:par>
                          <p:cTn id="1715" fill="hold">
                            <p:stCondLst>
                              <p:cond delay="0"/>
                            </p:stCondLst>
                            <p:childTnLst>
                              <p:par>
                                <p:cTn id="1716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18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19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20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21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22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23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724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725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726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727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728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729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730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731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32" fill="hold">
                      <p:stCondLst>
                        <p:cond delay="indefinite"/>
                      </p:stCondLst>
                      <p:childTnLst>
                        <p:par>
                          <p:cTn id="1733" fill="hold">
                            <p:stCondLst>
                              <p:cond delay="0"/>
                            </p:stCondLst>
                            <p:childTnLst>
                              <p:par>
                                <p:cTn id="1734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735" dur="500"/>
                                        <p:tgtEl>
                                          <p:spTgt spid="14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36" dur="500"/>
                                        <p:tgtEl>
                                          <p:spTgt spid="1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37" dur="50" decel="100000"/>
                                        <p:tgtEl>
                                          <p:spTgt spid="1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38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73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0"/>
                  </p:tgtEl>
                </p:cond>
              </p:nextCondLst>
            </p:seq>
            <p:seq concurrent="1" nextAc="seek">
              <p:cTn id="1740" restart="whenNotActive" fill="hold" evtFilter="cancelBubble" nodeType="interactiveSeq">
                <p:stCondLst>
                  <p:cond evt="onClick" delay="0">
                    <p:tgtEl>
                      <p:spTgt spid="14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741" fill="hold">
                      <p:stCondLst>
                        <p:cond delay="0"/>
                      </p:stCondLst>
                      <p:childTnLst>
                        <p:par>
                          <p:cTn id="1742" fill="hold">
                            <p:stCondLst>
                              <p:cond delay="0"/>
                            </p:stCondLst>
                            <p:childTnLst>
                              <p:par>
                                <p:cTn id="1743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45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46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47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48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49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50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751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752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753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754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755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756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757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758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59" fill="hold">
                      <p:stCondLst>
                        <p:cond delay="indefinite"/>
                      </p:stCondLst>
                      <p:childTnLst>
                        <p:par>
                          <p:cTn id="1760" fill="hold">
                            <p:stCondLst>
                              <p:cond delay="0"/>
                            </p:stCondLst>
                            <p:childTnLst>
                              <p:par>
                                <p:cTn id="1761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762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63" dur="500"/>
                                        <p:tgtEl>
                                          <p:spTgt spid="1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64" dur="50" decel="100000"/>
                                        <p:tgtEl>
                                          <p:spTgt spid="1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65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76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1"/>
                  </p:tgtEl>
                </p:cond>
              </p:nextCondLst>
            </p:seq>
            <p:seq concurrent="1" nextAc="seek">
              <p:cTn id="1767" restart="whenNotActive" fill="hold" evtFilter="cancelBubble" nodeType="interactiveSeq">
                <p:stCondLst>
                  <p:cond evt="onClick" delay="0">
                    <p:tgtEl>
                      <p:spTgt spid="14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768" fill="hold">
                      <p:stCondLst>
                        <p:cond delay="0"/>
                      </p:stCondLst>
                      <p:childTnLst>
                        <p:par>
                          <p:cTn id="1769" fill="hold">
                            <p:stCondLst>
                              <p:cond delay="0"/>
                            </p:stCondLst>
                            <p:childTnLst>
                              <p:par>
                                <p:cTn id="1770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72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73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74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75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76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77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778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779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780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781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782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783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784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785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86" fill="hold">
                      <p:stCondLst>
                        <p:cond delay="indefinite"/>
                      </p:stCondLst>
                      <p:childTnLst>
                        <p:par>
                          <p:cTn id="1787" fill="hold">
                            <p:stCondLst>
                              <p:cond delay="0"/>
                            </p:stCondLst>
                            <p:childTnLst>
                              <p:par>
                                <p:cTn id="1788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789" dur="500"/>
                                        <p:tgtEl>
                                          <p:spTgt spid="15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90" dur="500"/>
                                        <p:tgtEl>
                                          <p:spTgt spid="1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91" dur="50" decel="100000"/>
                                        <p:tgtEl>
                                          <p:spTgt spid="1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9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79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8"/>
                  </p:tgtEl>
                </p:cond>
              </p:nextCondLst>
            </p:seq>
            <p:seq concurrent="1" nextAc="seek">
              <p:cTn id="1794" restart="whenNotActive" fill="hold" evtFilter="cancelBubble" nodeType="interactiveSeq">
                <p:stCondLst>
                  <p:cond evt="onClick" delay="0">
                    <p:tgtEl>
                      <p:spTgt spid="14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795" fill="hold">
                      <p:stCondLst>
                        <p:cond delay="0"/>
                      </p:stCondLst>
                      <p:childTnLst>
                        <p:par>
                          <p:cTn id="1796" fill="hold">
                            <p:stCondLst>
                              <p:cond delay="0"/>
                            </p:stCondLst>
                            <p:childTnLst>
                              <p:par>
                                <p:cTn id="1797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99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00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01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02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03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04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805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806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807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808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809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810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811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812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13" fill="hold">
                      <p:stCondLst>
                        <p:cond delay="indefinite"/>
                      </p:stCondLst>
                      <p:childTnLst>
                        <p:par>
                          <p:cTn id="1814" fill="hold">
                            <p:stCondLst>
                              <p:cond delay="0"/>
                            </p:stCondLst>
                            <p:childTnLst>
                              <p:par>
                                <p:cTn id="1815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816" dur="500"/>
                                        <p:tgtEl>
                                          <p:spTgt spid="15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17" dur="500"/>
                                        <p:tgtEl>
                                          <p:spTgt spid="1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18" dur="50" decel="100000"/>
                                        <p:tgtEl>
                                          <p:spTgt spid="1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19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82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9"/>
                  </p:tgtEl>
                </p:cond>
              </p:nextCondLst>
            </p:seq>
          </p:childTnLst>
        </p:cTn>
      </p:par>
    </p:tnLst>
    <p:bldLst>
      <p:bldP spid="44043" grpId="0" animBg="1"/>
      <p:bldP spid="44044" grpId="0" animBg="1"/>
      <p:bldP spid="44045" grpId="0" animBg="1"/>
      <p:bldP spid="44046" grpId="0" animBg="1"/>
      <p:bldP spid="44047" grpId="0" animBg="1"/>
      <p:bldP spid="44048" grpId="0" animBg="1"/>
      <p:bldP spid="44057" grpId="0" animBg="1"/>
      <p:bldP spid="44057" grpId="1" animBg="1"/>
      <p:bldP spid="44058" grpId="0" animBg="1"/>
      <p:bldP spid="44058" grpId="1" animBg="1"/>
      <p:bldP spid="44059" grpId="0" animBg="1"/>
      <p:bldP spid="44059" grpId="1" animBg="1"/>
      <p:bldP spid="44060" grpId="0" animBg="1"/>
      <p:bldP spid="44060" grpId="1" animBg="1"/>
      <p:bldP spid="44061" grpId="0" animBg="1"/>
      <p:bldP spid="44061" grpId="1" animBg="1"/>
      <p:bldP spid="44061" grpId="2" animBg="1"/>
      <p:bldP spid="44062" grpId="0" animBg="1"/>
      <p:bldP spid="44062" grpId="1" animBg="1"/>
      <p:bldP spid="32" grpId="0" animBg="1"/>
      <p:bldP spid="40" grpId="0" animBg="1"/>
      <p:bldP spid="44" grpId="0" animBg="1"/>
      <p:bldP spid="44" grpId="1" animBg="1"/>
      <p:bldP spid="45" grpId="0" animBg="1"/>
      <p:bldP spid="45" grpId="1" animBg="1"/>
      <p:bldP spid="41" grpId="0" animBg="1"/>
      <p:bldP spid="41" grpId="1" animBg="1"/>
      <p:bldP spid="47" grpId="0" animBg="1"/>
      <p:bldP spid="47" grpId="1" animBg="1"/>
      <p:bldP spid="48" grpId="0" animBg="1"/>
      <p:bldP spid="48" grpId="1" animBg="1"/>
      <p:bldP spid="49" grpId="0" animBg="1"/>
      <p:bldP spid="49" grpId="1" animBg="1"/>
      <p:bldP spid="50" grpId="0" animBg="1"/>
      <p:bldP spid="50" grpId="1" animBg="1"/>
      <p:bldP spid="51" grpId="0" animBg="1"/>
      <p:bldP spid="51" grpId="1" animBg="1"/>
      <p:bldP spid="54" grpId="0" animBg="1"/>
      <p:bldP spid="54" grpId="1" animBg="1"/>
      <p:bldP spid="55" grpId="0" animBg="1"/>
      <p:bldP spid="55" grpId="1" animBg="1"/>
      <p:bldP spid="62" grpId="0" animBg="1"/>
      <p:bldP spid="62" grpId="1" animBg="1"/>
      <p:bldP spid="63" grpId="0" animBg="1"/>
      <p:bldP spid="63" grpId="1" animBg="1"/>
      <p:bldP spid="64" grpId="0" animBg="1"/>
      <p:bldP spid="64" grpId="1" animBg="1"/>
      <p:bldP spid="65" grpId="0" animBg="1"/>
      <p:bldP spid="65" grpId="1" animBg="1"/>
      <p:bldP spid="66" grpId="0" animBg="1"/>
      <p:bldP spid="66" grpId="1" animBg="1"/>
      <p:bldP spid="67" grpId="0" animBg="1"/>
      <p:bldP spid="67" grpId="1" animBg="1"/>
      <p:bldP spid="70" grpId="0" animBg="1"/>
      <p:bldP spid="70" grpId="1" animBg="1"/>
      <p:bldP spid="71" grpId="0" animBg="1"/>
      <p:bldP spid="71" grpId="1" animBg="1"/>
      <p:bldP spid="78" grpId="0" animBg="1"/>
      <p:bldP spid="78" grpId="1" animBg="1"/>
      <p:bldP spid="79" grpId="0" animBg="1"/>
      <p:bldP spid="79" grpId="1" animBg="1"/>
      <p:bldP spid="80" grpId="0" animBg="1"/>
      <p:bldP spid="80" grpId="1" animBg="1"/>
      <p:bldP spid="81" grpId="0" animBg="1"/>
      <p:bldP spid="81" grpId="1" animBg="1"/>
      <p:bldP spid="82" grpId="0" animBg="1"/>
      <p:bldP spid="82" grpId="1" animBg="1"/>
      <p:bldP spid="83" grpId="0" animBg="1"/>
      <p:bldP spid="83" grpId="1" animBg="1"/>
      <p:bldP spid="86" grpId="0" animBg="1"/>
      <p:bldP spid="86" grpId="1" animBg="1"/>
      <p:bldP spid="87" grpId="0" animBg="1"/>
      <p:bldP spid="87" grpId="1" animBg="1"/>
      <p:bldP spid="94" grpId="0" animBg="1"/>
      <p:bldP spid="94" grpId="1" animBg="1"/>
      <p:bldP spid="95" grpId="0" animBg="1"/>
      <p:bldP spid="95" grpId="1" animBg="1"/>
      <p:bldP spid="96" grpId="0" animBg="1"/>
      <p:bldP spid="96" grpId="1" animBg="1"/>
      <p:bldP spid="97" grpId="0" animBg="1"/>
      <p:bldP spid="97" grpId="1" animBg="1"/>
      <p:bldP spid="98" grpId="0" animBg="1"/>
      <p:bldP spid="98" grpId="1" animBg="1"/>
      <p:bldP spid="99" grpId="0" animBg="1"/>
      <p:bldP spid="99" grpId="1" animBg="1"/>
      <p:bldP spid="102" grpId="0" animBg="1"/>
      <p:bldP spid="102" grpId="1" animBg="1"/>
      <p:bldP spid="103" grpId="0" animBg="1"/>
      <p:bldP spid="103" grpId="1" animBg="1"/>
      <p:bldP spid="110" grpId="0" animBg="1"/>
      <p:bldP spid="110" grpId="1" animBg="1"/>
      <p:bldP spid="111" grpId="0" animBg="1"/>
      <p:bldP spid="111" grpId="1" animBg="1"/>
      <p:bldP spid="112" grpId="0" animBg="1"/>
      <p:bldP spid="112" grpId="1" animBg="1"/>
      <p:bldP spid="113" grpId="0" animBg="1"/>
      <p:bldP spid="113" grpId="1" animBg="1"/>
      <p:bldP spid="114" grpId="0" animBg="1"/>
      <p:bldP spid="114" grpId="1" animBg="1"/>
      <p:bldP spid="115" grpId="0" animBg="1"/>
      <p:bldP spid="115" grpId="1" animBg="1"/>
      <p:bldP spid="118" grpId="0" animBg="1"/>
      <p:bldP spid="118" grpId="1" animBg="1"/>
      <p:bldP spid="119" grpId="0" animBg="1"/>
      <p:bldP spid="119" grpId="1" animBg="1"/>
      <p:bldP spid="126" grpId="0" animBg="1"/>
      <p:bldP spid="126" grpId="1" animBg="1"/>
      <p:bldP spid="127" grpId="0" animBg="1"/>
      <p:bldP spid="127" grpId="1" animBg="1"/>
      <p:bldP spid="128" grpId="0" animBg="1"/>
      <p:bldP spid="128" grpId="1" animBg="1"/>
      <p:bldP spid="129" grpId="0" animBg="1"/>
      <p:bldP spid="129" grpId="1" animBg="1"/>
      <p:bldP spid="130" grpId="0" animBg="1"/>
      <p:bldP spid="130" grpId="1" animBg="1"/>
      <p:bldP spid="131" grpId="0" animBg="1"/>
      <p:bldP spid="131" grpId="1" animBg="1"/>
      <p:bldP spid="134" grpId="0" animBg="1"/>
      <p:bldP spid="134" grpId="1" animBg="1"/>
      <p:bldP spid="135" grpId="0" animBg="1"/>
      <p:bldP spid="135" grpId="1" animBg="1"/>
      <p:bldP spid="142" grpId="0" animBg="1"/>
      <p:bldP spid="142" grpId="1" animBg="1"/>
      <p:bldP spid="143" grpId="0" animBg="1"/>
      <p:bldP spid="143" grpId="1" animBg="1"/>
      <p:bldP spid="144" grpId="0" animBg="1"/>
      <p:bldP spid="144" grpId="1" animBg="1"/>
      <p:bldP spid="145" grpId="0" animBg="1"/>
      <p:bldP spid="145" grpId="1" animBg="1"/>
      <p:bldP spid="146" grpId="0" animBg="1"/>
      <p:bldP spid="146" grpId="1" animBg="1"/>
      <p:bldP spid="147" grpId="0" animBg="1"/>
      <p:bldP spid="147" grpId="1" animBg="1"/>
      <p:bldP spid="150" grpId="0" animBg="1"/>
      <p:bldP spid="150" grpId="1" animBg="1"/>
      <p:bldP spid="151" grpId="0" animBg="1"/>
      <p:bldP spid="151" grpId="1" animBg="1"/>
    </p:bld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03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fr-FR" dirty="0" smtClean="0"/>
              <a:t>8</a:t>
            </a:r>
            <a:endParaRPr lang="fr-FR" dirty="0"/>
          </a:p>
        </p:txBody>
      </p:sp>
      <p:sp>
        <p:nvSpPr>
          <p:cNvPr id="44035" name="AutoShape 3">
            <a:hlinkClick r:id="" action="ppaction://noaction" highlightClick="1"/>
          </p:cNvPr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actionButtonBlank">
            <a:avLst/>
          </a:prstGeom>
          <a:gradFill rotWithShape="1"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fr-FR"/>
          </a:p>
        </p:txBody>
      </p:sp>
      <p:sp>
        <p:nvSpPr>
          <p:cNvPr id="44043" name="AutoShape 11">
            <a:hlinkClick r:id="" action="ppaction://noaction" highlightClick="1"/>
          </p:cNvPr>
          <p:cNvSpPr>
            <a:spLocks noChangeArrowheads="1"/>
          </p:cNvSpPr>
          <p:nvPr/>
        </p:nvSpPr>
        <p:spPr bwMode="auto">
          <a:xfrm>
            <a:off x="2733669" y="258726"/>
            <a:ext cx="466725" cy="468312"/>
          </a:xfrm>
          <a:prstGeom prst="actionButtonBlank">
            <a:avLst/>
          </a:prstGeom>
          <a:gradFill rotWithShape="1">
            <a:gsLst>
              <a:gs pos="0">
                <a:srgbClr val="FFC000"/>
              </a:gs>
              <a:gs pos="100000">
                <a:srgbClr val="D09502"/>
              </a:gs>
            </a:gsLst>
            <a:path path="rect">
              <a:fillToRect l="50000" t="50000" r="50000" b="50000"/>
            </a:path>
          </a:gradFill>
          <a:ln w="9525">
            <a:noFill/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</p:spPr>
        <p:txBody>
          <a:bodyPr wrap="none" anchor="ctr"/>
          <a:lstStyle/>
          <a:p>
            <a:pPr algn="ctr"/>
            <a:r>
              <a:rPr lang="fr-FR" sz="2800" dirty="0" smtClean="0">
                <a:latin typeface="Arial Rounded MT Bold" pitchFamily="34" charset="0"/>
              </a:rPr>
              <a:t>C</a:t>
            </a:r>
            <a:endParaRPr lang="fr-FR" sz="2800" dirty="0">
              <a:latin typeface="Arial Rounded MT Bold" pitchFamily="34" charset="0"/>
            </a:endParaRPr>
          </a:p>
        </p:txBody>
      </p:sp>
      <p:sp>
        <p:nvSpPr>
          <p:cNvPr id="44044" name="AutoShape 12">
            <a:hlinkClick r:id="" action="ppaction://noaction" highlightClick="1"/>
          </p:cNvPr>
          <p:cNvSpPr>
            <a:spLocks noChangeArrowheads="1"/>
          </p:cNvSpPr>
          <p:nvPr/>
        </p:nvSpPr>
        <p:spPr bwMode="auto">
          <a:xfrm>
            <a:off x="3200394" y="258726"/>
            <a:ext cx="466725" cy="468312"/>
          </a:xfrm>
          <a:prstGeom prst="actionButtonBlank">
            <a:avLst/>
          </a:prstGeom>
          <a:gradFill rotWithShape="1">
            <a:gsLst>
              <a:gs pos="0">
                <a:srgbClr val="FFC000"/>
              </a:gs>
              <a:gs pos="100000">
                <a:srgbClr val="D09502"/>
              </a:gs>
            </a:gsLst>
            <a:path path="rect">
              <a:fillToRect l="50000" t="50000" r="50000" b="50000"/>
            </a:path>
          </a:gradFill>
          <a:ln w="9525">
            <a:noFill/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</p:spPr>
        <p:txBody>
          <a:bodyPr wrap="none" anchor="ctr"/>
          <a:lstStyle/>
          <a:p>
            <a:pPr algn="ctr"/>
            <a:r>
              <a:rPr lang="fr-FR" sz="2800" dirty="0" smtClean="0">
                <a:latin typeface="Arial Rounded MT Bold" pitchFamily="34" charset="0"/>
              </a:rPr>
              <a:t>O</a:t>
            </a:r>
            <a:endParaRPr lang="fr-FR" sz="2800" dirty="0">
              <a:latin typeface="Arial Rounded MT Bold" pitchFamily="34" charset="0"/>
            </a:endParaRPr>
          </a:p>
        </p:txBody>
      </p:sp>
      <p:sp>
        <p:nvSpPr>
          <p:cNvPr id="44045" name="AutoShape 13">
            <a:hlinkClick r:id="" action="ppaction://noaction" highlightClick="1"/>
          </p:cNvPr>
          <p:cNvSpPr>
            <a:spLocks noChangeArrowheads="1"/>
          </p:cNvSpPr>
          <p:nvPr/>
        </p:nvSpPr>
        <p:spPr bwMode="auto">
          <a:xfrm>
            <a:off x="3667119" y="258726"/>
            <a:ext cx="466725" cy="468312"/>
          </a:xfrm>
          <a:prstGeom prst="actionButtonBlank">
            <a:avLst/>
          </a:prstGeom>
          <a:gradFill rotWithShape="1">
            <a:gsLst>
              <a:gs pos="0">
                <a:srgbClr val="FFC000"/>
              </a:gs>
              <a:gs pos="100000">
                <a:srgbClr val="D09502"/>
              </a:gs>
            </a:gsLst>
            <a:path path="rect">
              <a:fillToRect l="50000" t="50000" r="50000" b="50000"/>
            </a:path>
          </a:gradFill>
          <a:ln w="9525">
            <a:noFill/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</p:spPr>
        <p:txBody>
          <a:bodyPr wrap="none" anchor="ctr"/>
          <a:lstStyle/>
          <a:p>
            <a:pPr algn="ctr"/>
            <a:r>
              <a:rPr lang="fr-FR" sz="2800" dirty="0" smtClean="0">
                <a:latin typeface="Arial Rounded MT Bold" pitchFamily="34" charset="0"/>
              </a:rPr>
              <a:t>M</a:t>
            </a:r>
            <a:endParaRPr lang="fr-FR" sz="2800" dirty="0">
              <a:latin typeface="Arial Rounded MT Bold" pitchFamily="34" charset="0"/>
            </a:endParaRPr>
          </a:p>
        </p:txBody>
      </p:sp>
      <p:sp>
        <p:nvSpPr>
          <p:cNvPr id="44046" name="AutoShape 14">
            <a:hlinkClick r:id="" action="ppaction://noaction" highlightClick="1"/>
          </p:cNvPr>
          <p:cNvSpPr>
            <a:spLocks noChangeArrowheads="1"/>
          </p:cNvSpPr>
          <p:nvPr/>
        </p:nvSpPr>
        <p:spPr bwMode="auto">
          <a:xfrm>
            <a:off x="4133844" y="258726"/>
            <a:ext cx="466725" cy="468312"/>
          </a:xfrm>
          <a:prstGeom prst="actionButtonBlank">
            <a:avLst/>
          </a:prstGeom>
          <a:gradFill rotWithShape="1">
            <a:gsLst>
              <a:gs pos="0">
                <a:srgbClr val="FFC000"/>
              </a:gs>
              <a:gs pos="100000">
                <a:srgbClr val="D09502"/>
              </a:gs>
            </a:gsLst>
            <a:path path="rect">
              <a:fillToRect l="50000" t="50000" r="50000" b="50000"/>
            </a:path>
          </a:gradFill>
          <a:ln w="9525">
            <a:noFill/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</p:spPr>
        <p:txBody>
          <a:bodyPr wrap="none" anchor="ctr"/>
          <a:lstStyle/>
          <a:p>
            <a:pPr algn="ctr"/>
            <a:r>
              <a:rPr lang="fr-FR" sz="2800" dirty="0" smtClean="0">
                <a:latin typeface="Arial Rounded MT Bold" pitchFamily="34" charset="0"/>
              </a:rPr>
              <a:t>P</a:t>
            </a:r>
            <a:endParaRPr lang="fr-FR" sz="2800" dirty="0">
              <a:latin typeface="Arial Rounded MT Bold" pitchFamily="34" charset="0"/>
            </a:endParaRPr>
          </a:p>
        </p:txBody>
      </p:sp>
      <p:sp>
        <p:nvSpPr>
          <p:cNvPr id="44047" name="AutoShape 15">
            <a:hlinkClick r:id="" action="ppaction://noaction" highlightClick="1"/>
          </p:cNvPr>
          <p:cNvSpPr>
            <a:spLocks noChangeArrowheads="1"/>
          </p:cNvSpPr>
          <p:nvPr/>
        </p:nvSpPr>
        <p:spPr bwMode="auto">
          <a:xfrm>
            <a:off x="4600569" y="258726"/>
            <a:ext cx="466725" cy="468312"/>
          </a:xfrm>
          <a:prstGeom prst="actionButtonBlank">
            <a:avLst/>
          </a:prstGeom>
          <a:gradFill rotWithShape="1">
            <a:gsLst>
              <a:gs pos="0">
                <a:srgbClr val="FFC000"/>
              </a:gs>
              <a:gs pos="100000">
                <a:srgbClr val="D09502"/>
              </a:gs>
            </a:gsLst>
            <a:path path="rect">
              <a:fillToRect l="50000" t="50000" r="50000" b="50000"/>
            </a:path>
          </a:gradFill>
          <a:ln w="9525">
            <a:noFill/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</p:spPr>
        <p:txBody>
          <a:bodyPr wrap="none" anchor="ctr"/>
          <a:lstStyle/>
          <a:p>
            <a:pPr algn="ctr"/>
            <a:r>
              <a:rPr lang="fr-FR" sz="2800" dirty="0" smtClean="0">
                <a:latin typeface="Arial Rounded MT Bold" pitchFamily="34" charset="0"/>
              </a:rPr>
              <a:t>T</a:t>
            </a:r>
            <a:endParaRPr lang="fr-FR" sz="2800" dirty="0">
              <a:latin typeface="Arial Rounded MT Bold" pitchFamily="34" charset="0"/>
            </a:endParaRPr>
          </a:p>
        </p:txBody>
      </p:sp>
      <p:sp>
        <p:nvSpPr>
          <p:cNvPr id="44048" name="AutoShape 16">
            <a:hlinkClick r:id="" action="ppaction://noaction" highlightClick="1"/>
          </p:cNvPr>
          <p:cNvSpPr>
            <a:spLocks noChangeArrowheads="1"/>
          </p:cNvSpPr>
          <p:nvPr/>
        </p:nvSpPr>
        <p:spPr bwMode="auto">
          <a:xfrm>
            <a:off x="5051431" y="258726"/>
            <a:ext cx="466725" cy="468312"/>
          </a:xfrm>
          <a:prstGeom prst="actionButtonBlank">
            <a:avLst/>
          </a:prstGeom>
          <a:gradFill rotWithShape="1">
            <a:gsLst>
              <a:gs pos="0">
                <a:srgbClr val="FFC000"/>
              </a:gs>
              <a:gs pos="100000">
                <a:srgbClr val="D09502"/>
              </a:gs>
            </a:gsLst>
            <a:path path="rect">
              <a:fillToRect l="50000" t="50000" r="50000" b="50000"/>
            </a:path>
          </a:gradFill>
          <a:ln w="9525">
            <a:noFill/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</p:spPr>
        <p:txBody>
          <a:bodyPr wrap="none" anchor="ctr"/>
          <a:lstStyle/>
          <a:p>
            <a:pPr algn="ctr"/>
            <a:r>
              <a:rPr lang="fr-FR" sz="2800" dirty="0" smtClean="0">
                <a:latin typeface="Arial Rounded MT Bold" pitchFamily="34" charset="0"/>
              </a:rPr>
              <a:t>E</a:t>
            </a:r>
            <a:endParaRPr lang="fr-FR" sz="2800" dirty="0">
              <a:latin typeface="Arial Rounded MT Bold" pitchFamily="34" charset="0"/>
            </a:endParaRPr>
          </a:p>
        </p:txBody>
      </p:sp>
      <p:pic>
        <p:nvPicPr>
          <p:cNvPr id="44049" name="Picture 17" descr="ok5">
            <a:hlinkClick r:id="" action="ppaction://noaction">
              <a:snd r:embed="rId3" name="laser.wav" builtIn="1"/>
            </a:hlinkClick>
          </p:cNvPr>
          <p:cNvPicPr>
            <a:picLocks noChangeAspect="1" noChangeArrowheads="1" noCrop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>
            <a:off x="7383501" y="2443149"/>
            <a:ext cx="828675" cy="468313"/>
          </a:xfrm>
          <a:prstGeom prst="rect">
            <a:avLst/>
          </a:prstGeom>
          <a:noFill/>
        </p:spPr>
      </p:pic>
      <p:pic>
        <p:nvPicPr>
          <p:cNvPr id="44050" name="Picture 18" descr="fleche_58"/>
          <p:cNvPicPr>
            <a:picLocks noChangeAspect="1" noChangeArrowheads="1" noCrop="1"/>
          </p:cNvPicPr>
          <p:nvPr/>
        </p:nvPicPr>
        <p:blipFill>
          <a:blip r:embed="rId5"/>
          <a:srcRect/>
          <a:stretch>
            <a:fillRect/>
          </a:stretch>
        </p:blipFill>
        <p:spPr bwMode="auto">
          <a:xfrm>
            <a:off x="8496300" y="3300413"/>
            <a:ext cx="447675" cy="257175"/>
          </a:xfrm>
          <a:prstGeom prst="rect">
            <a:avLst/>
          </a:prstGeom>
          <a:noFill/>
        </p:spPr>
      </p:pic>
      <p:sp>
        <p:nvSpPr>
          <p:cNvPr id="44051" name="Rectangle 19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673324" y="1968480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44052" name="Rectangle 2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673324" y="2435205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O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44053" name="Rectangle 21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673324" y="2903518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U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44054" name="Rectangle 22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673324" y="3371830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C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44055" name="Rectangle 23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673324" y="3840143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M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44056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673324" y="4308455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P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44057" name="Rectangle 25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673324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44058" name="Rectangle 26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673324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O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44059" name="Rectangle 27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673324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U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44060" name="Rectangle 28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673324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C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44061" name="Rectangle 29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673324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M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44062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673324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P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32" name="AutoShape 16">
            <a:hlinkClick r:id="" action="ppaction://noaction" highlightClick="1"/>
          </p:cNvPr>
          <p:cNvSpPr>
            <a:spLocks noChangeArrowheads="1"/>
          </p:cNvSpPr>
          <p:nvPr/>
        </p:nvSpPr>
        <p:spPr bwMode="auto">
          <a:xfrm>
            <a:off x="5521338" y="258726"/>
            <a:ext cx="466725" cy="468312"/>
          </a:xfrm>
          <a:prstGeom prst="actionButtonBlank">
            <a:avLst/>
          </a:prstGeom>
          <a:gradFill rotWithShape="1">
            <a:gsLst>
              <a:gs pos="0">
                <a:srgbClr val="FFC000"/>
              </a:gs>
              <a:gs pos="100000">
                <a:srgbClr val="D09502"/>
              </a:gs>
            </a:gsLst>
            <a:path path="rect">
              <a:fillToRect l="50000" t="50000" r="50000" b="50000"/>
            </a:path>
          </a:gradFill>
          <a:ln w="9525">
            <a:noFill/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</p:spPr>
        <p:txBody>
          <a:bodyPr wrap="none" anchor="ctr"/>
          <a:lstStyle/>
          <a:p>
            <a:pPr algn="ctr"/>
            <a:r>
              <a:rPr lang="fr-FR" sz="2800" dirty="0" smtClean="0">
                <a:latin typeface="Arial Rounded MT Bold" pitchFamily="34" charset="0"/>
              </a:rPr>
              <a:t>U</a:t>
            </a:r>
            <a:endParaRPr lang="fr-FR" sz="2800" dirty="0">
              <a:latin typeface="Arial Rounded MT Bold" pitchFamily="34" charset="0"/>
            </a:endParaRPr>
          </a:p>
        </p:txBody>
      </p:sp>
      <p:sp>
        <p:nvSpPr>
          <p:cNvPr id="40" name="AutoShape 16">
            <a:hlinkClick r:id="" action="ppaction://noaction" highlightClick="1"/>
          </p:cNvPr>
          <p:cNvSpPr>
            <a:spLocks noChangeArrowheads="1"/>
          </p:cNvSpPr>
          <p:nvPr/>
        </p:nvSpPr>
        <p:spPr bwMode="auto">
          <a:xfrm>
            <a:off x="5967438" y="258726"/>
            <a:ext cx="466725" cy="468312"/>
          </a:xfrm>
          <a:prstGeom prst="actionButtonBlank">
            <a:avLst/>
          </a:prstGeom>
          <a:gradFill rotWithShape="1">
            <a:gsLst>
              <a:gs pos="0">
                <a:srgbClr val="FFC000"/>
              </a:gs>
              <a:gs pos="100000">
                <a:srgbClr val="D09502"/>
              </a:gs>
            </a:gsLst>
            <a:path path="rect">
              <a:fillToRect l="50000" t="50000" r="50000" b="50000"/>
            </a:path>
          </a:gradFill>
          <a:ln w="9525">
            <a:noFill/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</p:spPr>
        <p:txBody>
          <a:bodyPr wrap="none" anchor="ctr"/>
          <a:lstStyle/>
          <a:p>
            <a:pPr algn="ctr"/>
            <a:r>
              <a:rPr lang="fr-FR" sz="2800" dirty="0" smtClean="0">
                <a:latin typeface="Arial Rounded MT Bold" pitchFamily="34" charset="0"/>
              </a:rPr>
              <a:t>R</a:t>
            </a:r>
            <a:endParaRPr lang="fr-FR" sz="2800" dirty="0">
              <a:latin typeface="Arial Rounded MT Bold" pitchFamily="34" charset="0"/>
            </a:endParaRPr>
          </a:p>
        </p:txBody>
      </p:sp>
      <p:sp>
        <p:nvSpPr>
          <p:cNvPr id="42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673324" y="4779981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R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43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673324" y="5251507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T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44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673324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R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45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673324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T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pic>
        <p:nvPicPr>
          <p:cNvPr id="39" name="Image 38" descr="interrog01.gif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1358856" y="5838858"/>
            <a:ext cx="506409" cy="506409"/>
          </a:xfrm>
          <a:prstGeom prst="rect">
            <a:avLst/>
          </a:prstGeom>
        </p:spPr>
      </p:pic>
      <p:sp>
        <p:nvSpPr>
          <p:cNvPr id="46" name="ZoneTexte 45"/>
          <p:cNvSpPr txBox="1"/>
          <p:nvPr/>
        </p:nvSpPr>
        <p:spPr>
          <a:xfrm>
            <a:off x="0" y="6386553"/>
            <a:ext cx="3221020" cy="380480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</p:spPr>
        <p:txBody>
          <a:bodyPr wrap="square" lIns="36000" tIns="36000" rIns="36000" bIns="36000" rtlCol="0" anchor="ctr" anchorCtr="0">
            <a:spAutoFit/>
          </a:bodyPr>
          <a:lstStyle/>
          <a:p>
            <a:pPr algn="ctr"/>
            <a:r>
              <a:rPr lang="fr-FR" sz="2000" dirty="0" smtClean="0">
                <a:latin typeface="Arial Rounded MT Bold" pitchFamily="34" charset="0"/>
              </a:rPr>
              <a:t>peut indiquer la vitesse</a:t>
            </a:r>
            <a:endParaRPr lang="fr-FR" sz="2000" dirty="0">
              <a:latin typeface="Arial Rounded MT Bold" pitchFamily="34" charset="0"/>
            </a:endParaRPr>
          </a:p>
        </p:txBody>
      </p:sp>
      <p:sp>
        <p:nvSpPr>
          <p:cNvPr id="33" name="Rectangle 19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147993" y="1968480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34" name="Rectangle 2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147993" y="2435205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O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35" name="Rectangle 21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147993" y="2903518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U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36" name="Rectangle 22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147993" y="3371830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C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37" name="Rectangle 23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147993" y="3840143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M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38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147993" y="4308455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P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41" name="Rectangle 25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147993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47" name="Rectangle 26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147993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O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48" name="Rectangle 27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147993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U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49" name="Rectangle 28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147993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C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50" name="Rectangle 29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147993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M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51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147993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P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52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147993" y="4779981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R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53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147993" y="5251507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T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54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147993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R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55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147993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T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56" name="Rectangle 19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622662" y="1968480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57" name="Rectangle 2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622662" y="2435205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O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58" name="Rectangle 21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622662" y="2903518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U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59" name="Rectangle 22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622662" y="3371830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C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60" name="Rectangle 23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622662" y="3840143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M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61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622662" y="4308455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P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62" name="Rectangle 25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622662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63" name="Rectangle 26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622662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O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64" name="Rectangle 27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622662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U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65" name="Rectangle 28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622662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C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66" name="Rectangle 29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622662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M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67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622662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P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68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622662" y="4779981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R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69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622662" y="5251507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T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70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622662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R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71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622662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T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72" name="Rectangle 19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097331" y="1968480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73" name="Rectangle 2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097331" y="2435205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O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74" name="Rectangle 21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097331" y="2903518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U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75" name="Rectangle 22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097331" y="3371830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C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76" name="Rectangle 23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097331" y="3840143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M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77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097331" y="4308455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P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78" name="Rectangle 25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097331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79" name="Rectangle 26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097331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O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80" name="Rectangle 27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097331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U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81" name="Rectangle 28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097331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C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82" name="Rectangle 29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097331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M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83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097331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P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84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097331" y="4779981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R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85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097331" y="5251507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T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86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097331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R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87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097331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T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88" name="Rectangle 19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572000" y="1968480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89" name="Rectangle 2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572000" y="2435205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O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90" name="Rectangle 21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572000" y="2903518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U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91" name="Rectangle 22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572000" y="3371830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C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92" name="Rectangle 23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572000" y="3840143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M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93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572000" y="4308455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P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94" name="Rectangle 25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572000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95" name="Rectangle 26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572000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O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96" name="Rectangle 27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572000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U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97" name="Rectangle 28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572000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C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98" name="Rectangle 29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572000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M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99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572000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P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00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572000" y="4779981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R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01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572000" y="5251507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T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02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572000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R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03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572000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T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04" name="Rectangle 19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046669" y="1968480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05" name="Rectangle 2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046669" y="2435205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O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06" name="Rectangle 21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046669" y="2903518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U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07" name="Rectangle 22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046669" y="3371830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C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08" name="Rectangle 23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046669" y="3840143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M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09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046669" y="4308455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P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10" name="Rectangle 25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046669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11" name="Rectangle 26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046669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O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12" name="Rectangle 27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046669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U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13" name="Rectangle 28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046669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C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14" name="Rectangle 29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046669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M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15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046669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P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16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046669" y="4779981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R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17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046669" y="5251507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T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18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046669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R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19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046669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T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20" name="Rectangle 19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521338" y="1968480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21" name="Rectangle 2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521338" y="2435205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O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22" name="Rectangle 21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521338" y="2903518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U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23" name="Rectangle 22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521338" y="3371830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C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24" name="Rectangle 23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521338" y="3840143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M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25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521338" y="4308455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P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26" name="Rectangle 25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521338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27" name="Rectangle 26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521338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O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28" name="Rectangle 27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521338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U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29" name="Rectangle 28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521338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C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30" name="Rectangle 29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521338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M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31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521338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P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32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521338" y="4779981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R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33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521338" y="5251507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T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34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521338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R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35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521338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T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36" name="Rectangle 19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996007" y="1968480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37" name="Rectangle 2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996007" y="2435205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O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38" name="Rectangle 21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996007" y="2903518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U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39" name="Rectangle 22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996007" y="3371830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C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40" name="Rectangle 23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996007" y="3840143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M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41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996007" y="4308455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P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42" name="Rectangle 25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996007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43" name="Rectangle 26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996007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O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44" name="Rectangle 27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996007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U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45" name="Rectangle 28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996007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C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46" name="Rectangle 29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996007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M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47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996007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P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48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996007" y="4779981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R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49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996007" y="5251507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T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50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996007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R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51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996007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T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52" name="Rectangle 31">
            <a:hlinkClick r:id="" action="ppaction://noaction">
              <a:snd r:embed="rId8" name="arrow.wav" builtIn="1"/>
            </a:hlinkClick>
          </p:cNvPr>
          <p:cNvSpPr>
            <a:spLocks noChangeArrowheads="1"/>
          </p:cNvSpPr>
          <p:nvPr/>
        </p:nvSpPr>
        <p:spPr bwMode="auto">
          <a:xfrm>
            <a:off x="2673324" y="982629"/>
            <a:ext cx="3797352" cy="468312"/>
          </a:xfrm>
          <a:prstGeom prst="rect">
            <a:avLst/>
          </a:prstGeom>
          <a:solidFill>
            <a:schemeClr val="accent1">
              <a:alpha val="0"/>
            </a:schemeClr>
          </a:solidFill>
          <a:ln w="12700">
            <a:solidFill>
              <a:srgbClr val="FFCC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fr-FR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4405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3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4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5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6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7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8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9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20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4" dur="500"/>
                                        <p:tgtEl>
                                          <p:spTgt spid="4405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500"/>
                                        <p:tgtEl>
                                          <p:spTgt spid="440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" decel="100000"/>
                                        <p:tgtEl>
                                          <p:spTgt spid="440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4051"/>
                  </p:tgtEl>
                </p:cond>
              </p:nextCondLst>
            </p:seq>
            <p:seq concurrent="1" nextAc="seek">
              <p:cTn id="29" restart="whenNotActive" fill="hold" evtFilter="cancelBubble" nodeType="interactiveSeq">
                <p:stCondLst>
                  <p:cond evt="onClick" delay="0">
                    <p:tgtEl>
                      <p:spTgt spid="4405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0" fill="hold">
                      <p:stCondLst>
                        <p:cond delay="0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4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5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40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41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2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43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4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45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6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47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1" dur="500"/>
                                        <p:tgtEl>
                                          <p:spTgt spid="4405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2" dur="500"/>
                                        <p:tgtEl>
                                          <p:spTgt spid="440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50" decel="100000"/>
                                        <p:tgtEl>
                                          <p:spTgt spid="440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4052"/>
                  </p:tgtEl>
                </p:cond>
              </p:nextCondLst>
            </p:seq>
            <p:seq concurrent="1" nextAc="seek">
              <p:cTn id="56" restart="whenNotActive" fill="hold" evtFilter="cancelBubble" nodeType="interactiveSeq">
                <p:stCondLst>
                  <p:cond evt="onClick" delay="0">
                    <p:tgtEl>
                      <p:spTgt spid="4405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7" fill="hold">
                      <p:stCondLst>
                        <p:cond delay="0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1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2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67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68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9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70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1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72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3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74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>
                      <p:stCondLst>
                        <p:cond delay="indefinite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8" dur="500"/>
                                        <p:tgtEl>
                                          <p:spTgt spid="4405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9" dur="500"/>
                                        <p:tgtEl>
                                          <p:spTgt spid="440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50" decel="100000"/>
                                        <p:tgtEl>
                                          <p:spTgt spid="440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4053"/>
                  </p:tgtEl>
                </p:cond>
              </p:nextCondLst>
            </p:seq>
            <p:seq concurrent="1" nextAc="seek">
              <p:cTn id="83" restart="whenNotActive" fill="hold" evtFilter="cancelBubble" nodeType="interactiveSeq">
                <p:stCondLst>
                  <p:cond evt="onClick" delay="0">
                    <p:tgtEl>
                      <p:spTgt spid="4405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4" fill="hold">
                      <p:stCondLst>
                        <p:cond delay="0"/>
                      </p:stCondLst>
                      <p:childTnLst>
                        <p:par>
                          <p:cTn id="85" fill="hold">
                            <p:stCondLst>
                              <p:cond delay="0"/>
                            </p:stCondLst>
                            <p:childTnLst>
                              <p:par>
                                <p:cTn id="86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8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9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94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95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6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97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8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99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00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01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2" fill="hold">
                      <p:stCondLst>
                        <p:cond delay="indefinite"/>
                      </p:stCondLst>
                      <p:childTnLst>
                        <p:par>
                          <p:cTn id="103" fill="hold">
                            <p:stCondLst>
                              <p:cond delay="0"/>
                            </p:stCondLst>
                            <p:childTnLst>
                              <p:par>
                                <p:cTn id="104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5" dur="500"/>
                                        <p:tgtEl>
                                          <p:spTgt spid="4406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500"/>
                                        <p:tgtEl>
                                          <p:spTgt spid="440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50" decel="100000"/>
                                        <p:tgtEl>
                                          <p:spTgt spid="440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4054"/>
                  </p:tgtEl>
                </p:cond>
              </p:nextCondLst>
            </p:seq>
            <p:seq concurrent="1" nextAc="seek">
              <p:cTn id="110" restart="whenNotActive" fill="hold" evtFilter="cancelBubble" nodeType="interactiveSeq">
                <p:stCondLst>
                  <p:cond evt="onClick" delay="0">
                    <p:tgtEl>
                      <p:spTgt spid="4405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1" fill="hold">
                      <p:stCondLst>
                        <p:cond delay="0"/>
                      </p:stCondLst>
                      <p:childTnLst>
                        <p:par>
                          <p:cTn id="112" fill="hold">
                            <p:stCondLst>
                              <p:cond delay="0"/>
                            </p:stCondLst>
                            <p:childTnLst>
                              <p:par>
                                <p:cTn id="113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5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6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7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8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9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0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21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22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3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24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5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26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7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28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9" fill="hold">
                      <p:stCondLst>
                        <p:cond delay="indefinite"/>
                      </p:stCondLst>
                      <p:childTnLst>
                        <p:par>
                          <p:cTn id="130" fill="hold">
                            <p:stCondLst>
                              <p:cond delay="0"/>
                            </p:stCondLst>
                            <p:childTnLst>
                              <p:par>
                                <p:cTn id="131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2" dur="500"/>
                                        <p:tgtEl>
                                          <p:spTgt spid="4406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3" dur="500"/>
                                        <p:tgtEl>
                                          <p:spTgt spid="440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4" dur="50" decel="100000"/>
                                        <p:tgtEl>
                                          <p:spTgt spid="440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5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4055"/>
                  </p:tgtEl>
                </p:cond>
              </p:nextCondLst>
            </p:seq>
            <p:seq concurrent="1" nextAc="seek">
              <p:cTn id="137" restart="whenNotActive" fill="hold" evtFilter="cancelBubble" nodeType="interactiveSeq">
                <p:stCondLst>
                  <p:cond evt="onClick" delay="0">
                    <p:tgtEl>
                      <p:spTgt spid="4404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8" fill="hold">
                      <p:stCondLst>
                        <p:cond delay="0"/>
                      </p:stCondLst>
                      <p:childTnLst>
                        <p:par>
                          <p:cTn id="139" fill="hold">
                            <p:stCondLst>
                              <p:cond delay="0"/>
                            </p:stCondLst>
                            <p:childTnLst>
                              <p:par>
                                <p:cTn id="140" presetID="56" presetClass="entr" presetSubtype="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by="(-#ppt_w*2)" calcmode="lin" valueType="num">
                                      <p:cBhvr rctx="PPT">
                                        <p:cTn id="142" dur="25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</p:anim>
                                    <p:anim by="(#ppt_w*0.50)" calcmode="lin" valueType="num">
                                      <p:cBhvr>
                                        <p:cTn id="143" dur="25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(-#ppt_h/2)" to="(#ppt_y)" calcmode="lin" valueType="num">
                                      <p:cBhvr>
                                        <p:cTn id="144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</p:anim>
                                    <p:animRot by="21600000">
                                      <p:cBhvr>
                                        <p:cTn id="145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6" fill="hold">
                            <p:stCondLst>
                              <p:cond delay="500"/>
                            </p:stCondLst>
                            <p:childTnLst>
                              <p:par>
                                <p:cTn id="147" presetID="56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by="(-#ppt_w*2)" calcmode="lin" valueType="num">
                                      <p:cBhvr rctx="PPT">
                                        <p:cTn id="149" dur="25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</p:anim>
                                    <p:anim by="(#ppt_w*0.50)" calcmode="lin" valueType="num">
                                      <p:cBhvr>
                                        <p:cTn id="150" dur="25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(-#ppt_h/2)" to="(#ppt_y)" calcmode="lin" valueType="num">
                                      <p:cBhvr>
                                        <p:cTn id="151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</p:anim>
                                    <p:animRot by="21600000">
                                      <p:cBhvr>
                                        <p:cTn id="152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3" fill="hold">
                            <p:stCondLst>
                              <p:cond delay="1000"/>
                            </p:stCondLst>
                            <p:childTnLst>
                              <p:par>
                                <p:cTn id="154" presetID="56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by="(-#ppt_w*2)" calcmode="lin" valueType="num">
                                      <p:cBhvr rctx="PPT">
                                        <p:cTn id="156" dur="25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</p:anim>
                                    <p:anim by="(#ppt_w*0.50)" calcmode="lin" valueType="num">
                                      <p:cBhvr>
                                        <p:cTn id="157" dur="25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(-#ppt_h/2)" to="(#ppt_y)" calcmode="lin" valueType="num">
                                      <p:cBhvr>
                                        <p:cTn id="158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</p:anim>
                                    <p:animRot by="21600000">
                                      <p:cBhvr>
                                        <p:cTn id="159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0" fill="hold">
                            <p:stCondLst>
                              <p:cond delay="1500"/>
                            </p:stCondLst>
                            <p:childTnLst>
                              <p:par>
                                <p:cTn id="161" presetID="56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by="(-#ppt_w*2)" calcmode="lin" valueType="num">
                                      <p:cBhvr rctx="PPT">
                                        <p:cTn id="163" dur="25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</p:anim>
                                    <p:anim by="(#ppt_w*0.50)" calcmode="lin" valueType="num">
                                      <p:cBhvr>
                                        <p:cTn id="164" dur="25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(-#ppt_h/2)" to="(#ppt_y)" calcmode="lin" valueType="num">
                                      <p:cBhvr>
                                        <p:cTn id="165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</p:anim>
                                    <p:animRot by="21600000">
                                      <p:cBhvr>
                                        <p:cTn id="166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7" fill="hold">
                            <p:stCondLst>
                              <p:cond delay="2000"/>
                            </p:stCondLst>
                            <p:childTnLst>
                              <p:par>
                                <p:cTn id="168" presetID="56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by="(-#ppt_w*2)" calcmode="lin" valueType="num">
                                      <p:cBhvr rctx="PPT">
                                        <p:cTn id="170" dur="25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</p:anim>
                                    <p:anim by="(#ppt_w*0.50)" calcmode="lin" valueType="num">
                                      <p:cBhvr>
                                        <p:cTn id="171" dur="25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(-#ppt_h/2)" to="(#ppt_y)" calcmode="lin" valueType="num">
                                      <p:cBhvr>
                                        <p:cTn id="172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</p:anim>
                                    <p:animRot by="21600000">
                                      <p:cBhvr>
                                        <p:cTn id="173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4" fill="hold">
                            <p:stCondLst>
                              <p:cond delay="2500"/>
                            </p:stCondLst>
                            <p:childTnLst>
                              <p:par>
                                <p:cTn id="175" presetID="56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by="(-#ppt_w*2)" calcmode="lin" valueType="num">
                                      <p:cBhvr rctx="PPT">
                                        <p:cTn id="177" dur="25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</p:anim>
                                    <p:anim by="(#ppt_w*0.50)" calcmode="lin" valueType="num">
                                      <p:cBhvr>
                                        <p:cTn id="178" dur="25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(-#ppt_h/2)" to="(#ppt_y)" calcmode="lin" valueType="num">
                                      <p:cBhvr>
                                        <p:cTn id="179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</p:anim>
                                    <p:animRot by="21600000">
                                      <p:cBhvr>
                                        <p:cTn id="180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1" fill="hold">
                            <p:stCondLst>
                              <p:cond delay="3000"/>
                            </p:stCondLst>
                            <p:childTnLst>
                              <p:par>
                                <p:cTn id="182" presetID="56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by="(-#ppt_w*2)" calcmode="lin" valueType="num">
                                      <p:cBhvr rctx="PPT">
                                        <p:cTn id="184" dur="25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</p:anim>
                                    <p:anim by="(#ppt_w*0.50)" calcmode="lin" valueType="num">
                                      <p:cBhvr>
                                        <p:cTn id="185" dur="25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(-#ppt_h/2)" to="(#ppt_y)" calcmode="lin" valueType="num">
                                      <p:cBhvr>
                                        <p:cTn id="186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</p:anim>
                                    <p:animRot by="21600000">
                                      <p:cBhvr>
                                        <p:cTn id="187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8" fill="hold">
                            <p:stCondLst>
                              <p:cond delay="3500"/>
                            </p:stCondLst>
                            <p:childTnLst>
                              <p:par>
                                <p:cTn id="189" presetID="56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by="(-#ppt_w*2)" calcmode="lin" valueType="num">
                                      <p:cBhvr rctx="PPT">
                                        <p:cTn id="191" dur="25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</p:anim>
                                    <p:anim by="(#ppt_w*0.50)" calcmode="lin" valueType="num">
                                      <p:cBhvr>
                                        <p:cTn id="192" dur="25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(-#ppt_h/2)" to="(#ppt_y)" calcmode="lin" valueType="num">
                                      <p:cBhvr>
                                        <p:cTn id="193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</p:anim>
                                    <p:animRot by="21600000">
                                      <p:cBhvr>
                                        <p:cTn id="194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5" fill="hold">
                            <p:stCondLst>
                              <p:cond delay="4000"/>
                            </p:stCondLst>
                            <p:childTnLst>
                              <p:par>
                                <p:cTn id="196" presetID="34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from="(-#ppt_w/2)" to="(#ppt_x)" calcmode="lin" valueType="num">
                                      <p:cBhvr>
                                        <p:cTn id="198" dur="6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0" to="-1.0" calcmode="lin" valueType="num">
                                      <p:cBhvr>
                                        <p:cTn id="199" dur="200" decel="5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44050"/>
                                        </p:tgtEl>
                                        <p:attrNameLst>
                                          <p:attrName>xshear</p:attrName>
                                        </p:attrNameLst>
                                      </p:cBhvr>
                                    </p:anim>
                                    <p:animScale>
                                      <p:cBhvr>
                                        <p:cTn id="200" dur="200" decel="10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44050"/>
                                        </p:tgtEl>
                                      </p:cBhvr>
                                      <p:from x="100000" y="100000"/>
                                      <p:to x="80000" y="100000"/>
                                    </p:animScale>
                                    <p:anim by="(#ppt_h/3+#ppt_w*0.1)" calcmode="lin" valueType="num">
                                      <p:cBhvr additive="sum">
                                        <p:cTn id="201" dur="200" decel="10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440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4049"/>
                  </p:tgtEl>
                </p:cond>
              </p:nextCondLst>
            </p:seq>
            <p:seq concurrent="1" nextAc="seek">
              <p:cTn id="202" restart="whenNotActive" fill="hold" evtFilter="cancelBubble" nodeType="interactiveSeq">
                <p:stCondLst>
                  <p:cond evt="onClick" delay="0">
                    <p:tgtEl>
                      <p:spTgt spid="4405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03" fill="hold">
                      <p:stCondLst>
                        <p:cond delay="0"/>
                      </p:stCondLst>
                      <p:childTnLst>
                        <p:par>
                          <p:cTn id="204" fill="hold">
                            <p:stCondLst>
                              <p:cond delay="0"/>
                            </p:stCondLst>
                            <p:childTnLst>
                              <p:par>
                                <p:cTn id="205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07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8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9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0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1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2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213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214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15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216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17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218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19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220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1" fill="hold">
                      <p:stCondLst>
                        <p:cond delay="indefinite"/>
                      </p:stCondLst>
                      <p:childTnLst>
                        <p:par>
                          <p:cTn id="222" fill="hold">
                            <p:stCondLst>
                              <p:cond delay="0"/>
                            </p:stCondLst>
                            <p:childTnLst>
                              <p:par>
                                <p:cTn id="223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24" dur="500"/>
                                        <p:tgtEl>
                                          <p:spTgt spid="4406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5" dur="500"/>
                                        <p:tgtEl>
                                          <p:spTgt spid="440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6" dur="50" decel="100000"/>
                                        <p:tgtEl>
                                          <p:spTgt spid="440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7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2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4056"/>
                  </p:tgtEl>
                </p:cond>
              </p:nextCondLst>
            </p:seq>
            <p:seq concurrent="1" nextAc="seek">
              <p:cTn id="229" restart="whenNotActive" fill="hold" evtFilter="cancelBubble" nodeType="interactiveSeq">
                <p:stCondLst>
                  <p:cond evt="onClick" delay="0">
                    <p:tgtEl>
                      <p:spTgt spid="4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30" fill="hold">
                      <p:stCondLst>
                        <p:cond delay="0"/>
                      </p:stCondLst>
                      <p:childTnLst>
                        <p:par>
                          <p:cTn id="231" fill="hold">
                            <p:stCondLst>
                              <p:cond delay="0"/>
                            </p:stCondLst>
                            <p:childTnLst>
                              <p:par>
                                <p:cTn id="232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34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5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6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7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8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9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240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241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42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243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44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245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46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247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8" fill="hold">
                      <p:stCondLst>
                        <p:cond delay="indefinite"/>
                      </p:stCondLst>
                      <p:childTnLst>
                        <p:par>
                          <p:cTn id="249" fill="hold">
                            <p:stCondLst>
                              <p:cond delay="0"/>
                            </p:stCondLst>
                            <p:childTnLst>
                              <p:par>
                                <p:cTn id="250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51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2" dur="500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3" dur="50" decel="100000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4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5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2"/>
                  </p:tgtEl>
                </p:cond>
              </p:nextCondLst>
            </p:seq>
            <p:seq concurrent="1" nextAc="seek">
              <p:cTn id="256" restart="whenNotActive" fill="hold" evtFilter="cancelBubble" nodeType="interactiveSeq">
                <p:stCondLst>
                  <p:cond evt="onClick" delay="0">
                    <p:tgtEl>
                      <p:spTgt spid="4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57" fill="hold">
                      <p:stCondLst>
                        <p:cond delay="0"/>
                      </p:stCondLst>
                      <p:childTnLst>
                        <p:par>
                          <p:cTn id="258" fill="hold">
                            <p:stCondLst>
                              <p:cond delay="0"/>
                            </p:stCondLst>
                            <p:childTnLst>
                              <p:par>
                                <p:cTn id="259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61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2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3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4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5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6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267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268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69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270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71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272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73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274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5" fill="hold">
                      <p:stCondLst>
                        <p:cond delay="indefinite"/>
                      </p:stCondLst>
                      <p:childTnLst>
                        <p:par>
                          <p:cTn id="276" fill="hold">
                            <p:stCondLst>
                              <p:cond delay="0"/>
                            </p:stCondLst>
                            <p:childTnLst>
                              <p:par>
                                <p:cTn id="277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78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9" dur="500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0" dur="50" decel="100000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1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8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3"/>
                  </p:tgtEl>
                </p:cond>
              </p:nextCondLst>
            </p:seq>
            <p:seq concurrent="1" nextAc="seek">
              <p:cTn id="283" restart="whenNotActive" fill="hold" evtFilter="cancelBubble" nodeType="interactiveSeq">
                <p:stCondLst>
                  <p:cond evt="onClick" delay="0">
                    <p:tgtEl>
                      <p:spTgt spid="3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84" fill="hold">
                      <p:stCondLst>
                        <p:cond delay="0"/>
                      </p:stCondLst>
                      <p:childTnLst>
                        <p:par>
                          <p:cTn id="285" fill="hold">
                            <p:stCondLst>
                              <p:cond delay="0"/>
                            </p:stCondLst>
                            <p:childTnLst>
                              <p:par>
                                <p:cTn id="286" presetID="27" presetClass="entr" presetSubtype="0" fill="hold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2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288" dur="100"/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289" dur="100"/>
                                        <p:tgtEl>
                                          <p:spTgt spid="4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90" dur="100"/>
                                        <p:tgtEl>
                                          <p:spTgt spid="4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1" fill="hold">
                      <p:stCondLst>
                        <p:cond delay="indefinite"/>
                      </p:stCondLst>
                      <p:childTnLst>
                        <p:par>
                          <p:cTn id="292" fill="hold">
                            <p:stCondLst>
                              <p:cond delay="0"/>
                            </p:stCondLst>
                            <p:childTnLst>
                              <p:par>
                                <p:cTn id="293" presetID="26" presetClass="entr" presetSubtype="0" fill="hold" grpId="2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95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6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7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8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9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0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301" dur="7">
                                          <p:stCondLst>
                                            <p:cond delay="163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302" dur="42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03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304" dur="42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05" dur="7">
                                          <p:stCondLst>
                                            <p:cond delay="411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306" dur="42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07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308" dur="42" decel="50000">
                                          <p:stCondLst>
                                            <p:cond delay="459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9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oin.wav" builtIn="1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9"/>
                  </p:tgtEl>
                </p:cond>
              </p:nextCondLst>
            </p:seq>
            <p:seq concurrent="1" nextAc="seek">
              <p:cTn id="309" restart="whenNotActive" fill="hold" evtFilter="cancelBubble" nodeType="interactiveSeq">
                <p:stCondLst>
                  <p:cond evt="onClick" delay="0">
                    <p:tgtEl>
                      <p:spTgt spid="3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10" fill="hold">
                      <p:stCondLst>
                        <p:cond delay="0"/>
                      </p:stCondLst>
                      <p:childTnLst>
                        <p:par>
                          <p:cTn id="311" fill="hold">
                            <p:stCondLst>
                              <p:cond delay="0"/>
                            </p:stCondLst>
                            <p:childTnLst>
                              <p:par>
                                <p:cTn id="312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14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15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6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7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8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9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320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321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22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323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24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325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26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327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8" fill="hold">
                      <p:stCondLst>
                        <p:cond delay="indefinite"/>
                      </p:stCondLst>
                      <p:childTnLst>
                        <p:par>
                          <p:cTn id="329" fill="hold">
                            <p:stCondLst>
                              <p:cond delay="0"/>
                            </p:stCondLst>
                            <p:childTnLst>
                              <p:par>
                                <p:cTn id="330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31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2" dur="500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3" dur="50" decel="100000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4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3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3"/>
                  </p:tgtEl>
                </p:cond>
              </p:nextCondLst>
            </p:seq>
            <p:seq concurrent="1" nextAc="seek">
              <p:cTn id="336" restart="whenNotActive" fill="hold" evtFilter="cancelBubble" nodeType="interactiveSeq">
                <p:stCondLst>
                  <p:cond evt="onClick" delay="0">
                    <p:tgtEl>
                      <p:spTgt spid="3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37" fill="hold">
                      <p:stCondLst>
                        <p:cond delay="0"/>
                      </p:stCondLst>
                      <p:childTnLst>
                        <p:par>
                          <p:cTn id="338" fill="hold">
                            <p:stCondLst>
                              <p:cond delay="0"/>
                            </p:stCondLst>
                            <p:childTnLst>
                              <p:par>
                                <p:cTn id="339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41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42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3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4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5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6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347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348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49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350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51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352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53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354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5" fill="hold">
                      <p:stCondLst>
                        <p:cond delay="indefinite"/>
                      </p:stCondLst>
                      <p:childTnLst>
                        <p:par>
                          <p:cTn id="356" fill="hold">
                            <p:stCondLst>
                              <p:cond delay="0"/>
                            </p:stCondLst>
                            <p:childTnLst>
                              <p:par>
                                <p:cTn id="357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58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59" dur="500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0" dur="50" decel="100000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1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6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4"/>
                  </p:tgtEl>
                </p:cond>
              </p:nextCondLst>
            </p:seq>
            <p:seq concurrent="1" nextAc="seek">
              <p:cTn id="363" restart="whenNotActive" fill="hold" evtFilter="cancelBubble" nodeType="interactiveSeq">
                <p:stCondLst>
                  <p:cond evt="onClick" delay="0">
                    <p:tgtEl>
                      <p:spTgt spid="3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64" fill="hold">
                      <p:stCondLst>
                        <p:cond delay="0"/>
                      </p:stCondLst>
                      <p:childTnLst>
                        <p:par>
                          <p:cTn id="365" fill="hold">
                            <p:stCondLst>
                              <p:cond delay="0"/>
                            </p:stCondLst>
                            <p:childTnLst>
                              <p:par>
                                <p:cTn id="366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68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69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0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1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2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3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374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375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76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377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78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379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80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381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2" fill="hold">
                      <p:stCondLst>
                        <p:cond delay="indefinite"/>
                      </p:stCondLst>
                      <p:childTnLst>
                        <p:par>
                          <p:cTn id="383" fill="hold">
                            <p:stCondLst>
                              <p:cond delay="0"/>
                            </p:stCondLst>
                            <p:childTnLst>
                              <p:par>
                                <p:cTn id="384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85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86" dur="500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7" dur="50" decel="100000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8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8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5"/>
                  </p:tgtEl>
                </p:cond>
              </p:nextCondLst>
            </p:seq>
            <p:seq concurrent="1" nextAc="seek">
              <p:cTn id="390" restart="whenNotActive" fill="hold" evtFilter="cancelBubble" nodeType="interactiveSeq">
                <p:stCondLst>
                  <p:cond evt="onClick" delay="0">
                    <p:tgtEl>
                      <p:spTgt spid="3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91" fill="hold">
                      <p:stCondLst>
                        <p:cond delay="0"/>
                      </p:stCondLst>
                      <p:childTnLst>
                        <p:par>
                          <p:cTn id="392" fill="hold">
                            <p:stCondLst>
                              <p:cond delay="0"/>
                            </p:stCondLst>
                            <p:childTnLst>
                              <p:par>
                                <p:cTn id="393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95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96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7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8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9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0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401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402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03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404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05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406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07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408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9" fill="hold">
                      <p:stCondLst>
                        <p:cond delay="indefinite"/>
                      </p:stCondLst>
                      <p:childTnLst>
                        <p:par>
                          <p:cTn id="410" fill="hold">
                            <p:stCondLst>
                              <p:cond delay="0"/>
                            </p:stCondLst>
                            <p:childTnLst>
                              <p:par>
                                <p:cTn id="411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12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13" dur="500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4" dur="50" decel="100000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5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41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6"/>
                  </p:tgtEl>
                </p:cond>
              </p:nextCondLst>
            </p:seq>
            <p:seq concurrent="1" nextAc="seek">
              <p:cTn id="417" restart="whenNotActive" fill="hold" evtFilter="cancelBubble" nodeType="interactiveSeq">
                <p:stCondLst>
                  <p:cond evt="onClick" delay="0">
                    <p:tgtEl>
                      <p:spTgt spid="3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18" fill="hold">
                      <p:stCondLst>
                        <p:cond delay="0"/>
                      </p:stCondLst>
                      <p:childTnLst>
                        <p:par>
                          <p:cTn id="419" fill="hold">
                            <p:stCondLst>
                              <p:cond delay="0"/>
                            </p:stCondLst>
                            <p:childTnLst>
                              <p:par>
                                <p:cTn id="420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22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23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4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5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6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7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428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429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30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431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32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433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34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435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6" fill="hold">
                      <p:stCondLst>
                        <p:cond delay="indefinite"/>
                      </p:stCondLst>
                      <p:childTnLst>
                        <p:par>
                          <p:cTn id="437" fill="hold">
                            <p:stCondLst>
                              <p:cond delay="0"/>
                            </p:stCondLst>
                            <p:childTnLst>
                              <p:par>
                                <p:cTn id="438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39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40" dur="500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1" dur="50" decel="100000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44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7"/>
                  </p:tgtEl>
                </p:cond>
              </p:nextCondLst>
            </p:seq>
            <p:seq concurrent="1" nextAc="seek">
              <p:cTn id="444" restart="whenNotActive" fill="hold" evtFilter="cancelBubble" nodeType="interactiveSeq">
                <p:stCondLst>
                  <p:cond evt="onClick" delay="0">
                    <p:tgtEl>
                      <p:spTgt spid="3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45" fill="hold">
                      <p:stCondLst>
                        <p:cond delay="0"/>
                      </p:stCondLst>
                      <p:childTnLst>
                        <p:par>
                          <p:cTn id="446" fill="hold">
                            <p:stCondLst>
                              <p:cond delay="0"/>
                            </p:stCondLst>
                            <p:childTnLst>
                              <p:par>
                                <p:cTn id="447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49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50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1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2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3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4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455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456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57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458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59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460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61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462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3" fill="hold">
                      <p:stCondLst>
                        <p:cond delay="indefinite"/>
                      </p:stCondLst>
                      <p:childTnLst>
                        <p:par>
                          <p:cTn id="464" fill="hold">
                            <p:stCondLst>
                              <p:cond delay="0"/>
                            </p:stCondLst>
                            <p:childTnLst>
                              <p:par>
                                <p:cTn id="465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66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67" dur="500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8" dur="50" decel="100000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9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47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8"/>
                  </p:tgtEl>
                </p:cond>
              </p:nextCondLst>
            </p:seq>
            <p:seq concurrent="1" nextAc="seek">
              <p:cTn id="471" restart="whenNotActive" fill="hold" evtFilter="cancelBubble" nodeType="interactiveSeq">
                <p:stCondLst>
                  <p:cond evt="onClick" delay="0">
                    <p:tgtEl>
                      <p:spTgt spid="5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72" fill="hold">
                      <p:stCondLst>
                        <p:cond delay="0"/>
                      </p:stCondLst>
                      <p:childTnLst>
                        <p:par>
                          <p:cTn id="473" fill="hold">
                            <p:stCondLst>
                              <p:cond delay="0"/>
                            </p:stCondLst>
                            <p:childTnLst>
                              <p:par>
                                <p:cTn id="474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76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77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8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9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0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1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482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483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84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485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86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487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88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489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0" fill="hold">
                      <p:stCondLst>
                        <p:cond delay="indefinite"/>
                      </p:stCondLst>
                      <p:childTnLst>
                        <p:par>
                          <p:cTn id="491" fill="hold">
                            <p:stCondLst>
                              <p:cond delay="0"/>
                            </p:stCondLst>
                            <p:childTnLst>
                              <p:par>
                                <p:cTn id="492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93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94" dur="500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5" dur="50" decel="100000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6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49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2"/>
                  </p:tgtEl>
                </p:cond>
              </p:nextCondLst>
            </p:seq>
            <p:seq concurrent="1" nextAc="seek">
              <p:cTn id="498" restart="whenNotActive" fill="hold" evtFilter="cancelBubble" nodeType="interactiveSeq">
                <p:stCondLst>
                  <p:cond evt="onClick" delay="0">
                    <p:tgtEl>
                      <p:spTgt spid="5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99" fill="hold">
                      <p:stCondLst>
                        <p:cond delay="0"/>
                      </p:stCondLst>
                      <p:childTnLst>
                        <p:par>
                          <p:cTn id="500" fill="hold">
                            <p:stCondLst>
                              <p:cond delay="0"/>
                            </p:stCondLst>
                            <p:childTnLst>
                              <p:par>
                                <p:cTn id="501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03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04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5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6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7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8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509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510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11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512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13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514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15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516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7" fill="hold">
                      <p:stCondLst>
                        <p:cond delay="indefinite"/>
                      </p:stCondLst>
                      <p:childTnLst>
                        <p:par>
                          <p:cTn id="518" fill="hold">
                            <p:stCondLst>
                              <p:cond delay="0"/>
                            </p:stCondLst>
                            <p:childTnLst>
                              <p:par>
                                <p:cTn id="519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20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21" dur="500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2" dur="50" decel="100000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3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52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3"/>
                  </p:tgtEl>
                </p:cond>
              </p:nextCondLst>
            </p:seq>
            <p:seq concurrent="1" nextAc="seek">
              <p:cTn id="525" restart="whenNotActive" fill="hold" evtFilter="cancelBubble" nodeType="interactiveSeq">
                <p:stCondLst>
                  <p:cond evt="onClick" delay="0">
                    <p:tgtEl>
                      <p:spTgt spid="5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26" fill="hold">
                      <p:stCondLst>
                        <p:cond delay="0"/>
                      </p:stCondLst>
                      <p:childTnLst>
                        <p:par>
                          <p:cTn id="527" fill="hold">
                            <p:stCondLst>
                              <p:cond delay="0"/>
                            </p:stCondLst>
                            <p:childTnLst>
                              <p:par>
                                <p:cTn id="528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30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31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2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3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4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5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536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537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38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539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40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541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42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543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4" fill="hold">
                      <p:stCondLst>
                        <p:cond delay="indefinite"/>
                      </p:stCondLst>
                      <p:childTnLst>
                        <p:par>
                          <p:cTn id="545" fill="hold">
                            <p:stCondLst>
                              <p:cond delay="0"/>
                            </p:stCondLst>
                            <p:childTnLst>
                              <p:par>
                                <p:cTn id="546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47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48" dur="500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9" dur="50" decel="100000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0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55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6"/>
                  </p:tgtEl>
                </p:cond>
              </p:nextCondLst>
            </p:seq>
            <p:seq concurrent="1" nextAc="seek">
              <p:cTn id="552" restart="whenNotActive" fill="hold" evtFilter="cancelBubble" nodeType="interactiveSeq">
                <p:stCondLst>
                  <p:cond evt="onClick" delay="0">
                    <p:tgtEl>
                      <p:spTgt spid="5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53" fill="hold">
                      <p:stCondLst>
                        <p:cond delay="0"/>
                      </p:stCondLst>
                      <p:childTnLst>
                        <p:par>
                          <p:cTn id="554" fill="hold">
                            <p:stCondLst>
                              <p:cond delay="0"/>
                            </p:stCondLst>
                            <p:childTnLst>
                              <p:par>
                                <p:cTn id="555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57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58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9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0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1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2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563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564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65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566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67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568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69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570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1" fill="hold">
                      <p:stCondLst>
                        <p:cond delay="indefinite"/>
                      </p:stCondLst>
                      <p:childTnLst>
                        <p:par>
                          <p:cTn id="572" fill="hold">
                            <p:stCondLst>
                              <p:cond delay="0"/>
                            </p:stCondLst>
                            <p:childTnLst>
                              <p:par>
                                <p:cTn id="573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74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75" dur="500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6" dur="50" decel="100000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7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57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7"/>
                  </p:tgtEl>
                </p:cond>
              </p:nextCondLst>
            </p:seq>
            <p:seq concurrent="1" nextAc="seek">
              <p:cTn id="579" restart="whenNotActive" fill="hold" evtFilter="cancelBubble" nodeType="interactiveSeq">
                <p:stCondLst>
                  <p:cond evt="onClick" delay="0">
                    <p:tgtEl>
                      <p:spTgt spid="5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80" fill="hold">
                      <p:stCondLst>
                        <p:cond delay="0"/>
                      </p:stCondLst>
                      <p:childTnLst>
                        <p:par>
                          <p:cTn id="581" fill="hold">
                            <p:stCondLst>
                              <p:cond delay="0"/>
                            </p:stCondLst>
                            <p:childTnLst>
                              <p:par>
                                <p:cTn id="582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84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85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6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7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8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9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590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591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92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593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94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595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96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597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8" fill="hold">
                      <p:stCondLst>
                        <p:cond delay="indefinite"/>
                      </p:stCondLst>
                      <p:childTnLst>
                        <p:par>
                          <p:cTn id="599" fill="hold">
                            <p:stCondLst>
                              <p:cond delay="0"/>
                            </p:stCondLst>
                            <p:childTnLst>
                              <p:par>
                                <p:cTn id="600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01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02" dur="500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3" dur="50" decel="100000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4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60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8"/>
                  </p:tgtEl>
                </p:cond>
              </p:nextCondLst>
            </p:seq>
            <p:seq concurrent="1" nextAc="seek">
              <p:cTn id="606" restart="whenNotActive" fill="hold" evtFilter="cancelBubble" nodeType="interactiveSeq">
                <p:stCondLst>
                  <p:cond evt="onClick" delay="0">
                    <p:tgtEl>
                      <p:spTgt spid="5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07" fill="hold">
                      <p:stCondLst>
                        <p:cond delay="0"/>
                      </p:stCondLst>
                      <p:childTnLst>
                        <p:par>
                          <p:cTn id="608" fill="hold">
                            <p:stCondLst>
                              <p:cond delay="0"/>
                            </p:stCondLst>
                            <p:childTnLst>
                              <p:par>
                                <p:cTn id="609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11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12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3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4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5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6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617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618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19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620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21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622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23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624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5" fill="hold">
                      <p:stCondLst>
                        <p:cond delay="indefinite"/>
                      </p:stCondLst>
                      <p:childTnLst>
                        <p:par>
                          <p:cTn id="626" fill="hold">
                            <p:stCondLst>
                              <p:cond delay="0"/>
                            </p:stCondLst>
                            <p:childTnLst>
                              <p:par>
                                <p:cTn id="627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28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29" dur="500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0" dur="50" decel="100000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1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63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9"/>
                  </p:tgtEl>
                </p:cond>
              </p:nextCondLst>
            </p:seq>
            <p:seq concurrent="1" nextAc="seek">
              <p:cTn id="633" restart="whenNotActive" fill="hold" evtFilter="cancelBubble" nodeType="interactiveSeq">
                <p:stCondLst>
                  <p:cond evt="onClick" delay="0">
                    <p:tgtEl>
                      <p:spTgt spid="6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34" fill="hold">
                      <p:stCondLst>
                        <p:cond delay="0"/>
                      </p:stCondLst>
                      <p:childTnLst>
                        <p:par>
                          <p:cTn id="635" fill="hold">
                            <p:stCondLst>
                              <p:cond delay="0"/>
                            </p:stCondLst>
                            <p:childTnLst>
                              <p:par>
                                <p:cTn id="636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38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39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0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1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2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3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644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645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46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647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48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649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50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651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2" fill="hold">
                      <p:stCondLst>
                        <p:cond delay="indefinite"/>
                      </p:stCondLst>
                      <p:childTnLst>
                        <p:par>
                          <p:cTn id="653" fill="hold">
                            <p:stCondLst>
                              <p:cond delay="0"/>
                            </p:stCondLst>
                            <p:childTnLst>
                              <p:par>
                                <p:cTn id="654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55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56" dur="500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7" dur="50" decel="100000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8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65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0"/>
                  </p:tgtEl>
                </p:cond>
              </p:nextCondLst>
            </p:seq>
            <p:seq concurrent="1" nextAc="seek">
              <p:cTn id="660" restart="whenNotActive" fill="hold" evtFilter="cancelBubble" nodeType="interactiveSeq">
                <p:stCondLst>
                  <p:cond evt="onClick" delay="0">
                    <p:tgtEl>
                      <p:spTgt spid="6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61" fill="hold">
                      <p:stCondLst>
                        <p:cond delay="0"/>
                      </p:stCondLst>
                      <p:childTnLst>
                        <p:par>
                          <p:cTn id="662" fill="hold">
                            <p:stCondLst>
                              <p:cond delay="0"/>
                            </p:stCondLst>
                            <p:childTnLst>
                              <p:par>
                                <p:cTn id="663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65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66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7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8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9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0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671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672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73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674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75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676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77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678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9" fill="hold">
                      <p:stCondLst>
                        <p:cond delay="indefinite"/>
                      </p:stCondLst>
                      <p:childTnLst>
                        <p:par>
                          <p:cTn id="680" fill="hold">
                            <p:stCondLst>
                              <p:cond delay="0"/>
                            </p:stCondLst>
                            <p:childTnLst>
                              <p:par>
                                <p:cTn id="681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82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83" dur="500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4" dur="50" decel="100000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5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68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1"/>
                  </p:tgtEl>
                </p:cond>
              </p:nextCondLst>
            </p:seq>
            <p:seq concurrent="1" nextAc="seek">
              <p:cTn id="687" restart="whenNotActive" fill="hold" evtFilter="cancelBubble" nodeType="interactiveSeq">
                <p:stCondLst>
                  <p:cond evt="onClick" delay="0">
                    <p:tgtEl>
                      <p:spTgt spid="6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88" fill="hold">
                      <p:stCondLst>
                        <p:cond delay="0"/>
                      </p:stCondLst>
                      <p:childTnLst>
                        <p:par>
                          <p:cTn id="689" fill="hold">
                            <p:stCondLst>
                              <p:cond delay="0"/>
                            </p:stCondLst>
                            <p:childTnLst>
                              <p:par>
                                <p:cTn id="690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92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93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4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5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6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7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698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699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00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701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02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703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04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705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06" fill="hold">
                      <p:stCondLst>
                        <p:cond delay="indefinite"/>
                      </p:stCondLst>
                      <p:childTnLst>
                        <p:par>
                          <p:cTn id="707" fill="hold">
                            <p:stCondLst>
                              <p:cond delay="0"/>
                            </p:stCondLst>
                            <p:childTnLst>
                              <p:par>
                                <p:cTn id="708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09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10" dur="500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1" dur="50" decel="100000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7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8"/>
                  </p:tgtEl>
                </p:cond>
              </p:nextCondLst>
            </p:seq>
            <p:seq concurrent="1" nextAc="seek">
              <p:cTn id="714" restart="whenNotActive" fill="hold" evtFilter="cancelBubble" nodeType="interactiveSeq">
                <p:stCondLst>
                  <p:cond evt="onClick" delay="0">
                    <p:tgtEl>
                      <p:spTgt spid="6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15" fill="hold">
                      <p:stCondLst>
                        <p:cond delay="0"/>
                      </p:stCondLst>
                      <p:childTnLst>
                        <p:par>
                          <p:cTn id="716" fill="hold">
                            <p:stCondLst>
                              <p:cond delay="0"/>
                            </p:stCondLst>
                            <p:childTnLst>
                              <p:par>
                                <p:cTn id="717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19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20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1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2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3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4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725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726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27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728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29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730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31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732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3" fill="hold">
                      <p:stCondLst>
                        <p:cond delay="indefinite"/>
                      </p:stCondLst>
                      <p:childTnLst>
                        <p:par>
                          <p:cTn id="734" fill="hold">
                            <p:stCondLst>
                              <p:cond delay="0"/>
                            </p:stCondLst>
                            <p:childTnLst>
                              <p:par>
                                <p:cTn id="735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36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37" dur="500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8" dur="50" decel="100000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9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74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9"/>
                  </p:tgtEl>
                </p:cond>
              </p:nextCondLst>
            </p:seq>
            <p:seq concurrent="1" nextAc="seek">
              <p:cTn id="741" restart="whenNotActive" fill="hold" evtFilter="cancelBubble" nodeType="interactiveSeq">
                <p:stCondLst>
                  <p:cond evt="onClick" delay="0">
                    <p:tgtEl>
                      <p:spTgt spid="7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42" fill="hold">
                      <p:stCondLst>
                        <p:cond delay="0"/>
                      </p:stCondLst>
                      <p:childTnLst>
                        <p:par>
                          <p:cTn id="743" fill="hold">
                            <p:stCondLst>
                              <p:cond delay="0"/>
                            </p:stCondLst>
                            <p:childTnLst>
                              <p:par>
                                <p:cTn id="744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46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47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8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9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0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1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752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753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54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755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56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757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58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759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60" fill="hold">
                      <p:stCondLst>
                        <p:cond delay="indefinite"/>
                      </p:stCondLst>
                      <p:childTnLst>
                        <p:par>
                          <p:cTn id="761" fill="hold">
                            <p:stCondLst>
                              <p:cond delay="0"/>
                            </p:stCondLst>
                            <p:childTnLst>
                              <p:par>
                                <p:cTn id="762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63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64" dur="500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5" dur="50" decel="100000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6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76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2"/>
                  </p:tgtEl>
                </p:cond>
              </p:nextCondLst>
            </p:seq>
            <p:seq concurrent="1" nextAc="seek">
              <p:cTn id="768" restart="whenNotActive" fill="hold" evtFilter="cancelBubble" nodeType="interactiveSeq">
                <p:stCondLst>
                  <p:cond evt="onClick" delay="0">
                    <p:tgtEl>
                      <p:spTgt spid="7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69" fill="hold">
                      <p:stCondLst>
                        <p:cond delay="0"/>
                      </p:stCondLst>
                      <p:childTnLst>
                        <p:par>
                          <p:cTn id="770" fill="hold">
                            <p:stCondLst>
                              <p:cond delay="0"/>
                            </p:stCondLst>
                            <p:childTnLst>
                              <p:par>
                                <p:cTn id="771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73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74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5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6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7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8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779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780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81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782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83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784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85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786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87" fill="hold">
                      <p:stCondLst>
                        <p:cond delay="indefinite"/>
                      </p:stCondLst>
                      <p:childTnLst>
                        <p:par>
                          <p:cTn id="788" fill="hold">
                            <p:stCondLst>
                              <p:cond delay="0"/>
                            </p:stCondLst>
                            <p:childTnLst>
                              <p:par>
                                <p:cTn id="789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90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91" dur="500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2" dur="50" decel="100000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3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79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3"/>
                  </p:tgtEl>
                </p:cond>
              </p:nextCondLst>
            </p:seq>
            <p:seq concurrent="1" nextAc="seek">
              <p:cTn id="795" restart="whenNotActive" fill="hold" evtFilter="cancelBubble" nodeType="interactiveSeq">
                <p:stCondLst>
                  <p:cond evt="onClick" delay="0">
                    <p:tgtEl>
                      <p:spTgt spid="7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96" fill="hold">
                      <p:stCondLst>
                        <p:cond delay="0"/>
                      </p:stCondLst>
                      <p:childTnLst>
                        <p:par>
                          <p:cTn id="797" fill="hold">
                            <p:stCondLst>
                              <p:cond delay="0"/>
                            </p:stCondLst>
                            <p:childTnLst>
                              <p:par>
                                <p:cTn id="798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00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01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2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3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4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5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806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807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08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809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10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811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12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813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14" fill="hold">
                      <p:stCondLst>
                        <p:cond delay="indefinite"/>
                      </p:stCondLst>
                      <p:childTnLst>
                        <p:par>
                          <p:cTn id="815" fill="hold">
                            <p:stCondLst>
                              <p:cond delay="0"/>
                            </p:stCondLst>
                            <p:childTnLst>
                              <p:par>
                                <p:cTn id="816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17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18" dur="500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9" dur="50" decel="100000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0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82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4"/>
                  </p:tgtEl>
                </p:cond>
              </p:nextCondLst>
            </p:seq>
            <p:seq concurrent="1" nextAc="seek">
              <p:cTn id="822" restart="whenNotActive" fill="hold" evtFilter="cancelBubble" nodeType="interactiveSeq">
                <p:stCondLst>
                  <p:cond evt="onClick" delay="0">
                    <p:tgtEl>
                      <p:spTgt spid="7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23" fill="hold">
                      <p:stCondLst>
                        <p:cond delay="0"/>
                      </p:stCondLst>
                      <p:childTnLst>
                        <p:par>
                          <p:cTn id="824" fill="hold">
                            <p:stCondLst>
                              <p:cond delay="0"/>
                            </p:stCondLst>
                            <p:childTnLst>
                              <p:par>
                                <p:cTn id="825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27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28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9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0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1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2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833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834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35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836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37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838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39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840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41" fill="hold">
                      <p:stCondLst>
                        <p:cond delay="indefinite"/>
                      </p:stCondLst>
                      <p:childTnLst>
                        <p:par>
                          <p:cTn id="842" fill="hold">
                            <p:stCondLst>
                              <p:cond delay="0"/>
                            </p:stCondLst>
                            <p:childTnLst>
                              <p:par>
                                <p:cTn id="843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44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45" dur="500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6" dur="50" decel="100000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7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84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5"/>
                  </p:tgtEl>
                </p:cond>
              </p:nextCondLst>
            </p:seq>
            <p:seq concurrent="1" nextAc="seek">
              <p:cTn id="849" restart="whenNotActive" fill="hold" evtFilter="cancelBubble" nodeType="interactiveSeq">
                <p:stCondLst>
                  <p:cond evt="onClick" delay="0">
                    <p:tgtEl>
                      <p:spTgt spid="7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50" fill="hold">
                      <p:stCondLst>
                        <p:cond delay="0"/>
                      </p:stCondLst>
                      <p:childTnLst>
                        <p:par>
                          <p:cTn id="851" fill="hold">
                            <p:stCondLst>
                              <p:cond delay="0"/>
                            </p:stCondLst>
                            <p:childTnLst>
                              <p:par>
                                <p:cTn id="852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54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55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6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7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8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9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860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861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62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863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64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865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66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867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68" fill="hold">
                      <p:stCondLst>
                        <p:cond delay="indefinite"/>
                      </p:stCondLst>
                      <p:childTnLst>
                        <p:par>
                          <p:cTn id="869" fill="hold">
                            <p:stCondLst>
                              <p:cond delay="0"/>
                            </p:stCondLst>
                            <p:childTnLst>
                              <p:par>
                                <p:cTn id="870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71" dur="5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72" dur="500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3" dur="50" decel="100000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4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87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6"/>
                  </p:tgtEl>
                </p:cond>
              </p:nextCondLst>
            </p:seq>
            <p:seq concurrent="1" nextAc="seek">
              <p:cTn id="876" restart="whenNotActive" fill="hold" evtFilter="cancelBubble" nodeType="interactiveSeq">
                <p:stCondLst>
                  <p:cond evt="onClick" delay="0">
                    <p:tgtEl>
                      <p:spTgt spid="7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77" fill="hold">
                      <p:stCondLst>
                        <p:cond delay="0"/>
                      </p:stCondLst>
                      <p:childTnLst>
                        <p:par>
                          <p:cTn id="878" fill="hold">
                            <p:stCondLst>
                              <p:cond delay="0"/>
                            </p:stCondLst>
                            <p:childTnLst>
                              <p:par>
                                <p:cTn id="879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81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82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3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4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5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6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887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888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89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890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91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892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93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894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95" fill="hold">
                      <p:stCondLst>
                        <p:cond delay="indefinite"/>
                      </p:stCondLst>
                      <p:childTnLst>
                        <p:par>
                          <p:cTn id="896" fill="hold">
                            <p:stCondLst>
                              <p:cond delay="0"/>
                            </p:stCondLst>
                            <p:childTnLst>
                              <p:par>
                                <p:cTn id="897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98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99" dur="500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0" dur="50" decel="100000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1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90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7"/>
                  </p:tgtEl>
                </p:cond>
              </p:nextCondLst>
            </p:seq>
            <p:seq concurrent="1" nextAc="seek">
              <p:cTn id="903" restart="whenNotActive" fill="hold" evtFilter="cancelBubble" nodeType="interactiveSeq">
                <p:stCondLst>
                  <p:cond evt="onClick" delay="0">
                    <p:tgtEl>
                      <p:spTgt spid="8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04" fill="hold">
                      <p:stCondLst>
                        <p:cond delay="0"/>
                      </p:stCondLst>
                      <p:childTnLst>
                        <p:par>
                          <p:cTn id="905" fill="hold">
                            <p:stCondLst>
                              <p:cond delay="0"/>
                            </p:stCondLst>
                            <p:childTnLst>
                              <p:par>
                                <p:cTn id="906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08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09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0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1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2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3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914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915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16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917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18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919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20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921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22" fill="hold">
                      <p:stCondLst>
                        <p:cond delay="indefinite"/>
                      </p:stCondLst>
                      <p:childTnLst>
                        <p:par>
                          <p:cTn id="923" fill="hold">
                            <p:stCondLst>
                              <p:cond delay="0"/>
                            </p:stCondLst>
                            <p:childTnLst>
                              <p:par>
                                <p:cTn id="924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25" dur="5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26" dur="500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7" dur="50" decel="100000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8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92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4"/>
                  </p:tgtEl>
                </p:cond>
              </p:nextCondLst>
            </p:seq>
            <p:seq concurrent="1" nextAc="seek">
              <p:cTn id="930" restart="whenNotActive" fill="hold" evtFilter="cancelBubble" nodeType="interactiveSeq">
                <p:stCondLst>
                  <p:cond evt="onClick" delay="0">
                    <p:tgtEl>
                      <p:spTgt spid="8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31" fill="hold">
                      <p:stCondLst>
                        <p:cond delay="0"/>
                      </p:stCondLst>
                      <p:childTnLst>
                        <p:par>
                          <p:cTn id="932" fill="hold">
                            <p:stCondLst>
                              <p:cond delay="0"/>
                            </p:stCondLst>
                            <p:childTnLst>
                              <p:par>
                                <p:cTn id="933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35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36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7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8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9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40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941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942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43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944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45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946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47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948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49" fill="hold">
                      <p:stCondLst>
                        <p:cond delay="indefinite"/>
                      </p:stCondLst>
                      <p:childTnLst>
                        <p:par>
                          <p:cTn id="950" fill="hold">
                            <p:stCondLst>
                              <p:cond delay="0"/>
                            </p:stCondLst>
                            <p:childTnLst>
                              <p:par>
                                <p:cTn id="951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52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53" dur="500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54" dur="50" decel="100000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55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95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5"/>
                  </p:tgtEl>
                </p:cond>
              </p:nextCondLst>
            </p:seq>
            <p:seq concurrent="1" nextAc="seek">
              <p:cTn id="957" restart="whenNotActive" fill="hold" evtFilter="cancelBubble" nodeType="interactiveSeq">
                <p:stCondLst>
                  <p:cond evt="onClick" delay="0">
                    <p:tgtEl>
                      <p:spTgt spid="8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58" fill="hold">
                      <p:stCondLst>
                        <p:cond delay="0"/>
                      </p:stCondLst>
                      <p:childTnLst>
                        <p:par>
                          <p:cTn id="959" fill="hold">
                            <p:stCondLst>
                              <p:cond delay="0"/>
                            </p:stCondLst>
                            <p:childTnLst>
                              <p:par>
                                <p:cTn id="960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62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63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64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65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66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67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968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969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70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971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72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973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74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975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76" fill="hold">
                      <p:stCondLst>
                        <p:cond delay="indefinite"/>
                      </p:stCondLst>
                      <p:childTnLst>
                        <p:par>
                          <p:cTn id="977" fill="hold">
                            <p:stCondLst>
                              <p:cond delay="0"/>
                            </p:stCondLst>
                            <p:childTnLst>
                              <p:par>
                                <p:cTn id="978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79" dur="500"/>
                                        <p:tgtEl>
                                          <p:spTgt spid="9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80" dur="500"/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1" dur="50" decel="100000"/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98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8"/>
                  </p:tgtEl>
                </p:cond>
              </p:nextCondLst>
            </p:seq>
            <p:seq concurrent="1" nextAc="seek">
              <p:cTn id="984" restart="whenNotActive" fill="hold" evtFilter="cancelBubble" nodeType="interactiveSeq">
                <p:stCondLst>
                  <p:cond evt="onClick" delay="0">
                    <p:tgtEl>
                      <p:spTgt spid="8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85" fill="hold">
                      <p:stCondLst>
                        <p:cond delay="0"/>
                      </p:stCondLst>
                      <p:childTnLst>
                        <p:par>
                          <p:cTn id="986" fill="hold">
                            <p:stCondLst>
                              <p:cond delay="0"/>
                            </p:stCondLst>
                            <p:childTnLst>
                              <p:par>
                                <p:cTn id="987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89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0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91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92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93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94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995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996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97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998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99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000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001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002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03" fill="hold">
                      <p:stCondLst>
                        <p:cond delay="indefinite"/>
                      </p:stCondLst>
                      <p:childTnLst>
                        <p:par>
                          <p:cTn id="1004" fill="hold">
                            <p:stCondLst>
                              <p:cond delay="0"/>
                            </p:stCondLst>
                            <p:childTnLst>
                              <p:par>
                                <p:cTn id="1005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06" dur="5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07" dur="500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8" dur="50" decel="100000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9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0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9"/>
                  </p:tgtEl>
                </p:cond>
              </p:nextCondLst>
            </p:seq>
            <p:seq concurrent="1" nextAc="seek">
              <p:cTn id="1011" restart="whenNotActive" fill="hold" evtFilter="cancelBubble" nodeType="interactiveSeq">
                <p:stCondLst>
                  <p:cond evt="onClick" delay="0">
                    <p:tgtEl>
                      <p:spTgt spid="9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012" fill="hold">
                      <p:stCondLst>
                        <p:cond delay="0"/>
                      </p:stCondLst>
                      <p:childTnLst>
                        <p:par>
                          <p:cTn id="1013" fill="hold">
                            <p:stCondLst>
                              <p:cond delay="0"/>
                            </p:stCondLst>
                            <p:childTnLst>
                              <p:par>
                                <p:cTn id="1014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16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17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8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9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20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21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022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023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024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025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026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027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028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029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30" fill="hold">
                      <p:stCondLst>
                        <p:cond delay="indefinite"/>
                      </p:stCondLst>
                      <p:childTnLst>
                        <p:par>
                          <p:cTn id="1031" fill="hold">
                            <p:stCondLst>
                              <p:cond delay="0"/>
                            </p:stCondLst>
                            <p:childTnLst>
                              <p:par>
                                <p:cTn id="1032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33" dur="5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34" dur="500"/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35" dur="50" decel="100000"/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36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03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0"/>
                  </p:tgtEl>
                </p:cond>
              </p:nextCondLst>
            </p:seq>
            <p:seq concurrent="1" nextAc="seek">
              <p:cTn id="1038" restart="whenNotActive" fill="hold" evtFilter="cancelBubble" nodeType="interactiveSeq">
                <p:stCondLst>
                  <p:cond evt="onClick" delay="0">
                    <p:tgtEl>
                      <p:spTgt spid="9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039" fill="hold">
                      <p:stCondLst>
                        <p:cond delay="0"/>
                      </p:stCondLst>
                      <p:childTnLst>
                        <p:par>
                          <p:cTn id="1040" fill="hold">
                            <p:stCondLst>
                              <p:cond delay="0"/>
                            </p:stCondLst>
                            <p:childTnLst>
                              <p:par>
                                <p:cTn id="1041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43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44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45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46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47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48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049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050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051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052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053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054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055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056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57" fill="hold">
                      <p:stCondLst>
                        <p:cond delay="indefinite"/>
                      </p:stCondLst>
                      <p:childTnLst>
                        <p:par>
                          <p:cTn id="1058" fill="hold">
                            <p:stCondLst>
                              <p:cond delay="0"/>
                            </p:stCondLst>
                            <p:childTnLst>
                              <p:par>
                                <p:cTn id="1059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60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1" dur="500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62" dur="50" decel="100000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63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06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1"/>
                  </p:tgtEl>
                </p:cond>
              </p:nextCondLst>
            </p:seq>
            <p:seq concurrent="1" nextAc="seek">
              <p:cTn id="1065" restart="whenNotActive" fill="hold" evtFilter="cancelBubble" nodeType="interactiveSeq">
                <p:stCondLst>
                  <p:cond evt="onClick" delay="0">
                    <p:tgtEl>
                      <p:spTgt spid="9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066" fill="hold">
                      <p:stCondLst>
                        <p:cond delay="0"/>
                      </p:stCondLst>
                      <p:childTnLst>
                        <p:par>
                          <p:cTn id="1067" fill="hold">
                            <p:stCondLst>
                              <p:cond delay="0"/>
                            </p:stCondLst>
                            <p:childTnLst>
                              <p:par>
                                <p:cTn id="1068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70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71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2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3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4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5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076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077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078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079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080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081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082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083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84" fill="hold">
                      <p:stCondLst>
                        <p:cond delay="indefinite"/>
                      </p:stCondLst>
                      <p:childTnLst>
                        <p:par>
                          <p:cTn id="1085" fill="hold">
                            <p:stCondLst>
                              <p:cond delay="0"/>
                            </p:stCondLst>
                            <p:childTnLst>
                              <p:par>
                                <p:cTn id="1086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87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88" dur="500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9" dur="50" decel="100000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90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09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2"/>
                  </p:tgtEl>
                </p:cond>
              </p:nextCondLst>
            </p:seq>
            <p:seq concurrent="1" nextAc="seek">
              <p:cTn id="1092" restart="whenNotActive" fill="hold" evtFilter="cancelBubble" nodeType="interactiveSeq">
                <p:stCondLst>
                  <p:cond evt="onClick" delay="0">
                    <p:tgtEl>
                      <p:spTgt spid="9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093" fill="hold">
                      <p:stCondLst>
                        <p:cond delay="0"/>
                      </p:stCondLst>
                      <p:childTnLst>
                        <p:par>
                          <p:cTn id="1094" fill="hold">
                            <p:stCondLst>
                              <p:cond delay="0"/>
                            </p:stCondLst>
                            <p:childTnLst>
                              <p:par>
                                <p:cTn id="1095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97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98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99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00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01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02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103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104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105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106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107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108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109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110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11" fill="hold">
                      <p:stCondLst>
                        <p:cond delay="indefinite"/>
                      </p:stCondLst>
                      <p:childTnLst>
                        <p:par>
                          <p:cTn id="1112" fill="hold">
                            <p:stCondLst>
                              <p:cond delay="0"/>
                            </p:stCondLst>
                            <p:childTnLst>
                              <p:par>
                                <p:cTn id="1113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14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15" dur="500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16" dur="50" decel="100000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17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11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3"/>
                  </p:tgtEl>
                </p:cond>
              </p:nextCondLst>
            </p:seq>
            <p:seq concurrent="1" nextAc="seek">
              <p:cTn id="1119" restart="whenNotActive" fill="hold" evtFilter="cancelBubble" nodeType="interactiveSeq">
                <p:stCondLst>
                  <p:cond evt="onClick" delay="0">
                    <p:tgtEl>
                      <p:spTgt spid="10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20" fill="hold">
                      <p:stCondLst>
                        <p:cond delay="0"/>
                      </p:stCondLst>
                      <p:childTnLst>
                        <p:par>
                          <p:cTn id="1121" fill="hold">
                            <p:stCondLst>
                              <p:cond delay="0"/>
                            </p:stCondLst>
                            <p:childTnLst>
                              <p:par>
                                <p:cTn id="1122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24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25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26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27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28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29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130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131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132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133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134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135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136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137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38" fill="hold">
                      <p:stCondLst>
                        <p:cond delay="indefinite"/>
                      </p:stCondLst>
                      <p:childTnLst>
                        <p:par>
                          <p:cTn id="1139" fill="hold">
                            <p:stCondLst>
                              <p:cond delay="0"/>
                            </p:stCondLst>
                            <p:childTnLst>
                              <p:par>
                                <p:cTn id="1140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41" dur="5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42" dur="500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43" dur="50" decel="100000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44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14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0"/>
                  </p:tgtEl>
                </p:cond>
              </p:nextCondLst>
            </p:seq>
            <p:seq concurrent="1" nextAc="seek">
              <p:cTn id="1146" restart="whenNotActive" fill="hold" evtFilter="cancelBubble" nodeType="interactiveSeq">
                <p:stCondLst>
                  <p:cond evt="onClick" delay="0">
                    <p:tgtEl>
                      <p:spTgt spid="10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47" fill="hold">
                      <p:stCondLst>
                        <p:cond delay="0"/>
                      </p:stCondLst>
                      <p:childTnLst>
                        <p:par>
                          <p:cTn id="1148" fill="hold">
                            <p:stCondLst>
                              <p:cond delay="0"/>
                            </p:stCondLst>
                            <p:childTnLst>
                              <p:par>
                                <p:cTn id="1149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51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52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53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54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55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56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157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158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159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160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161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162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163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164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65" fill="hold">
                      <p:stCondLst>
                        <p:cond delay="indefinite"/>
                      </p:stCondLst>
                      <p:childTnLst>
                        <p:par>
                          <p:cTn id="1166" fill="hold">
                            <p:stCondLst>
                              <p:cond delay="0"/>
                            </p:stCondLst>
                            <p:childTnLst>
                              <p:par>
                                <p:cTn id="1167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68" dur="500"/>
                                        <p:tgtEl>
                                          <p:spTgt spid="10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69" dur="500"/>
                                        <p:tgtEl>
                                          <p:spTgt spid="10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70" dur="50" decel="100000"/>
                                        <p:tgtEl>
                                          <p:spTgt spid="1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71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17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1"/>
                  </p:tgtEl>
                </p:cond>
              </p:nextCondLst>
            </p:seq>
            <p:seq concurrent="1" nextAc="seek">
              <p:cTn id="1173" restart="whenNotActive" fill="hold" evtFilter="cancelBubble" nodeType="interactiveSeq">
                <p:stCondLst>
                  <p:cond evt="onClick" delay="0">
                    <p:tgtEl>
                      <p:spTgt spid="10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74" fill="hold">
                      <p:stCondLst>
                        <p:cond delay="0"/>
                      </p:stCondLst>
                      <p:childTnLst>
                        <p:par>
                          <p:cTn id="1175" fill="hold">
                            <p:stCondLst>
                              <p:cond delay="0"/>
                            </p:stCondLst>
                            <p:childTnLst>
                              <p:par>
                                <p:cTn id="1176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78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79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80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81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82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83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184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185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186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187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188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189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190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191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92" fill="hold">
                      <p:stCondLst>
                        <p:cond delay="indefinite"/>
                      </p:stCondLst>
                      <p:childTnLst>
                        <p:par>
                          <p:cTn id="1193" fill="hold">
                            <p:stCondLst>
                              <p:cond delay="0"/>
                            </p:stCondLst>
                            <p:childTnLst>
                              <p:par>
                                <p:cTn id="1194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95" dur="500"/>
                                        <p:tgtEl>
                                          <p:spTgt spid="1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96" dur="500"/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97" dur="50" decel="100000"/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98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19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4"/>
                  </p:tgtEl>
                </p:cond>
              </p:nextCondLst>
            </p:seq>
            <p:seq concurrent="1" nextAc="seek">
              <p:cTn id="1200" restart="whenNotActive" fill="hold" evtFilter="cancelBubble" nodeType="interactiveSeq">
                <p:stCondLst>
                  <p:cond evt="onClick" delay="0">
                    <p:tgtEl>
                      <p:spTgt spid="10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201" fill="hold">
                      <p:stCondLst>
                        <p:cond delay="0"/>
                      </p:stCondLst>
                      <p:childTnLst>
                        <p:par>
                          <p:cTn id="1202" fill="hold">
                            <p:stCondLst>
                              <p:cond delay="0"/>
                            </p:stCondLst>
                            <p:childTnLst>
                              <p:par>
                                <p:cTn id="1203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05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06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07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08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09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10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211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212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13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214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15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216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17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218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19" fill="hold">
                      <p:stCondLst>
                        <p:cond delay="indefinite"/>
                      </p:stCondLst>
                      <p:childTnLst>
                        <p:par>
                          <p:cTn id="1220" fill="hold">
                            <p:stCondLst>
                              <p:cond delay="0"/>
                            </p:stCondLst>
                            <p:childTnLst>
                              <p:par>
                                <p:cTn id="1221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22" dur="5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23" dur="500"/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24" dur="50" decel="100000"/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25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22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5"/>
                  </p:tgtEl>
                </p:cond>
              </p:nextCondLst>
            </p:seq>
            <p:seq concurrent="1" nextAc="seek">
              <p:cTn id="1227" restart="whenNotActive" fill="hold" evtFilter="cancelBubble" nodeType="interactiveSeq">
                <p:stCondLst>
                  <p:cond evt="onClick" delay="0">
                    <p:tgtEl>
                      <p:spTgt spid="10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228" fill="hold">
                      <p:stCondLst>
                        <p:cond delay="0"/>
                      </p:stCondLst>
                      <p:childTnLst>
                        <p:par>
                          <p:cTn id="1229" fill="hold">
                            <p:stCondLst>
                              <p:cond delay="0"/>
                            </p:stCondLst>
                            <p:childTnLst>
                              <p:par>
                                <p:cTn id="1230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32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33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34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35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36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37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238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239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40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241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42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243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44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245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46" fill="hold">
                      <p:stCondLst>
                        <p:cond delay="indefinite"/>
                      </p:stCondLst>
                      <p:childTnLst>
                        <p:par>
                          <p:cTn id="1247" fill="hold">
                            <p:stCondLst>
                              <p:cond delay="0"/>
                            </p:stCondLst>
                            <p:childTnLst>
                              <p:par>
                                <p:cTn id="1248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49" dur="500"/>
                                        <p:tgtEl>
                                          <p:spTgt spid="1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50" dur="500"/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51" dur="50" decel="100000"/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5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25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6"/>
                  </p:tgtEl>
                </p:cond>
              </p:nextCondLst>
            </p:seq>
            <p:seq concurrent="1" nextAc="seek">
              <p:cTn id="1254" restart="whenNotActive" fill="hold" evtFilter="cancelBubble" nodeType="interactiveSeq">
                <p:stCondLst>
                  <p:cond evt="onClick" delay="0">
                    <p:tgtEl>
                      <p:spTgt spid="10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255" fill="hold">
                      <p:stCondLst>
                        <p:cond delay="0"/>
                      </p:stCondLst>
                      <p:childTnLst>
                        <p:par>
                          <p:cTn id="1256" fill="hold">
                            <p:stCondLst>
                              <p:cond delay="0"/>
                            </p:stCondLst>
                            <p:childTnLst>
                              <p:par>
                                <p:cTn id="1257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59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60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61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62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63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64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265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266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67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268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69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270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71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272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73" fill="hold">
                      <p:stCondLst>
                        <p:cond delay="indefinite"/>
                      </p:stCondLst>
                      <p:childTnLst>
                        <p:par>
                          <p:cTn id="1274" fill="hold">
                            <p:stCondLst>
                              <p:cond delay="0"/>
                            </p:stCondLst>
                            <p:childTnLst>
                              <p:par>
                                <p:cTn id="1275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76" dur="500"/>
                                        <p:tgtEl>
                                          <p:spTgt spid="1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77" dur="500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78" dur="50" decel="100000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79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28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7"/>
                  </p:tgtEl>
                </p:cond>
              </p:nextCondLst>
            </p:seq>
            <p:seq concurrent="1" nextAc="seek">
              <p:cTn id="1281" restart="whenNotActive" fill="hold" evtFilter="cancelBubble" nodeType="interactiveSeq">
                <p:stCondLst>
                  <p:cond evt="onClick" delay="0">
                    <p:tgtEl>
                      <p:spTgt spid="10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282" fill="hold">
                      <p:stCondLst>
                        <p:cond delay="0"/>
                      </p:stCondLst>
                      <p:childTnLst>
                        <p:par>
                          <p:cTn id="1283" fill="hold">
                            <p:stCondLst>
                              <p:cond delay="0"/>
                            </p:stCondLst>
                            <p:childTnLst>
                              <p:par>
                                <p:cTn id="1284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86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87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88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89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90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91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292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293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94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295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96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297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98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299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00" fill="hold">
                      <p:stCondLst>
                        <p:cond delay="indefinite"/>
                      </p:stCondLst>
                      <p:childTnLst>
                        <p:par>
                          <p:cTn id="1301" fill="hold">
                            <p:stCondLst>
                              <p:cond delay="0"/>
                            </p:stCondLst>
                            <p:childTnLst>
                              <p:par>
                                <p:cTn id="1302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03" dur="500"/>
                                        <p:tgtEl>
                                          <p:spTgt spid="1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04" dur="500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05" dur="50" decel="100000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06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0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8"/>
                  </p:tgtEl>
                </p:cond>
              </p:nextCondLst>
            </p:seq>
            <p:seq concurrent="1" nextAc="seek">
              <p:cTn id="1308" restart="whenNotActive" fill="hold" evtFilter="cancelBubble" nodeType="interactiveSeq">
                <p:stCondLst>
                  <p:cond evt="onClick" delay="0">
                    <p:tgtEl>
                      <p:spTgt spid="10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09" fill="hold">
                      <p:stCondLst>
                        <p:cond delay="0"/>
                      </p:stCondLst>
                      <p:childTnLst>
                        <p:par>
                          <p:cTn id="1310" fill="hold">
                            <p:stCondLst>
                              <p:cond delay="0"/>
                            </p:stCondLst>
                            <p:childTnLst>
                              <p:par>
                                <p:cTn id="1311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13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14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15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16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17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18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319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320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321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322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323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324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325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326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27" fill="hold">
                      <p:stCondLst>
                        <p:cond delay="indefinite"/>
                      </p:stCondLst>
                      <p:childTnLst>
                        <p:par>
                          <p:cTn id="1328" fill="hold">
                            <p:stCondLst>
                              <p:cond delay="0"/>
                            </p:stCondLst>
                            <p:childTnLst>
                              <p:par>
                                <p:cTn id="1329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30" dur="500"/>
                                        <p:tgtEl>
                                          <p:spTgt spid="1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31" dur="500"/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32" dur="50" decel="100000"/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33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3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9"/>
                  </p:tgtEl>
                </p:cond>
              </p:nextCondLst>
            </p:seq>
            <p:seq concurrent="1" nextAc="seek">
              <p:cTn id="1335" restart="whenNotActive" fill="hold" evtFilter="cancelBubble" nodeType="interactiveSeq">
                <p:stCondLst>
                  <p:cond evt="onClick" delay="0">
                    <p:tgtEl>
                      <p:spTgt spid="11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36" fill="hold">
                      <p:stCondLst>
                        <p:cond delay="0"/>
                      </p:stCondLst>
                      <p:childTnLst>
                        <p:par>
                          <p:cTn id="1337" fill="hold">
                            <p:stCondLst>
                              <p:cond delay="0"/>
                            </p:stCondLst>
                            <p:childTnLst>
                              <p:par>
                                <p:cTn id="1338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40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41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42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43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44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45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346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347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348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349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350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351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352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353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54" fill="hold">
                      <p:stCondLst>
                        <p:cond delay="indefinite"/>
                      </p:stCondLst>
                      <p:childTnLst>
                        <p:par>
                          <p:cTn id="1355" fill="hold">
                            <p:stCondLst>
                              <p:cond delay="0"/>
                            </p:stCondLst>
                            <p:childTnLst>
                              <p:par>
                                <p:cTn id="1356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57" dur="500"/>
                                        <p:tgtEl>
                                          <p:spTgt spid="1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58" dur="500"/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59" dur="50" decel="100000"/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60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6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16"/>
                  </p:tgtEl>
                </p:cond>
              </p:nextCondLst>
            </p:seq>
            <p:seq concurrent="1" nextAc="seek">
              <p:cTn id="1362" restart="whenNotActive" fill="hold" evtFilter="cancelBubble" nodeType="interactiveSeq">
                <p:stCondLst>
                  <p:cond evt="onClick" delay="0">
                    <p:tgtEl>
                      <p:spTgt spid="11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63" fill="hold">
                      <p:stCondLst>
                        <p:cond delay="0"/>
                      </p:stCondLst>
                      <p:childTnLst>
                        <p:par>
                          <p:cTn id="1364" fill="hold">
                            <p:stCondLst>
                              <p:cond delay="0"/>
                            </p:stCondLst>
                            <p:childTnLst>
                              <p:par>
                                <p:cTn id="1365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67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68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69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70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71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72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373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374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375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376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377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378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379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380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81" fill="hold">
                      <p:stCondLst>
                        <p:cond delay="indefinite"/>
                      </p:stCondLst>
                      <p:childTnLst>
                        <p:par>
                          <p:cTn id="1382" fill="hold">
                            <p:stCondLst>
                              <p:cond delay="0"/>
                            </p:stCondLst>
                            <p:childTnLst>
                              <p:par>
                                <p:cTn id="1383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84" dur="500"/>
                                        <p:tgtEl>
                                          <p:spTgt spid="1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85" dur="500"/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86" dur="50" decel="100000"/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87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8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17"/>
                  </p:tgtEl>
                </p:cond>
              </p:nextCondLst>
            </p:seq>
            <p:seq concurrent="1" nextAc="seek">
              <p:cTn id="1389" restart="whenNotActive" fill="hold" evtFilter="cancelBubble" nodeType="interactiveSeq">
                <p:stCondLst>
                  <p:cond evt="onClick" delay="0">
                    <p:tgtEl>
                      <p:spTgt spid="12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90" fill="hold">
                      <p:stCondLst>
                        <p:cond delay="0"/>
                      </p:stCondLst>
                      <p:childTnLst>
                        <p:par>
                          <p:cTn id="1391" fill="hold">
                            <p:stCondLst>
                              <p:cond delay="0"/>
                            </p:stCondLst>
                            <p:childTnLst>
                              <p:par>
                                <p:cTn id="1392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94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95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96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97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98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99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400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401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402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403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404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405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406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407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08" fill="hold">
                      <p:stCondLst>
                        <p:cond delay="indefinite"/>
                      </p:stCondLst>
                      <p:childTnLst>
                        <p:par>
                          <p:cTn id="1409" fill="hold">
                            <p:stCondLst>
                              <p:cond delay="0"/>
                            </p:stCondLst>
                            <p:childTnLst>
                              <p:par>
                                <p:cTn id="1410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411" dur="500"/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12" dur="500"/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13" dur="50" decel="100000"/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14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41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0"/>
                  </p:tgtEl>
                </p:cond>
              </p:nextCondLst>
            </p:seq>
            <p:seq concurrent="1" nextAc="seek">
              <p:cTn id="1416" restart="whenNotActive" fill="hold" evtFilter="cancelBubble" nodeType="interactiveSeq">
                <p:stCondLst>
                  <p:cond evt="onClick" delay="0">
                    <p:tgtEl>
                      <p:spTgt spid="12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17" fill="hold">
                      <p:stCondLst>
                        <p:cond delay="0"/>
                      </p:stCondLst>
                      <p:childTnLst>
                        <p:par>
                          <p:cTn id="1418" fill="hold">
                            <p:stCondLst>
                              <p:cond delay="0"/>
                            </p:stCondLst>
                            <p:childTnLst>
                              <p:par>
                                <p:cTn id="1419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421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22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23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24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25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26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427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428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429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430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431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432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433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434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35" fill="hold">
                      <p:stCondLst>
                        <p:cond delay="indefinite"/>
                      </p:stCondLst>
                      <p:childTnLst>
                        <p:par>
                          <p:cTn id="1436" fill="hold">
                            <p:stCondLst>
                              <p:cond delay="0"/>
                            </p:stCondLst>
                            <p:childTnLst>
                              <p:par>
                                <p:cTn id="1437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438" dur="500"/>
                                        <p:tgtEl>
                                          <p:spTgt spid="12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39" dur="500"/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40" dur="50" decel="100000"/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41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44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1"/>
                  </p:tgtEl>
                </p:cond>
              </p:nextCondLst>
            </p:seq>
            <p:seq concurrent="1" nextAc="seek">
              <p:cTn id="1443" restart="whenNotActive" fill="hold" evtFilter="cancelBubble" nodeType="interactiveSeq">
                <p:stCondLst>
                  <p:cond evt="onClick" delay="0">
                    <p:tgtEl>
                      <p:spTgt spid="12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44" fill="hold">
                      <p:stCondLst>
                        <p:cond delay="0"/>
                      </p:stCondLst>
                      <p:childTnLst>
                        <p:par>
                          <p:cTn id="1445" fill="hold">
                            <p:stCondLst>
                              <p:cond delay="0"/>
                            </p:stCondLst>
                            <p:childTnLst>
                              <p:par>
                                <p:cTn id="1446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448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49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50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51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52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53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454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455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456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457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458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459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460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461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62" fill="hold">
                      <p:stCondLst>
                        <p:cond delay="indefinite"/>
                      </p:stCondLst>
                      <p:childTnLst>
                        <p:par>
                          <p:cTn id="1463" fill="hold">
                            <p:stCondLst>
                              <p:cond delay="0"/>
                            </p:stCondLst>
                            <p:childTnLst>
                              <p:par>
                                <p:cTn id="1464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465" dur="500"/>
                                        <p:tgtEl>
                                          <p:spTgt spid="12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66" dur="500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67" dur="50" decel="100000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68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46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2"/>
                  </p:tgtEl>
                </p:cond>
              </p:nextCondLst>
            </p:seq>
            <p:seq concurrent="1" nextAc="seek">
              <p:cTn id="1470" restart="whenNotActive" fill="hold" evtFilter="cancelBubble" nodeType="interactiveSeq">
                <p:stCondLst>
                  <p:cond evt="onClick" delay="0">
                    <p:tgtEl>
                      <p:spTgt spid="12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71" fill="hold">
                      <p:stCondLst>
                        <p:cond delay="0"/>
                      </p:stCondLst>
                      <p:childTnLst>
                        <p:par>
                          <p:cTn id="1472" fill="hold">
                            <p:stCondLst>
                              <p:cond delay="0"/>
                            </p:stCondLst>
                            <p:childTnLst>
                              <p:par>
                                <p:cTn id="1473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475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76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77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78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79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80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481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482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483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484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485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486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487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488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89" fill="hold">
                      <p:stCondLst>
                        <p:cond delay="indefinite"/>
                      </p:stCondLst>
                      <p:childTnLst>
                        <p:par>
                          <p:cTn id="1490" fill="hold">
                            <p:stCondLst>
                              <p:cond delay="0"/>
                            </p:stCondLst>
                            <p:childTnLst>
                              <p:par>
                                <p:cTn id="1491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492" dur="5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93" dur="500"/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94" dur="50" decel="100000"/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95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49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3"/>
                  </p:tgtEl>
                </p:cond>
              </p:nextCondLst>
            </p:seq>
            <p:seq concurrent="1" nextAc="seek">
              <p:cTn id="1497" restart="whenNotActive" fill="hold" evtFilter="cancelBubble" nodeType="interactiveSeq">
                <p:stCondLst>
                  <p:cond evt="onClick" delay="0">
                    <p:tgtEl>
                      <p:spTgt spid="12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98" fill="hold">
                      <p:stCondLst>
                        <p:cond delay="0"/>
                      </p:stCondLst>
                      <p:childTnLst>
                        <p:par>
                          <p:cTn id="1499" fill="hold">
                            <p:stCondLst>
                              <p:cond delay="0"/>
                            </p:stCondLst>
                            <p:childTnLst>
                              <p:par>
                                <p:cTn id="1500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02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03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04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05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06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07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508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509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510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511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512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513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514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515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16" fill="hold">
                      <p:stCondLst>
                        <p:cond delay="indefinite"/>
                      </p:stCondLst>
                      <p:childTnLst>
                        <p:par>
                          <p:cTn id="1517" fill="hold">
                            <p:stCondLst>
                              <p:cond delay="0"/>
                            </p:stCondLst>
                            <p:childTnLst>
                              <p:par>
                                <p:cTn id="1518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519" dur="500"/>
                                        <p:tgtEl>
                                          <p:spTgt spid="13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20" dur="500"/>
                                        <p:tgtEl>
                                          <p:spTgt spid="1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21" dur="50" decel="100000"/>
                                        <p:tgtEl>
                                          <p:spTgt spid="1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2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52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4"/>
                  </p:tgtEl>
                </p:cond>
              </p:nextCondLst>
            </p:seq>
            <p:seq concurrent="1" nextAc="seek">
              <p:cTn id="1524" restart="whenNotActive" fill="hold" evtFilter="cancelBubble" nodeType="interactiveSeq">
                <p:stCondLst>
                  <p:cond evt="onClick" delay="0">
                    <p:tgtEl>
                      <p:spTgt spid="12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525" fill="hold">
                      <p:stCondLst>
                        <p:cond delay="0"/>
                      </p:stCondLst>
                      <p:childTnLst>
                        <p:par>
                          <p:cTn id="1526" fill="hold">
                            <p:stCondLst>
                              <p:cond delay="0"/>
                            </p:stCondLst>
                            <p:childTnLst>
                              <p:par>
                                <p:cTn id="1527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29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30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31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32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33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34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535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536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537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538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539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540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541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542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43" fill="hold">
                      <p:stCondLst>
                        <p:cond delay="indefinite"/>
                      </p:stCondLst>
                      <p:childTnLst>
                        <p:par>
                          <p:cTn id="1544" fill="hold">
                            <p:stCondLst>
                              <p:cond delay="0"/>
                            </p:stCondLst>
                            <p:childTnLst>
                              <p:par>
                                <p:cTn id="1545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546" dur="500"/>
                                        <p:tgtEl>
                                          <p:spTgt spid="13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47" dur="500"/>
                                        <p:tgtEl>
                                          <p:spTgt spid="1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48" dur="50" decel="100000"/>
                                        <p:tgtEl>
                                          <p:spTgt spid="1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49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55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5"/>
                  </p:tgtEl>
                </p:cond>
              </p:nextCondLst>
            </p:seq>
            <p:seq concurrent="1" nextAc="seek">
              <p:cTn id="1551" restart="whenNotActive" fill="hold" evtFilter="cancelBubble" nodeType="interactiveSeq">
                <p:stCondLst>
                  <p:cond evt="onClick" delay="0">
                    <p:tgtEl>
                      <p:spTgt spid="13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552" fill="hold">
                      <p:stCondLst>
                        <p:cond delay="0"/>
                      </p:stCondLst>
                      <p:childTnLst>
                        <p:par>
                          <p:cTn id="1553" fill="hold">
                            <p:stCondLst>
                              <p:cond delay="0"/>
                            </p:stCondLst>
                            <p:childTnLst>
                              <p:par>
                                <p:cTn id="1554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56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57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58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59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60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61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562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563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564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565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566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567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568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569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70" fill="hold">
                      <p:stCondLst>
                        <p:cond delay="indefinite"/>
                      </p:stCondLst>
                      <p:childTnLst>
                        <p:par>
                          <p:cTn id="1571" fill="hold">
                            <p:stCondLst>
                              <p:cond delay="0"/>
                            </p:stCondLst>
                            <p:childTnLst>
                              <p:par>
                                <p:cTn id="1572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573" dur="500"/>
                                        <p:tgtEl>
                                          <p:spTgt spid="13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74" dur="500"/>
                                        <p:tgtEl>
                                          <p:spTgt spid="1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75" dur="50" decel="100000"/>
                                        <p:tgtEl>
                                          <p:spTgt spid="1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76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57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2"/>
                  </p:tgtEl>
                </p:cond>
              </p:nextCondLst>
            </p:seq>
            <p:seq concurrent="1" nextAc="seek">
              <p:cTn id="1578" restart="whenNotActive" fill="hold" evtFilter="cancelBubble" nodeType="interactiveSeq">
                <p:stCondLst>
                  <p:cond evt="onClick" delay="0">
                    <p:tgtEl>
                      <p:spTgt spid="13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579" fill="hold">
                      <p:stCondLst>
                        <p:cond delay="0"/>
                      </p:stCondLst>
                      <p:childTnLst>
                        <p:par>
                          <p:cTn id="1580" fill="hold">
                            <p:stCondLst>
                              <p:cond delay="0"/>
                            </p:stCondLst>
                            <p:childTnLst>
                              <p:par>
                                <p:cTn id="1581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83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84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85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86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87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88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589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590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591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592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593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594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595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596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97" fill="hold">
                      <p:stCondLst>
                        <p:cond delay="indefinite"/>
                      </p:stCondLst>
                      <p:childTnLst>
                        <p:par>
                          <p:cTn id="1598" fill="hold">
                            <p:stCondLst>
                              <p:cond delay="0"/>
                            </p:stCondLst>
                            <p:childTnLst>
                              <p:par>
                                <p:cTn id="1599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600" dur="500"/>
                                        <p:tgtEl>
                                          <p:spTgt spid="13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01" dur="500"/>
                                        <p:tgtEl>
                                          <p:spTgt spid="1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02" dur="50" decel="100000"/>
                                        <p:tgtEl>
                                          <p:spTgt spid="1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03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60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3"/>
                  </p:tgtEl>
                </p:cond>
              </p:nextCondLst>
            </p:seq>
            <p:seq concurrent="1" nextAc="seek">
              <p:cTn id="1605" restart="whenNotActive" fill="hold" evtFilter="cancelBubble" nodeType="interactiveSeq">
                <p:stCondLst>
                  <p:cond evt="onClick" delay="0">
                    <p:tgtEl>
                      <p:spTgt spid="13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606" fill="hold">
                      <p:stCondLst>
                        <p:cond delay="0"/>
                      </p:stCondLst>
                      <p:childTnLst>
                        <p:par>
                          <p:cTn id="1607" fill="hold">
                            <p:stCondLst>
                              <p:cond delay="0"/>
                            </p:stCondLst>
                            <p:childTnLst>
                              <p:par>
                                <p:cTn id="1608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610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11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12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13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14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15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616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617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618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619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620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621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622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623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24" fill="hold">
                      <p:stCondLst>
                        <p:cond delay="indefinite"/>
                      </p:stCondLst>
                      <p:childTnLst>
                        <p:par>
                          <p:cTn id="1625" fill="hold">
                            <p:stCondLst>
                              <p:cond delay="0"/>
                            </p:stCondLst>
                            <p:childTnLst>
                              <p:par>
                                <p:cTn id="1626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627" dur="500"/>
                                        <p:tgtEl>
                                          <p:spTgt spid="14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28" dur="500"/>
                                        <p:tgtEl>
                                          <p:spTgt spid="1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29" dur="50" decel="100000"/>
                                        <p:tgtEl>
                                          <p:spTgt spid="1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30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63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6"/>
                  </p:tgtEl>
                </p:cond>
              </p:nextCondLst>
            </p:seq>
            <p:seq concurrent="1" nextAc="seek">
              <p:cTn id="1632" restart="whenNotActive" fill="hold" evtFilter="cancelBubble" nodeType="interactiveSeq">
                <p:stCondLst>
                  <p:cond evt="onClick" delay="0">
                    <p:tgtEl>
                      <p:spTgt spid="13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633" fill="hold">
                      <p:stCondLst>
                        <p:cond delay="0"/>
                      </p:stCondLst>
                      <p:childTnLst>
                        <p:par>
                          <p:cTn id="1634" fill="hold">
                            <p:stCondLst>
                              <p:cond delay="0"/>
                            </p:stCondLst>
                            <p:childTnLst>
                              <p:par>
                                <p:cTn id="1635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637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38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39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40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41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42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643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644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645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646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647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648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649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650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51" fill="hold">
                      <p:stCondLst>
                        <p:cond delay="indefinite"/>
                      </p:stCondLst>
                      <p:childTnLst>
                        <p:par>
                          <p:cTn id="1652" fill="hold">
                            <p:stCondLst>
                              <p:cond delay="0"/>
                            </p:stCondLst>
                            <p:childTnLst>
                              <p:par>
                                <p:cTn id="1653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654" dur="500"/>
                                        <p:tgtEl>
                                          <p:spTgt spid="14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55" dur="500"/>
                                        <p:tgtEl>
                                          <p:spTgt spid="1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56" dur="50" decel="100000"/>
                                        <p:tgtEl>
                                          <p:spTgt spid="1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57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65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7"/>
                  </p:tgtEl>
                </p:cond>
              </p:nextCondLst>
            </p:seq>
            <p:seq concurrent="1" nextAc="seek">
              <p:cTn id="1659" restart="whenNotActive" fill="hold" evtFilter="cancelBubble" nodeType="interactiveSeq">
                <p:stCondLst>
                  <p:cond evt="onClick" delay="0">
                    <p:tgtEl>
                      <p:spTgt spid="13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660" fill="hold">
                      <p:stCondLst>
                        <p:cond delay="0"/>
                      </p:stCondLst>
                      <p:childTnLst>
                        <p:par>
                          <p:cTn id="1661" fill="hold">
                            <p:stCondLst>
                              <p:cond delay="0"/>
                            </p:stCondLst>
                            <p:childTnLst>
                              <p:par>
                                <p:cTn id="1662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664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65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66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67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68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69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670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671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672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673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674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675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676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677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78" fill="hold">
                      <p:stCondLst>
                        <p:cond delay="indefinite"/>
                      </p:stCondLst>
                      <p:childTnLst>
                        <p:par>
                          <p:cTn id="1679" fill="hold">
                            <p:stCondLst>
                              <p:cond delay="0"/>
                            </p:stCondLst>
                            <p:childTnLst>
                              <p:par>
                                <p:cTn id="1680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681" dur="500"/>
                                        <p:tgtEl>
                                          <p:spTgt spid="14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82" dur="500"/>
                                        <p:tgtEl>
                                          <p:spTgt spid="1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83" dur="50" decel="100000"/>
                                        <p:tgtEl>
                                          <p:spTgt spid="1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84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68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8"/>
                  </p:tgtEl>
                </p:cond>
              </p:nextCondLst>
            </p:seq>
            <p:seq concurrent="1" nextAc="seek">
              <p:cTn id="1686" restart="whenNotActive" fill="hold" evtFilter="cancelBubble" nodeType="interactiveSeq">
                <p:stCondLst>
                  <p:cond evt="onClick" delay="0">
                    <p:tgtEl>
                      <p:spTgt spid="13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687" fill="hold">
                      <p:stCondLst>
                        <p:cond delay="0"/>
                      </p:stCondLst>
                      <p:childTnLst>
                        <p:par>
                          <p:cTn id="1688" fill="hold">
                            <p:stCondLst>
                              <p:cond delay="0"/>
                            </p:stCondLst>
                            <p:childTnLst>
                              <p:par>
                                <p:cTn id="1689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691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92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93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94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95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96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697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698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699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700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701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702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703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704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05" fill="hold">
                      <p:stCondLst>
                        <p:cond delay="indefinite"/>
                      </p:stCondLst>
                      <p:childTnLst>
                        <p:par>
                          <p:cTn id="1706" fill="hold">
                            <p:stCondLst>
                              <p:cond delay="0"/>
                            </p:stCondLst>
                            <p:childTnLst>
                              <p:par>
                                <p:cTn id="1707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708" dur="500"/>
                                        <p:tgtEl>
                                          <p:spTgt spid="14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09" dur="500"/>
                                        <p:tgtEl>
                                          <p:spTgt spid="1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10" dur="50" decel="100000"/>
                                        <p:tgtEl>
                                          <p:spTgt spid="1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11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7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9"/>
                  </p:tgtEl>
                </p:cond>
              </p:nextCondLst>
            </p:seq>
            <p:seq concurrent="1" nextAc="seek">
              <p:cTn id="1713" restart="whenNotActive" fill="hold" evtFilter="cancelBubble" nodeType="interactiveSeq">
                <p:stCondLst>
                  <p:cond evt="onClick" delay="0">
                    <p:tgtEl>
                      <p:spTgt spid="14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714" fill="hold">
                      <p:stCondLst>
                        <p:cond delay="0"/>
                      </p:stCondLst>
                      <p:childTnLst>
                        <p:par>
                          <p:cTn id="1715" fill="hold">
                            <p:stCondLst>
                              <p:cond delay="0"/>
                            </p:stCondLst>
                            <p:childTnLst>
                              <p:par>
                                <p:cTn id="1716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18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19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20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21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22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23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724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725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726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727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728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729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730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731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32" fill="hold">
                      <p:stCondLst>
                        <p:cond delay="indefinite"/>
                      </p:stCondLst>
                      <p:childTnLst>
                        <p:par>
                          <p:cTn id="1733" fill="hold">
                            <p:stCondLst>
                              <p:cond delay="0"/>
                            </p:stCondLst>
                            <p:childTnLst>
                              <p:par>
                                <p:cTn id="1734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735" dur="500"/>
                                        <p:tgtEl>
                                          <p:spTgt spid="14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36" dur="500"/>
                                        <p:tgtEl>
                                          <p:spTgt spid="1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37" dur="50" decel="100000"/>
                                        <p:tgtEl>
                                          <p:spTgt spid="1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38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73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0"/>
                  </p:tgtEl>
                </p:cond>
              </p:nextCondLst>
            </p:seq>
            <p:seq concurrent="1" nextAc="seek">
              <p:cTn id="1740" restart="whenNotActive" fill="hold" evtFilter="cancelBubble" nodeType="interactiveSeq">
                <p:stCondLst>
                  <p:cond evt="onClick" delay="0">
                    <p:tgtEl>
                      <p:spTgt spid="14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741" fill="hold">
                      <p:stCondLst>
                        <p:cond delay="0"/>
                      </p:stCondLst>
                      <p:childTnLst>
                        <p:par>
                          <p:cTn id="1742" fill="hold">
                            <p:stCondLst>
                              <p:cond delay="0"/>
                            </p:stCondLst>
                            <p:childTnLst>
                              <p:par>
                                <p:cTn id="1743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45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46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47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48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49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50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751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752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753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754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755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756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757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758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59" fill="hold">
                      <p:stCondLst>
                        <p:cond delay="indefinite"/>
                      </p:stCondLst>
                      <p:childTnLst>
                        <p:par>
                          <p:cTn id="1760" fill="hold">
                            <p:stCondLst>
                              <p:cond delay="0"/>
                            </p:stCondLst>
                            <p:childTnLst>
                              <p:par>
                                <p:cTn id="1761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762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63" dur="500"/>
                                        <p:tgtEl>
                                          <p:spTgt spid="1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64" dur="50" decel="100000"/>
                                        <p:tgtEl>
                                          <p:spTgt spid="1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65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76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1"/>
                  </p:tgtEl>
                </p:cond>
              </p:nextCondLst>
            </p:seq>
            <p:seq concurrent="1" nextAc="seek">
              <p:cTn id="1767" restart="whenNotActive" fill="hold" evtFilter="cancelBubble" nodeType="interactiveSeq">
                <p:stCondLst>
                  <p:cond evt="onClick" delay="0">
                    <p:tgtEl>
                      <p:spTgt spid="14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768" fill="hold">
                      <p:stCondLst>
                        <p:cond delay="0"/>
                      </p:stCondLst>
                      <p:childTnLst>
                        <p:par>
                          <p:cTn id="1769" fill="hold">
                            <p:stCondLst>
                              <p:cond delay="0"/>
                            </p:stCondLst>
                            <p:childTnLst>
                              <p:par>
                                <p:cTn id="1770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72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73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74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75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76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77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778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779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780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781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782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783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784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785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86" fill="hold">
                      <p:stCondLst>
                        <p:cond delay="indefinite"/>
                      </p:stCondLst>
                      <p:childTnLst>
                        <p:par>
                          <p:cTn id="1787" fill="hold">
                            <p:stCondLst>
                              <p:cond delay="0"/>
                            </p:stCondLst>
                            <p:childTnLst>
                              <p:par>
                                <p:cTn id="1788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789" dur="500"/>
                                        <p:tgtEl>
                                          <p:spTgt spid="15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90" dur="500"/>
                                        <p:tgtEl>
                                          <p:spTgt spid="1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91" dur="50" decel="100000"/>
                                        <p:tgtEl>
                                          <p:spTgt spid="1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9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79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8"/>
                  </p:tgtEl>
                </p:cond>
              </p:nextCondLst>
            </p:seq>
            <p:seq concurrent="1" nextAc="seek">
              <p:cTn id="1794" restart="whenNotActive" fill="hold" evtFilter="cancelBubble" nodeType="interactiveSeq">
                <p:stCondLst>
                  <p:cond evt="onClick" delay="0">
                    <p:tgtEl>
                      <p:spTgt spid="14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795" fill="hold">
                      <p:stCondLst>
                        <p:cond delay="0"/>
                      </p:stCondLst>
                      <p:childTnLst>
                        <p:par>
                          <p:cTn id="1796" fill="hold">
                            <p:stCondLst>
                              <p:cond delay="0"/>
                            </p:stCondLst>
                            <p:childTnLst>
                              <p:par>
                                <p:cTn id="1797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99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00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01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02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03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04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805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806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807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808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809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810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811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812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13" fill="hold">
                      <p:stCondLst>
                        <p:cond delay="indefinite"/>
                      </p:stCondLst>
                      <p:childTnLst>
                        <p:par>
                          <p:cTn id="1814" fill="hold">
                            <p:stCondLst>
                              <p:cond delay="0"/>
                            </p:stCondLst>
                            <p:childTnLst>
                              <p:par>
                                <p:cTn id="1815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816" dur="500"/>
                                        <p:tgtEl>
                                          <p:spTgt spid="15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17" dur="500"/>
                                        <p:tgtEl>
                                          <p:spTgt spid="1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18" dur="50" decel="100000"/>
                                        <p:tgtEl>
                                          <p:spTgt spid="1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19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82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9"/>
                  </p:tgtEl>
                </p:cond>
              </p:nextCondLst>
            </p:seq>
          </p:childTnLst>
        </p:cTn>
      </p:par>
    </p:tnLst>
    <p:bldLst>
      <p:bldP spid="44043" grpId="0" animBg="1"/>
      <p:bldP spid="44044" grpId="0" animBg="1"/>
      <p:bldP spid="44045" grpId="0" animBg="1"/>
      <p:bldP spid="44046" grpId="0" animBg="1"/>
      <p:bldP spid="44047" grpId="0" animBg="1"/>
      <p:bldP spid="44048" grpId="0" animBg="1"/>
      <p:bldP spid="44057" grpId="0" animBg="1"/>
      <p:bldP spid="44057" grpId="1" animBg="1"/>
      <p:bldP spid="44058" grpId="0" animBg="1"/>
      <p:bldP spid="44058" grpId="1" animBg="1"/>
      <p:bldP spid="44059" grpId="0" animBg="1"/>
      <p:bldP spid="44059" grpId="1" animBg="1"/>
      <p:bldP spid="44060" grpId="0" animBg="1"/>
      <p:bldP spid="44060" grpId="1" animBg="1"/>
      <p:bldP spid="44060" grpId="2" animBg="1"/>
      <p:bldP spid="44061" grpId="0" animBg="1"/>
      <p:bldP spid="44061" grpId="1" animBg="1"/>
      <p:bldP spid="44062" grpId="0" animBg="1"/>
      <p:bldP spid="44062" grpId="1" animBg="1"/>
      <p:bldP spid="32" grpId="0" animBg="1"/>
      <p:bldP spid="40" grpId="0" animBg="1"/>
      <p:bldP spid="44" grpId="0" animBg="1"/>
      <p:bldP spid="44" grpId="1" animBg="1"/>
      <p:bldP spid="45" grpId="0" animBg="1"/>
      <p:bldP spid="45" grpId="1" animBg="1"/>
      <p:bldP spid="41" grpId="0" animBg="1"/>
      <p:bldP spid="41" grpId="1" animBg="1"/>
      <p:bldP spid="47" grpId="0" animBg="1"/>
      <p:bldP spid="47" grpId="1" animBg="1"/>
      <p:bldP spid="48" grpId="0" animBg="1"/>
      <p:bldP spid="48" grpId="1" animBg="1"/>
      <p:bldP spid="49" grpId="0" animBg="1"/>
      <p:bldP spid="49" grpId="1" animBg="1"/>
      <p:bldP spid="50" grpId="0" animBg="1"/>
      <p:bldP spid="50" grpId="1" animBg="1"/>
      <p:bldP spid="51" grpId="0" animBg="1"/>
      <p:bldP spid="51" grpId="1" animBg="1"/>
      <p:bldP spid="54" grpId="0" animBg="1"/>
      <p:bldP spid="54" grpId="1" animBg="1"/>
      <p:bldP spid="55" grpId="0" animBg="1"/>
      <p:bldP spid="55" grpId="1" animBg="1"/>
      <p:bldP spid="62" grpId="0" animBg="1"/>
      <p:bldP spid="62" grpId="1" animBg="1"/>
      <p:bldP spid="63" grpId="0" animBg="1"/>
      <p:bldP spid="63" grpId="1" animBg="1"/>
      <p:bldP spid="64" grpId="0" animBg="1"/>
      <p:bldP spid="64" grpId="1" animBg="1"/>
      <p:bldP spid="65" grpId="0" animBg="1"/>
      <p:bldP spid="65" grpId="1" animBg="1"/>
      <p:bldP spid="66" grpId="0" animBg="1"/>
      <p:bldP spid="66" grpId="1" animBg="1"/>
      <p:bldP spid="67" grpId="0" animBg="1"/>
      <p:bldP spid="67" grpId="1" animBg="1"/>
      <p:bldP spid="70" grpId="0" animBg="1"/>
      <p:bldP spid="70" grpId="1" animBg="1"/>
      <p:bldP spid="71" grpId="0" animBg="1"/>
      <p:bldP spid="71" grpId="1" animBg="1"/>
      <p:bldP spid="78" grpId="0" animBg="1"/>
      <p:bldP spid="78" grpId="1" animBg="1"/>
      <p:bldP spid="79" grpId="0" animBg="1"/>
      <p:bldP spid="79" grpId="1" animBg="1"/>
      <p:bldP spid="80" grpId="0" animBg="1"/>
      <p:bldP spid="80" grpId="1" animBg="1"/>
      <p:bldP spid="81" grpId="0" animBg="1"/>
      <p:bldP spid="81" grpId="1" animBg="1"/>
      <p:bldP spid="82" grpId="0" animBg="1"/>
      <p:bldP spid="82" grpId="1" animBg="1"/>
      <p:bldP spid="83" grpId="0" animBg="1"/>
      <p:bldP spid="83" grpId="1" animBg="1"/>
      <p:bldP spid="86" grpId="0" animBg="1"/>
      <p:bldP spid="86" grpId="1" animBg="1"/>
      <p:bldP spid="87" grpId="0" animBg="1"/>
      <p:bldP spid="87" grpId="1" animBg="1"/>
      <p:bldP spid="94" grpId="0" animBg="1"/>
      <p:bldP spid="94" grpId="1" animBg="1"/>
      <p:bldP spid="95" grpId="0" animBg="1"/>
      <p:bldP spid="95" grpId="1" animBg="1"/>
      <p:bldP spid="96" grpId="0" animBg="1"/>
      <p:bldP spid="96" grpId="1" animBg="1"/>
      <p:bldP spid="97" grpId="0" animBg="1"/>
      <p:bldP spid="97" grpId="1" animBg="1"/>
      <p:bldP spid="98" grpId="0" animBg="1"/>
      <p:bldP spid="98" grpId="1" animBg="1"/>
      <p:bldP spid="99" grpId="0" animBg="1"/>
      <p:bldP spid="99" grpId="1" animBg="1"/>
      <p:bldP spid="102" grpId="0" animBg="1"/>
      <p:bldP spid="102" grpId="1" animBg="1"/>
      <p:bldP spid="103" grpId="0" animBg="1"/>
      <p:bldP spid="103" grpId="1" animBg="1"/>
      <p:bldP spid="110" grpId="0" animBg="1"/>
      <p:bldP spid="110" grpId="1" animBg="1"/>
      <p:bldP spid="111" grpId="0" animBg="1"/>
      <p:bldP spid="111" grpId="1" animBg="1"/>
      <p:bldP spid="112" grpId="0" animBg="1"/>
      <p:bldP spid="112" grpId="1" animBg="1"/>
      <p:bldP spid="113" grpId="0" animBg="1"/>
      <p:bldP spid="113" grpId="1" animBg="1"/>
      <p:bldP spid="114" grpId="0" animBg="1"/>
      <p:bldP spid="114" grpId="1" animBg="1"/>
      <p:bldP spid="115" grpId="0" animBg="1"/>
      <p:bldP spid="115" grpId="1" animBg="1"/>
      <p:bldP spid="118" grpId="0" animBg="1"/>
      <p:bldP spid="118" grpId="1" animBg="1"/>
      <p:bldP spid="119" grpId="0" animBg="1"/>
      <p:bldP spid="119" grpId="1" animBg="1"/>
      <p:bldP spid="126" grpId="0" animBg="1"/>
      <p:bldP spid="126" grpId="1" animBg="1"/>
      <p:bldP spid="127" grpId="0" animBg="1"/>
      <p:bldP spid="127" grpId="1" animBg="1"/>
      <p:bldP spid="128" grpId="0" animBg="1"/>
      <p:bldP spid="128" grpId="1" animBg="1"/>
      <p:bldP spid="129" grpId="0" animBg="1"/>
      <p:bldP spid="129" grpId="1" animBg="1"/>
      <p:bldP spid="130" grpId="0" animBg="1"/>
      <p:bldP spid="130" grpId="1" animBg="1"/>
      <p:bldP spid="131" grpId="0" animBg="1"/>
      <p:bldP spid="131" grpId="1" animBg="1"/>
      <p:bldP spid="134" grpId="0" animBg="1"/>
      <p:bldP spid="134" grpId="1" animBg="1"/>
      <p:bldP spid="135" grpId="0" animBg="1"/>
      <p:bldP spid="135" grpId="1" animBg="1"/>
      <p:bldP spid="142" grpId="0" animBg="1"/>
      <p:bldP spid="142" grpId="1" animBg="1"/>
      <p:bldP spid="143" grpId="0" animBg="1"/>
      <p:bldP spid="143" grpId="1" animBg="1"/>
      <p:bldP spid="144" grpId="0" animBg="1"/>
      <p:bldP spid="144" grpId="1" animBg="1"/>
      <p:bldP spid="145" grpId="0" animBg="1"/>
      <p:bldP spid="145" grpId="1" animBg="1"/>
      <p:bldP spid="146" grpId="0" animBg="1"/>
      <p:bldP spid="146" grpId="1" animBg="1"/>
      <p:bldP spid="147" grpId="0" animBg="1"/>
      <p:bldP spid="147" grpId="1" animBg="1"/>
      <p:bldP spid="150" grpId="0" animBg="1"/>
      <p:bldP spid="150" grpId="1" animBg="1"/>
      <p:bldP spid="151" grpId="0" animBg="1"/>
      <p:bldP spid="151" grpId="1" animBg="1"/>
    </p:bld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03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fr-FR" dirty="0" smtClean="0"/>
              <a:t>8</a:t>
            </a:r>
            <a:endParaRPr lang="fr-FR" dirty="0"/>
          </a:p>
        </p:txBody>
      </p:sp>
      <p:sp>
        <p:nvSpPr>
          <p:cNvPr id="44035" name="AutoShape 3">
            <a:hlinkClick r:id="" action="ppaction://noaction" highlightClick="1"/>
          </p:cNvPr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actionButtonBlank">
            <a:avLst/>
          </a:prstGeom>
          <a:gradFill rotWithShape="1"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fr-FR"/>
          </a:p>
        </p:txBody>
      </p:sp>
      <p:sp>
        <p:nvSpPr>
          <p:cNvPr id="44043" name="AutoShape 11">
            <a:hlinkClick r:id="" action="ppaction://noaction" highlightClick="1"/>
          </p:cNvPr>
          <p:cNvSpPr>
            <a:spLocks noChangeArrowheads="1"/>
          </p:cNvSpPr>
          <p:nvPr/>
        </p:nvSpPr>
        <p:spPr bwMode="auto">
          <a:xfrm>
            <a:off x="2733669" y="258726"/>
            <a:ext cx="466725" cy="468312"/>
          </a:xfrm>
          <a:prstGeom prst="actionButtonBlank">
            <a:avLst/>
          </a:prstGeom>
          <a:gradFill rotWithShape="1">
            <a:gsLst>
              <a:gs pos="0">
                <a:srgbClr val="FFC000"/>
              </a:gs>
              <a:gs pos="100000">
                <a:srgbClr val="D09502"/>
              </a:gs>
            </a:gsLst>
            <a:path path="rect">
              <a:fillToRect l="50000" t="50000" r="50000" b="50000"/>
            </a:path>
          </a:gradFill>
          <a:ln w="9525">
            <a:noFill/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</p:spPr>
        <p:txBody>
          <a:bodyPr wrap="none" anchor="ctr"/>
          <a:lstStyle/>
          <a:p>
            <a:pPr algn="ctr"/>
            <a:r>
              <a:rPr lang="fr-FR" sz="2800" dirty="0" smtClean="0">
                <a:latin typeface="Arial Rounded MT Bold" pitchFamily="34" charset="0"/>
              </a:rPr>
              <a:t>B</a:t>
            </a:r>
            <a:endParaRPr lang="fr-FR" sz="2800" dirty="0">
              <a:latin typeface="Arial Rounded MT Bold" pitchFamily="34" charset="0"/>
            </a:endParaRPr>
          </a:p>
        </p:txBody>
      </p:sp>
      <p:sp>
        <p:nvSpPr>
          <p:cNvPr id="44044" name="AutoShape 12">
            <a:hlinkClick r:id="" action="ppaction://noaction" highlightClick="1"/>
          </p:cNvPr>
          <p:cNvSpPr>
            <a:spLocks noChangeArrowheads="1"/>
          </p:cNvSpPr>
          <p:nvPr/>
        </p:nvSpPr>
        <p:spPr bwMode="auto">
          <a:xfrm>
            <a:off x="3200394" y="258726"/>
            <a:ext cx="466725" cy="468312"/>
          </a:xfrm>
          <a:prstGeom prst="actionButtonBlank">
            <a:avLst/>
          </a:prstGeom>
          <a:gradFill rotWithShape="1">
            <a:gsLst>
              <a:gs pos="0">
                <a:srgbClr val="FFC000"/>
              </a:gs>
              <a:gs pos="100000">
                <a:srgbClr val="D09502"/>
              </a:gs>
            </a:gsLst>
            <a:path path="rect">
              <a:fillToRect l="50000" t="50000" r="50000" b="50000"/>
            </a:path>
          </a:gradFill>
          <a:ln w="9525">
            <a:noFill/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</p:spPr>
        <p:txBody>
          <a:bodyPr wrap="none" anchor="ctr"/>
          <a:lstStyle/>
          <a:p>
            <a:pPr algn="ctr"/>
            <a:r>
              <a:rPr lang="fr-FR" sz="2800" dirty="0" smtClean="0">
                <a:latin typeface="Arial Rounded MT Bold" pitchFamily="34" charset="0"/>
              </a:rPr>
              <a:t>A</a:t>
            </a:r>
            <a:endParaRPr lang="fr-FR" sz="2800" dirty="0">
              <a:latin typeface="Arial Rounded MT Bold" pitchFamily="34" charset="0"/>
            </a:endParaRPr>
          </a:p>
        </p:txBody>
      </p:sp>
      <p:sp>
        <p:nvSpPr>
          <p:cNvPr id="44045" name="AutoShape 13">
            <a:hlinkClick r:id="" action="ppaction://noaction" highlightClick="1"/>
          </p:cNvPr>
          <p:cNvSpPr>
            <a:spLocks noChangeArrowheads="1"/>
          </p:cNvSpPr>
          <p:nvPr/>
        </p:nvSpPr>
        <p:spPr bwMode="auto">
          <a:xfrm>
            <a:off x="3667119" y="258726"/>
            <a:ext cx="466725" cy="468312"/>
          </a:xfrm>
          <a:prstGeom prst="actionButtonBlank">
            <a:avLst/>
          </a:prstGeom>
          <a:gradFill rotWithShape="1">
            <a:gsLst>
              <a:gs pos="0">
                <a:srgbClr val="FFC000"/>
              </a:gs>
              <a:gs pos="100000">
                <a:srgbClr val="D09502"/>
              </a:gs>
            </a:gsLst>
            <a:path path="rect">
              <a:fillToRect l="50000" t="50000" r="50000" b="50000"/>
            </a:path>
          </a:gradFill>
          <a:ln w="9525">
            <a:noFill/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</p:spPr>
        <p:txBody>
          <a:bodyPr wrap="none" anchor="ctr"/>
          <a:lstStyle/>
          <a:p>
            <a:pPr algn="ctr"/>
            <a:r>
              <a:rPr lang="fr-FR" sz="2800" dirty="0" smtClean="0">
                <a:latin typeface="Arial Rounded MT Bold" pitchFamily="34" charset="0"/>
              </a:rPr>
              <a:t>P</a:t>
            </a:r>
            <a:endParaRPr lang="fr-FR" sz="2800" dirty="0">
              <a:latin typeface="Arial Rounded MT Bold" pitchFamily="34" charset="0"/>
            </a:endParaRPr>
          </a:p>
        </p:txBody>
      </p:sp>
      <p:sp>
        <p:nvSpPr>
          <p:cNvPr id="44046" name="AutoShape 14">
            <a:hlinkClick r:id="" action="ppaction://noaction" highlightClick="1"/>
          </p:cNvPr>
          <p:cNvSpPr>
            <a:spLocks noChangeArrowheads="1"/>
          </p:cNvSpPr>
          <p:nvPr/>
        </p:nvSpPr>
        <p:spPr bwMode="auto">
          <a:xfrm>
            <a:off x="4133844" y="258726"/>
            <a:ext cx="466725" cy="468312"/>
          </a:xfrm>
          <a:prstGeom prst="actionButtonBlank">
            <a:avLst/>
          </a:prstGeom>
          <a:gradFill rotWithShape="1">
            <a:gsLst>
              <a:gs pos="0">
                <a:srgbClr val="FFC000"/>
              </a:gs>
              <a:gs pos="100000">
                <a:srgbClr val="D09502"/>
              </a:gs>
            </a:gsLst>
            <a:path path="rect">
              <a:fillToRect l="50000" t="50000" r="50000" b="50000"/>
            </a:path>
          </a:gradFill>
          <a:ln w="9525">
            <a:noFill/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</p:spPr>
        <p:txBody>
          <a:bodyPr wrap="none" anchor="ctr"/>
          <a:lstStyle/>
          <a:p>
            <a:pPr algn="ctr"/>
            <a:r>
              <a:rPr lang="fr-FR" sz="2800" dirty="0" smtClean="0">
                <a:latin typeface="Arial Rounded MT Bold" pitchFamily="34" charset="0"/>
              </a:rPr>
              <a:t>T</a:t>
            </a:r>
            <a:endParaRPr lang="fr-FR" sz="2800" dirty="0">
              <a:latin typeface="Arial Rounded MT Bold" pitchFamily="34" charset="0"/>
            </a:endParaRPr>
          </a:p>
        </p:txBody>
      </p:sp>
      <p:sp>
        <p:nvSpPr>
          <p:cNvPr id="44047" name="AutoShape 15">
            <a:hlinkClick r:id="" action="ppaction://noaction" highlightClick="1"/>
          </p:cNvPr>
          <p:cNvSpPr>
            <a:spLocks noChangeArrowheads="1"/>
          </p:cNvSpPr>
          <p:nvPr/>
        </p:nvSpPr>
        <p:spPr bwMode="auto">
          <a:xfrm>
            <a:off x="4600569" y="258726"/>
            <a:ext cx="466725" cy="468312"/>
          </a:xfrm>
          <a:prstGeom prst="actionButtonBlank">
            <a:avLst/>
          </a:prstGeom>
          <a:gradFill rotWithShape="1">
            <a:gsLst>
              <a:gs pos="0">
                <a:srgbClr val="FFC000"/>
              </a:gs>
              <a:gs pos="100000">
                <a:srgbClr val="D09502"/>
              </a:gs>
            </a:gsLst>
            <a:path path="rect">
              <a:fillToRect l="50000" t="50000" r="50000" b="50000"/>
            </a:path>
          </a:gradFill>
          <a:ln w="9525">
            <a:noFill/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</p:spPr>
        <p:txBody>
          <a:bodyPr wrap="none" anchor="ctr"/>
          <a:lstStyle/>
          <a:p>
            <a:pPr algn="ctr"/>
            <a:r>
              <a:rPr lang="fr-FR" sz="2800" dirty="0" smtClean="0">
                <a:latin typeface="Arial Rounded MT Bold" pitchFamily="34" charset="0"/>
              </a:rPr>
              <a:t>I</a:t>
            </a:r>
            <a:endParaRPr lang="fr-FR" sz="2800" dirty="0">
              <a:latin typeface="Arial Rounded MT Bold" pitchFamily="34" charset="0"/>
            </a:endParaRPr>
          </a:p>
        </p:txBody>
      </p:sp>
      <p:sp>
        <p:nvSpPr>
          <p:cNvPr id="44048" name="AutoShape 16">
            <a:hlinkClick r:id="" action="ppaction://noaction" highlightClick="1"/>
          </p:cNvPr>
          <p:cNvSpPr>
            <a:spLocks noChangeArrowheads="1"/>
          </p:cNvSpPr>
          <p:nvPr/>
        </p:nvSpPr>
        <p:spPr bwMode="auto">
          <a:xfrm>
            <a:off x="5051431" y="258726"/>
            <a:ext cx="466725" cy="468312"/>
          </a:xfrm>
          <a:prstGeom prst="actionButtonBlank">
            <a:avLst/>
          </a:prstGeom>
          <a:gradFill rotWithShape="1">
            <a:gsLst>
              <a:gs pos="0">
                <a:srgbClr val="FFC000"/>
              </a:gs>
              <a:gs pos="100000">
                <a:srgbClr val="D09502"/>
              </a:gs>
            </a:gsLst>
            <a:path path="rect">
              <a:fillToRect l="50000" t="50000" r="50000" b="50000"/>
            </a:path>
          </a:gradFill>
          <a:ln w="9525">
            <a:noFill/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</p:spPr>
        <p:txBody>
          <a:bodyPr wrap="none" anchor="ctr"/>
          <a:lstStyle/>
          <a:p>
            <a:pPr algn="ctr"/>
            <a:r>
              <a:rPr lang="fr-FR" sz="2800" dirty="0" smtClean="0">
                <a:latin typeface="Arial Rounded MT Bold" pitchFamily="34" charset="0"/>
              </a:rPr>
              <a:t>S</a:t>
            </a:r>
            <a:endParaRPr lang="fr-FR" sz="2800" dirty="0">
              <a:latin typeface="Arial Rounded MT Bold" pitchFamily="34" charset="0"/>
            </a:endParaRPr>
          </a:p>
        </p:txBody>
      </p:sp>
      <p:pic>
        <p:nvPicPr>
          <p:cNvPr id="44049" name="Picture 17" descr="ok5">
            <a:hlinkClick r:id="" action="ppaction://noaction">
              <a:snd r:embed="rId3" name="laser.wav" builtIn="1"/>
            </a:hlinkClick>
          </p:cNvPr>
          <p:cNvPicPr>
            <a:picLocks noChangeAspect="1" noChangeArrowheads="1" noCrop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>
            <a:off x="7383501" y="2443149"/>
            <a:ext cx="828675" cy="468313"/>
          </a:xfrm>
          <a:prstGeom prst="rect">
            <a:avLst/>
          </a:prstGeom>
          <a:noFill/>
        </p:spPr>
      </p:pic>
      <p:pic>
        <p:nvPicPr>
          <p:cNvPr id="44050" name="Picture 18" descr="fleche_58"/>
          <p:cNvPicPr>
            <a:picLocks noChangeAspect="1" noChangeArrowheads="1" noCrop="1"/>
          </p:cNvPicPr>
          <p:nvPr/>
        </p:nvPicPr>
        <p:blipFill>
          <a:blip r:embed="rId5"/>
          <a:srcRect/>
          <a:stretch>
            <a:fillRect/>
          </a:stretch>
        </p:blipFill>
        <p:spPr bwMode="auto">
          <a:xfrm>
            <a:off x="8496300" y="3300413"/>
            <a:ext cx="447675" cy="257175"/>
          </a:xfrm>
          <a:prstGeom prst="rect">
            <a:avLst/>
          </a:prstGeom>
          <a:noFill/>
        </p:spPr>
      </p:pic>
      <p:sp>
        <p:nvSpPr>
          <p:cNvPr id="44051" name="Rectangle 19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673324" y="1968480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A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44052" name="Rectangle 2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673324" y="2435205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44053" name="Rectangle 21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673324" y="2903518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I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44054" name="Rectangle 22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673324" y="3371830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B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44055" name="Rectangle 23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673324" y="3840143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P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44056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673324" y="4308455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R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44057" name="Rectangle 25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673324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A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44058" name="Rectangle 26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673324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44059" name="Rectangle 27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673324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I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44060" name="Rectangle 28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673324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B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44061" name="Rectangle 29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673324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P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44062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673324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R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32" name="AutoShape 16">
            <a:hlinkClick r:id="" action="ppaction://noaction" highlightClick="1"/>
          </p:cNvPr>
          <p:cNvSpPr>
            <a:spLocks noChangeArrowheads="1"/>
          </p:cNvSpPr>
          <p:nvPr/>
        </p:nvSpPr>
        <p:spPr bwMode="auto">
          <a:xfrm>
            <a:off x="5521338" y="258726"/>
            <a:ext cx="466725" cy="468312"/>
          </a:xfrm>
          <a:prstGeom prst="actionButtonBlank">
            <a:avLst/>
          </a:prstGeom>
          <a:gradFill rotWithShape="1">
            <a:gsLst>
              <a:gs pos="0">
                <a:srgbClr val="FFC000"/>
              </a:gs>
              <a:gs pos="100000">
                <a:srgbClr val="D09502"/>
              </a:gs>
            </a:gsLst>
            <a:path path="rect">
              <a:fillToRect l="50000" t="50000" r="50000" b="50000"/>
            </a:path>
          </a:gradFill>
          <a:ln w="9525">
            <a:noFill/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</p:spPr>
        <p:txBody>
          <a:bodyPr wrap="none" anchor="ctr"/>
          <a:lstStyle/>
          <a:p>
            <a:pPr algn="ctr"/>
            <a:r>
              <a:rPr lang="fr-FR" sz="2800" dirty="0" smtClean="0">
                <a:latin typeface="Arial Rounded MT Bold" pitchFamily="34" charset="0"/>
              </a:rPr>
              <a:t>E</a:t>
            </a:r>
            <a:endParaRPr lang="fr-FR" sz="2800" dirty="0">
              <a:latin typeface="Arial Rounded MT Bold" pitchFamily="34" charset="0"/>
            </a:endParaRPr>
          </a:p>
        </p:txBody>
      </p:sp>
      <p:sp>
        <p:nvSpPr>
          <p:cNvPr id="40" name="AutoShape 16">
            <a:hlinkClick r:id="" action="ppaction://noaction" highlightClick="1"/>
          </p:cNvPr>
          <p:cNvSpPr>
            <a:spLocks noChangeArrowheads="1"/>
          </p:cNvSpPr>
          <p:nvPr/>
        </p:nvSpPr>
        <p:spPr bwMode="auto">
          <a:xfrm>
            <a:off x="5967438" y="258726"/>
            <a:ext cx="466725" cy="468312"/>
          </a:xfrm>
          <a:prstGeom prst="actionButtonBlank">
            <a:avLst/>
          </a:prstGeom>
          <a:gradFill rotWithShape="1">
            <a:gsLst>
              <a:gs pos="0">
                <a:srgbClr val="FFC000"/>
              </a:gs>
              <a:gs pos="100000">
                <a:srgbClr val="D09502"/>
              </a:gs>
            </a:gsLst>
            <a:path path="rect">
              <a:fillToRect l="50000" t="50000" r="50000" b="50000"/>
            </a:path>
          </a:gradFill>
          <a:ln w="9525">
            <a:noFill/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</p:spPr>
        <p:txBody>
          <a:bodyPr wrap="none" anchor="ctr"/>
          <a:lstStyle/>
          <a:p>
            <a:pPr algn="ctr"/>
            <a:r>
              <a:rPr lang="fr-FR" sz="2800" dirty="0" smtClean="0">
                <a:latin typeface="Arial Rounded MT Bold" pitchFamily="34" charset="0"/>
              </a:rPr>
              <a:t>R</a:t>
            </a:r>
            <a:endParaRPr lang="fr-FR" sz="2800" dirty="0">
              <a:latin typeface="Arial Rounded MT Bold" pitchFamily="34" charset="0"/>
            </a:endParaRPr>
          </a:p>
        </p:txBody>
      </p:sp>
      <p:sp>
        <p:nvSpPr>
          <p:cNvPr id="42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673324" y="4779981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S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43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673324" y="5251507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T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44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673324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S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45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673324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T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pic>
        <p:nvPicPr>
          <p:cNvPr id="39" name="Image 38" descr="interrog01.gif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1358856" y="5838858"/>
            <a:ext cx="506409" cy="506409"/>
          </a:xfrm>
          <a:prstGeom prst="rect">
            <a:avLst/>
          </a:prstGeom>
        </p:spPr>
      </p:pic>
      <p:sp>
        <p:nvSpPr>
          <p:cNvPr id="46" name="ZoneTexte 45"/>
          <p:cNvSpPr txBox="1"/>
          <p:nvPr/>
        </p:nvSpPr>
        <p:spPr>
          <a:xfrm>
            <a:off x="0" y="6386553"/>
            <a:ext cx="3221020" cy="380480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</p:spPr>
        <p:txBody>
          <a:bodyPr wrap="square" lIns="36000" tIns="36000" rIns="36000" bIns="36000" rtlCol="0" anchor="ctr" anchorCtr="0">
            <a:spAutoFit/>
          </a:bodyPr>
          <a:lstStyle/>
          <a:p>
            <a:pPr algn="ctr"/>
            <a:r>
              <a:rPr lang="fr-FR" sz="2000" dirty="0" smtClean="0">
                <a:latin typeface="Arial Rounded MT Bold" pitchFamily="34" charset="0"/>
              </a:rPr>
              <a:t>le prêtre le fait</a:t>
            </a:r>
            <a:endParaRPr lang="fr-FR" sz="2000" dirty="0">
              <a:latin typeface="Arial Rounded MT Bold" pitchFamily="34" charset="0"/>
            </a:endParaRPr>
          </a:p>
        </p:txBody>
      </p:sp>
      <p:sp>
        <p:nvSpPr>
          <p:cNvPr id="33" name="Rectangle 19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147993" y="1968480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A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34" name="Rectangle 2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147993" y="2435205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35" name="Rectangle 21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147993" y="2903518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I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36" name="Rectangle 22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147993" y="3371830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B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37" name="Rectangle 23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147993" y="3840143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P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38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147993" y="4308455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R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41" name="Rectangle 25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147993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A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47" name="Rectangle 26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147993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48" name="Rectangle 27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147993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I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49" name="Rectangle 28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147993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B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50" name="Rectangle 29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147993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P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51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147993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R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52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147993" y="4779981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S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53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147993" y="5251507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T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54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147993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S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55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147993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T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56" name="Rectangle 19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622662" y="1968480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A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57" name="Rectangle 2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622662" y="2435205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58" name="Rectangle 21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622662" y="2903518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I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59" name="Rectangle 22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622662" y="3371830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B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60" name="Rectangle 23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622662" y="3840143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P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61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622662" y="4308455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R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62" name="Rectangle 25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622662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A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63" name="Rectangle 26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622662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64" name="Rectangle 27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622662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I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65" name="Rectangle 28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622662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B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66" name="Rectangle 29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622662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P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67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622662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R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68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622662" y="4779981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S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69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622662" y="5251507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T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70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622662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S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71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622662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T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72" name="Rectangle 19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097331" y="1968480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A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73" name="Rectangle 2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097331" y="2435205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74" name="Rectangle 21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097331" y="2903518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I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75" name="Rectangle 22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097331" y="3371830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B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76" name="Rectangle 23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097331" y="3840143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P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77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097331" y="4308455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R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78" name="Rectangle 25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097331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A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79" name="Rectangle 26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097331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80" name="Rectangle 27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097331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I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81" name="Rectangle 28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097331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B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82" name="Rectangle 29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097331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P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83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097331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R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84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097331" y="4779981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S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85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097331" y="5251507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T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86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097331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S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87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097331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T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88" name="Rectangle 19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572000" y="1968480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A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89" name="Rectangle 2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572000" y="2435205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90" name="Rectangle 21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572000" y="2903518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I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91" name="Rectangle 22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572000" y="3371830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B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92" name="Rectangle 23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572000" y="3840143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P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93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572000" y="4308455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R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94" name="Rectangle 25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572000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A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95" name="Rectangle 26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572000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96" name="Rectangle 27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572000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I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97" name="Rectangle 28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572000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B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98" name="Rectangle 29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572000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P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99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572000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R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00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572000" y="4779981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S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01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572000" y="5251507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T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02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572000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S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03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572000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T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04" name="Rectangle 19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046669" y="1968480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A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05" name="Rectangle 2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046669" y="2435205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06" name="Rectangle 21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046669" y="2903518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I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07" name="Rectangle 22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046669" y="3371830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B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08" name="Rectangle 23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046669" y="3840143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P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09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046669" y="4308455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R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10" name="Rectangle 25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046669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A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11" name="Rectangle 26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046669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12" name="Rectangle 27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046669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I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13" name="Rectangle 28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046669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B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14" name="Rectangle 29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046669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P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15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046669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R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16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046669" y="4779981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S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17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046669" y="5251507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T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18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046669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S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19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046669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T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20" name="Rectangle 19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521338" y="1968480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A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21" name="Rectangle 2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521338" y="2435205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22" name="Rectangle 21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521338" y="2903518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I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23" name="Rectangle 22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521338" y="3371830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B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24" name="Rectangle 23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521338" y="3840143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P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25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521338" y="4308455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R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26" name="Rectangle 25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521338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A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27" name="Rectangle 26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521338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28" name="Rectangle 27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521338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I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29" name="Rectangle 28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521338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B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30" name="Rectangle 29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521338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P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31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521338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R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32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521338" y="4779981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S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33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521338" y="5251507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T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34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521338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S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35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521338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T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36" name="Rectangle 19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996007" y="1968480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A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37" name="Rectangle 2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996007" y="2435205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38" name="Rectangle 21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996007" y="2903518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I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39" name="Rectangle 22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996007" y="3371830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B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40" name="Rectangle 23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996007" y="3840143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P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41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996007" y="4308455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R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42" name="Rectangle 25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996007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A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43" name="Rectangle 26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996007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44" name="Rectangle 27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996007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I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45" name="Rectangle 28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996007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B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46" name="Rectangle 29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996007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P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47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996007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R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48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996007" y="4779981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S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49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996007" y="5251507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T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50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996007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S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51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996007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T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52" name="Rectangle 31">
            <a:hlinkClick r:id="" action="ppaction://noaction">
              <a:snd r:embed="rId8" name="arrow.wav" builtIn="1"/>
            </a:hlinkClick>
          </p:cNvPr>
          <p:cNvSpPr>
            <a:spLocks noChangeArrowheads="1"/>
          </p:cNvSpPr>
          <p:nvPr/>
        </p:nvSpPr>
        <p:spPr bwMode="auto">
          <a:xfrm>
            <a:off x="2673324" y="982629"/>
            <a:ext cx="3797352" cy="468312"/>
          </a:xfrm>
          <a:prstGeom prst="rect">
            <a:avLst/>
          </a:prstGeom>
          <a:solidFill>
            <a:schemeClr val="accent1">
              <a:alpha val="0"/>
            </a:schemeClr>
          </a:solidFill>
          <a:ln w="12700">
            <a:solidFill>
              <a:srgbClr val="FFCC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fr-FR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4405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3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4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5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6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7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8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9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20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4" dur="500"/>
                                        <p:tgtEl>
                                          <p:spTgt spid="4405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500"/>
                                        <p:tgtEl>
                                          <p:spTgt spid="440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" decel="100000"/>
                                        <p:tgtEl>
                                          <p:spTgt spid="440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4051"/>
                  </p:tgtEl>
                </p:cond>
              </p:nextCondLst>
            </p:seq>
            <p:seq concurrent="1" nextAc="seek">
              <p:cTn id="29" restart="whenNotActive" fill="hold" evtFilter="cancelBubble" nodeType="interactiveSeq">
                <p:stCondLst>
                  <p:cond evt="onClick" delay="0">
                    <p:tgtEl>
                      <p:spTgt spid="4405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0" fill="hold">
                      <p:stCondLst>
                        <p:cond delay="0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4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5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40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41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2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43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4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45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6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47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1" dur="500"/>
                                        <p:tgtEl>
                                          <p:spTgt spid="4405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2" dur="500"/>
                                        <p:tgtEl>
                                          <p:spTgt spid="440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50" decel="100000"/>
                                        <p:tgtEl>
                                          <p:spTgt spid="440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4052"/>
                  </p:tgtEl>
                </p:cond>
              </p:nextCondLst>
            </p:seq>
            <p:seq concurrent="1" nextAc="seek">
              <p:cTn id="56" restart="whenNotActive" fill="hold" evtFilter="cancelBubble" nodeType="interactiveSeq">
                <p:stCondLst>
                  <p:cond evt="onClick" delay="0">
                    <p:tgtEl>
                      <p:spTgt spid="4405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7" fill="hold">
                      <p:stCondLst>
                        <p:cond delay="0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1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2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67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68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9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70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1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72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3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74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>
                      <p:stCondLst>
                        <p:cond delay="indefinite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8" dur="500"/>
                                        <p:tgtEl>
                                          <p:spTgt spid="4405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9" dur="500"/>
                                        <p:tgtEl>
                                          <p:spTgt spid="440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50" decel="100000"/>
                                        <p:tgtEl>
                                          <p:spTgt spid="440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4053"/>
                  </p:tgtEl>
                </p:cond>
              </p:nextCondLst>
            </p:seq>
            <p:seq concurrent="1" nextAc="seek">
              <p:cTn id="83" restart="whenNotActive" fill="hold" evtFilter="cancelBubble" nodeType="interactiveSeq">
                <p:stCondLst>
                  <p:cond evt="onClick" delay="0">
                    <p:tgtEl>
                      <p:spTgt spid="4405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4" fill="hold">
                      <p:stCondLst>
                        <p:cond delay="0"/>
                      </p:stCondLst>
                      <p:childTnLst>
                        <p:par>
                          <p:cTn id="85" fill="hold">
                            <p:stCondLst>
                              <p:cond delay="0"/>
                            </p:stCondLst>
                            <p:childTnLst>
                              <p:par>
                                <p:cTn id="86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8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9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94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95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6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97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8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99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00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01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2" fill="hold">
                      <p:stCondLst>
                        <p:cond delay="indefinite"/>
                      </p:stCondLst>
                      <p:childTnLst>
                        <p:par>
                          <p:cTn id="103" fill="hold">
                            <p:stCondLst>
                              <p:cond delay="0"/>
                            </p:stCondLst>
                            <p:childTnLst>
                              <p:par>
                                <p:cTn id="104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5" dur="500"/>
                                        <p:tgtEl>
                                          <p:spTgt spid="4406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500"/>
                                        <p:tgtEl>
                                          <p:spTgt spid="440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50" decel="100000"/>
                                        <p:tgtEl>
                                          <p:spTgt spid="440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4054"/>
                  </p:tgtEl>
                </p:cond>
              </p:nextCondLst>
            </p:seq>
            <p:seq concurrent="1" nextAc="seek">
              <p:cTn id="110" restart="whenNotActive" fill="hold" evtFilter="cancelBubble" nodeType="interactiveSeq">
                <p:stCondLst>
                  <p:cond evt="onClick" delay="0">
                    <p:tgtEl>
                      <p:spTgt spid="4405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1" fill="hold">
                      <p:stCondLst>
                        <p:cond delay="0"/>
                      </p:stCondLst>
                      <p:childTnLst>
                        <p:par>
                          <p:cTn id="112" fill="hold">
                            <p:stCondLst>
                              <p:cond delay="0"/>
                            </p:stCondLst>
                            <p:childTnLst>
                              <p:par>
                                <p:cTn id="113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5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6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7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8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9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0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21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22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3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24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5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26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7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28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9" fill="hold">
                      <p:stCondLst>
                        <p:cond delay="indefinite"/>
                      </p:stCondLst>
                      <p:childTnLst>
                        <p:par>
                          <p:cTn id="130" fill="hold">
                            <p:stCondLst>
                              <p:cond delay="0"/>
                            </p:stCondLst>
                            <p:childTnLst>
                              <p:par>
                                <p:cTn id="131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2" dur="500"/>
                                        <p:tgtEl>
                                          <p:spTgt spid="4406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3" dur="500"/>
                                        <p:tgtEl>
                                          <p:spTgt spid="440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4" dur="50" decel="100000"/>
                                        <p:tgtEl>
                                          <p:spTgt spid="440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5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4055"/>
                  </p:tgtEl>
                </p:cond>
              </p:nextCondLst>
            </p:seq>
            <p:seq concurrent="1" nextAc="seek">
              <p:cTn id="137" restart="whenNotActive" fill="hold" evtFilter="cancelBubble" nodeType="interactiveSeq">
                <p:stCondLst>
                  <p:cond evt="onClick" delay="0">
                    <p:tgtEl>
                      <p:spTgt spid="4404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8" fill="hold">
                      <p:stCondLst>
                        <p:cond delay="0"/>
                      </p:stCondLst>
                      <p:childTnLst>
                        <p:par>
                          <p:cTn id="139" fill="hold">
                            <p:stCondLst>
                              <p:cond delay="0"/>
                            </p:stCondLst>
                            <p:childTnLst>
                              <p:par>
                                <p:cTn id="140" presetID="56" presetClass="entr" presetSubtype="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by="(-#ppt_w*2)" calcmode="lin" valueType="num">
                                      <p:cBhvr rctx="PPT">
                                        <p:cTn id="142" dur="25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</p:anim>
                                    <p:anim by="(#ppt_w*0.50)" calcmode="lin" valueType="num">
                                      <p:cBhvr>
                                        <p:cTn id="143" dur="25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(-#ppt_h/2)" to="(#ppt_y)" calcmode="lin" valueType="num">
                                      <p:cBhvr>
                                        <p:cTn id="144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</p:anim>
                                    <p:animRot by="21600000">
                                      <p:cBhvr>
                                        <p:cTn id="145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6" fill="hold">
                            <p:stCondLst>
                              <p:cond delay="500"/>
                            </p:stCondLst>
                            <p:childTnLst>
                              <p:par>
                                <p:cTn id="147" presetID="56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by="(-#ppt_w*2)" calcmode="lin" valueType="num">
                                      <p:cBhvr rctx="PPT">
                                        <p:cTn id="149" dur="25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</p:anim>
                                    <p:anim by="(#ppt_w*0.50)" calcmode="lin" valueType="num">
                                      <p:cBhvr>
                                        <p:cTn id="150" dur="25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(-#ppt_h/2)" to="(#ppt_y)" calcmode="lin" valueType="num">
                                      <p:cBhvr>
                                        <p:cTn id="151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</p:anim>
                                    <p:animRot by="21600000">
                                      <p:cBhvr>
                                        <p:cTn id="152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3" fill="hold">
                            <p:stCondLst>
                              <p:cond delay="1000"/>
                            </p:stCondLst>
                            <p:childTnLst>
                              <p:par>
                                <p:cTn id="154" presetID="56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by="(-#ppt_w*2)" calcmode="lin" valueType="num">
                                      <p:cBhvr rctx="PPT">
                                        <p:cTn id="156" dur="25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</p:anim>
                                    <p:anim by="(#ppt_w*0.50)" calcmode="lin" valueType="num">
                                      <p:cBhvr>
                                        <p:cTn id="157" dur="25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(-#ppt_h/2)" to="(#ppt_y)" calcmode="lin" valueType="num">
                                      <p:cBhvr>
                                        <p:cTn id="158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</p:anim>
                                    <p:animRot by="21600000">
                                      <p:cBhvr>
                                        <p:cTn id="159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0" fill="hold">
                            <p:stCondLst>
                              <p:cond delay="1500"/>
                            </p:stCondLst>
                            <p:childTnLst>
                              <p:par>
                                <p:cTn id="161" presetID="56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by="(-#ppt_w*2)" calcmode="lin" valueType="num">
                                      <p:cBhvr rctx="PPT">
                                        <p:cTn id="163" dur="25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</p:anim>
                                    <p:anim by="(#ppt_w*0.50)" calcmode="lin" valueType="num">
                                      <p:cBhvr>
                                        <p:cTn id="164" dur="25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(-#ppt_h/2)" to="(#ppt_y)" calcmode="lin" valueType="num">
                                      <p:cBhvr>
                                        <p:cTn id="165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</p:anim>
                                    <p:animRot by="21600000">
                                      <p:cBhvr>
                                        <p:cTn id="166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7" fill="hold">
                            <p:stCondLst>
                              <p:cond delay="2000"/>
                            </p:stCondLst>
                            <p:childTnLst>
                              <p:par>
                                <p:cTn id="168" presetID="56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by="(-#ppt_w*2)" calcmode="lin" valueType="num">
                                      <p:cBhvr rctx="PPT">
                                        <p:cTn id="170" dur="25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</p:anim>
                                    <p:anim by="(#ppt_w*0.50)" calcmode="lin" valueType="num">
                                      <p:cBhvr>
                                        <p:cTn id="171" dur="25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(-#ppt_h/2)" to="(#ppt_y)" calcmode="lin" valueType="num">
                                      <p:cBhvr>
                                        <p:cTn id="172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</p:anim>
                                    <p:animRot by="21600000">
                                      <p:cBhvr>
                                        <p:cTn id="173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4" fill="hold">
                            <p:stCondLst>
                              <p:cond delay="2500"/>
                            </p:stCondLst>
                            <p:childTnLst>
                              <p:par>
                                <p:cTn id="175" presetID="56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by="(-#ppt_w*2)" calcmode="lin" valueType="num">
                                      <p:cBhvr rctx="PPT">
                                        <p:cTn id="177" dur="25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</p:anim>
                                    <p:anim by="(#ppt_w*0.50)" calcmode="lin" valueType="num">
                                      <p:cBhvr>
                                        <p:cTn id="178" dur="25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(-#ppt_h/2)" to="(#ppt_y)" calcmode="lin" valueType="num">
                                      <p:cBhvr>
                                        <p:cTn id="179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</p:anim>
                                    <p:animRot by="21600000">
                                      <p:cBhvr>
                                        <p:cTn id="180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1" fill="hold">
                            <p:stCondLst>
                              <p:cond delay="3000"/>
                            </p:stCondLst>
                            <p:childTnLst>
                              <p:par>
                                <p:cTn id="182" presetID="56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by="(-#ppt_w*2)" calcmode="lin" valueType="num">
                                      <p:cBhvr rctx="PPT">
                                        <p:cTn id="184" dur="25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</p:anim>
                                    <p:anim by="(#ppt_w*0.50)" calcmode="lin" valueType="num">
                                      <p:cBhvr>
                                        <p:cTn id="185" dur="25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(-#ppt_h/2)" to="(#ppt_y)" calcmode="lin" valueType="num">
                                      <p:cBhvr>
                                        <p:cTn id="186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</p:anim>
                                    <p:animRot by="21600000">
                                      <p:cBhvr>
                                        <p:cTn id="187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8" fill="hold">
                            <p:stCondLst>
                              <p:cond delay="3500"/>
                            </p:stCondLst>
                            <p:childTnLst>
                              <p:par>
                                <p:cTn id="189" presetID="56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by="(-#ppt_w*2)" calcmode="lin" valueType="num">
                                      <p:cBhvr rctx="PPT">
                                        <p:cTn id="191" dur="25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</p:anim>
                                    <p:anim by="(#ppt_w*0.50)" calcmode="lin" valueType="num">
                                      <p:cBhvr>
                                        <p:cTn id="192" dur="25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(-#ppt_h/2)" to="(#ppt_y)" calcmode="lin" valueType="num">
                                      <p:cBhvr>
                                        <p:cTn id="193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</p:anim>
                                    <p:animRot by="21600000">
                                      <p:cBhvr>
                                        <p:cTn id="194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5" fill="hold">
                            <p:stCondLst>
                              <p:cond delay="4000"/>
                            </p:stCondLst>
                            <p:childTnLst>
                              <p:par>
                                <p:cTn id="196" presetID="34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from="(-#ppt_w/2)" to="(#ppt_x)" calcmode="lin" valueType="num">
                                      <p:cBhvr>
                                        <p:cTn id="198" dur="6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0" to="-1.0" calcmode="lin" valueType="num">
                                      <p:cBhvr>
                                        <p:cTn id="199" dur="200" decel="5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44050"/>
                                        </p:tgtEl>
                                        <p:attrNameLst>
                                          <p:attrName>xshear</p:attrName>
                                        </p:attrNameLst>
                                      </p:cBhvr>
                                    </p:anim>
                                    <p:animScale>
                                      <p:cBhvr>
                                        <p:cTn id="200" dur="200" decel="10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44050"/>
                                        </p:tgtEl>
                                      </p:cBhvr>
                                      <p:from x="100000" y="100000"/>
                                      <p:to x="80000" y="100000"/>
                                    </p:animScale>
                                    <p:anim by="(#ppt_h/3+#ppt_w*0.1)" calcmode="lin" valueType="num">
                                      <p:cBhvr additive="sum">
                                        <p:cTn id="201" dur="200" decel="10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440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4049"/>
                  </p:tgtEl>
                </p:cond>
              </p:nextCondLst>
            </p:seq>
            <p:seq concurrent="1" nextAc="seek">
              <p:cTn id="202" restart="whenNotActive" fill="hold" evtFilter="cancelBubble" nodeType="interactiveSeq">
                <p:stCondLst>
                  <p:cond evt="onClick" delay="0">
                    <p:tgtEl>
                      <p:spTgt spid="4405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03" fill="hold">
                      <p:stCondLst>
                        <p:cond delay="0"/>
                      </p:stCondLst>
                      <p:childTnLst>
                        <p:par>
                          <p:cTn id="204" fill="hold">
                            <p:stCondLst>
                              <p:cond delay="0"/>
                            </p:stCondLst>
                            <p:childTnLst>
                              <p:par>
                                <p:cTn id="205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07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8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9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0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1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2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213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214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15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216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17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218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19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220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1" fill="hold">
                      <p:stCondLst>
                        <p:cond delay="indefinite"/>
                      </p:stCondLst>
                      <p:childTnLst>
                        <p:par>
                          <p:cTn id="222" fill="hold">
                            <p:stCondLst>
                              <p:cond delay="0"/>
                            </p:stCondLst>
                            <p:childTnLst>
                              <p:par>
                                <p:cTn id="223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24" dur="500"/>
                                        <p:tgtEl>
                                          <p:spTgt spid="4406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5" dur="500"/>
                                        <p:tgtEl>
                                          <p:spTgt spid="440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6" dur="50" decel="100000"/>
                                        <p:tgtEl>
                                          <p:spTgt spid="440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7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2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4056"/>
                  </p:tgtEl>
                </p:cond>
              </p:nextCondLst>
            </p:seq>
            <p:seq concurrent="1" nextAc="seek">
              <p:cTn id="229" restart="whenNotActive" fill="hold" evtFilter="cancelBubble" nodeType="interactiveSeq">
                <p:stCondLst>
                  <p:cond evt="onClick" delay="0">
                    <p:tgtEl>
                      <p:spTgt spid="4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30" fill="hold">
                      <p:stCondLst>
                        <p:cond delay="0"/>
                      </p:stCondLst>
                      <p:childTnLst>
                        <p:par>
                          <p:cTn id="231" fill="hold">
                            <p:stCondLst>
                              <p:cond delay="0"/>
                            </p:stCondLst>
                            <p:childTnLst>
                              <p:par>
                                <p:cTn id="232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34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5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6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7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8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9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240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241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42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243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44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245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46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247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8" fill="hold">
                      <p:stCondLst>
                        <p:cond delay="indefinite"/>
                      </p:stCondLst>
                      <p:childTnLst>
                        <p:par>
                          <p:cTn id="249" fill="hold">
                            <p:stCondLst>
                              <p:cond delay="0"/>
                            </p:stCondLst>
                            <p:childTnLst>
                              <p:par>
                                <p:cTn id="250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51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2" dur="500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3" dur="50" decel="100000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4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5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2"/>
                  </p:tgtEl>
                </p:cond>
              </p:nextCondLst>
            </p:seq>
            <p:seq concurrent="1" nextAc="seek">
              <p:cTn id="256" restart="whenNotActive" fill="hold" evtFilter="cancelBubble" nodeType="interactiveSeq">
                <p:stCondLst>
                  <p:cond evt="onClick" delay="0">
                    <p:tgtEl>
                      <p:spTgt spid="4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57" fill="hold">
                      <p:stCondLst>
                        <p:cond delay="0"/>
                      </p:stCondLst>
                      <p:childTnLst>
                        <p:par>
                          <p:cTn id="258" fill="hold">
                            <p:stCondLst>
                              <p:cond delay="0"/>
                            </p:stCondLst>
                            <p:childTnLst>
                              <p:par>
                                <p:cTn id="259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61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2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3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4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5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6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267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268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69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270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71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272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73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274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5" fill="hold">
                      <p:stCondLst>
                        <p:cond delay="indefinite"/>
                      </p:stCondLst>
                      <p:childTnLst>
                        <p:par>
                          <p:cTn id="276" fill="hold">
                            <p:stCondLst>
                              <p:cond delay="0"/>
                            </p:stCondLst>
                            <p:childTnLst>
                              <p:par>
                                <p:cTn id="277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78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9" dur="500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0" dur="50" decel="100000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1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8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3"/>
                  </p:tgtEl>
                </p:cond>
              </p:nextCondLst>
            </p:seq>
            <p:seq concurrent="1" nextAc="seek">
              <p:cTn id="283" restart="whenNotActive" fill="hold" evtFilter="cancelBubble" nodeType="interactiveSeq">
                <p:stCondLst>
                  <p:cond evt="onClick" delay="0">
                    <p:tgtEl>
                      <p:spTgt spid="3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84" fill="hold">
                      <p:stCondLst>
                        <p:cond delay="0"/>
                      </p:stCondLst>
                      <p:childTnLst>
                        <p:par>
                          <p:cTn id="285" fill="hold">
                            <p:stCondLst>
                              <p:cond delay="0"/>
                            </p:stCondLst>
                            <p:childTnLst>
                              <p:par>
                                <p:cTn id="286" presetID="27" presetClass="entr" presetSubtype="0" fill="hold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2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288" dur="100"/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289" dur="100"/>
                                        <p:tgtEl>
                                          <p:spTgt spid="4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90" dur="100"/>
                                        <p:tgtEl>
                                          <p:spTgt spid="4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1" fill="hold">
                      <p:stCondLst>
                        <p:cond delay="indefinite"/>
                      </p:stCondLst>
                      <p:childTnLst>
                        <p:par>
                          <p:cTn id="292" fill="hold">
                            <p:stCondLst>
                              <p:cond delay="0"/>
                            </p:stCondLst>
                            <p:childTnLst>
                              <p:par>
                                <p:cTn id="293" presetID="26" presetClass="entr" presetSubtype="0" fill="hold" grpId="2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95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6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7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8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9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0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301" dur="7">
                                          <p:stCondLst>
                                            <p:cond delay="163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302" dur="42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03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304" dur="42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05" dur="7">
                                          <p:stCondLst>
                                            <p:cond delay="411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306" dur="42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07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308" dur="42" decel="50000">
                                          <p:stCondLst>
                                            <p:cond delay="459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9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oin.wav" builtIn="1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9"/>
                  </p:tgtEl>
                </p:cond>
              </p:nextCondLst>
            </p:seq>
            <p:seq concurrent="1" nextAc="seek">
              <p:cTn id="309" restart="whenNotActive" fill="hold" evtFilter="cancelBubble" nodeType="interactiveSeq">
                <p:stCondLst>
                  <p:cond evt="onClick" delay="0">
                    <p:tgtEl>
                      <p:spTgt spid="3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10" fill="hold">
                      <p:stCondLst>
                        <p:cond delay="0"/>
                      </p:stCondLst>
                      <p:childTnLst>
                        <p:par>
                          <p:cTn id="311" fill="hold">
                            <p:stCondLst>
                              <p:cond delay="0"/>
                            </p:stCondLst>
                            <p:childTnLst>
                              <p:par>
                                <p:cTn id="312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14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15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6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7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8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9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320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321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22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323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24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325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26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327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8" fill="hold">
                      <p:stCondLst>
                        <p:cond delay="indefinite"/>
                      </p:stCondLst>
                      <p:childTnLst>
                        <p:par>
                          <p:cTn id="329" fill="hold">
                            <p:stCondLst>
                              <p:cond delay="0"/>
                            </p:stCondLst>
                            <p:childTnLst>
                              <p:par>
                                <p:cTn id="330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31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2" dur="500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3" dur="50" decel="100000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4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3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3"/>
                  </p:tgtEl>
                </p:cond>
              </p:nextCondLst>
            </p:seq>
            <p:seq concurrent="1" nextAc="seek">
              <p:cTn id="336" restart="whenNotActive" fill="hold" evtFilter="cancelBubble" nodeType="interactiveSeq">
                <p:stCondLst>
                  <p:cond evt="onClick" delay="0">
                    <p:tgtEl>
                      <p:spTgt spid="3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37" fill="hold">
                      <p:stCondLst>
                        <p:cond delay="0"/>
                      </p:stCondLst>
                      <p:childTnLst>
                        <p:par>
                          <p:cTn id="338" fill="hold">
                            <p:stCondLst>
                              <p:cond delay="0"/>
                            </p:stCondLst>
                            <p:childTnLst>
                              <p:par>
                                <p:cTn id="339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41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42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3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4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5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6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347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348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49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350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51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352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53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354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5" fill="hold">
                      <p:stCondLst>
                        <p:cond delay="indefinite"/>
                      </p:stCondLst>
                      <p:childTnLst>
                        <p:par>
                          <p:cTn id="356" fill="hold">
                            <p:stCondLst>
                              <p:cond delay="0"/>
                            </p:stCondLst>
                            <p:childTnLst>
                              <p:par>
                                <p:cTn id="357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58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59" dur="500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0" dur="50" decel="100000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1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6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4"/>
                  </p:tgtEl>
                </p:cond>
              </p:nextCondLst>
            </p:seq>
            <p:seq concurrent="1" nextAc="seek">
              <p:cTn id="363" restart="whenNotActive" fill="hold" evtFilter="cancelBubble" nodeType="interactiveSeq">
                <p:stCondLst>
                  <p:cond evt="onClick" delay="0">
                    <p:tgtEl>
                      <p:spTgt spid="3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64" fill="hold">
                      <p:stCondLst>
                        <p:cond delay="0"/>
                      </p:stCondLst>
                      <p:childTnLst>
                        <p:par>
                          <p:cTn id="365" fill="hold">
                            <p:stCondLst>
                              <p:cond delay="0"/>
                            </p:stCondLst>
                            <p:childTnLst>
                              <p:par>
                                <p:cTn id="366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68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69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0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1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2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3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374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375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76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377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78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379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80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381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2" fill="hold">
                      <p:stCondLst>
                        <p:cond delay="indefinite"/>
                      </p:stCondLst>
                      <p:childTnLst>
                        <p:par>
                          <p:cTn id="383" fill="hold">
                            <p:stCondLst>
                              <p:cond delay="0"/>
                            </p:stCondLst>
                            <p:childTnLst>
                              <p:par>
                                <p:cTn id="384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85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86" dur="500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7" dur="50" decel="100000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8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8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5"/>
                  </p:tgtEl>
                </p:cond>
              </p:nextCondLst>
            </p:seq>
            <p:seq concurrent="1" nextAc="seek">
              <p:cTn id="390" restart="whenNotActive" fill="hold" evtFilter="cancelBubble" nodeType="interactiveSeq">
                <p:stCondLst>
                  <p:cond evt="onClick" delay="0">
                    <p:tgtEl>
                      <p:spTgt spid="3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91" fill="hold">
                      <p:stCondLst>
                        <p:cond delay="0"/>
                      </p:stCondLst>
                      <p:childTnLst>
                        <p:par>
                          <p:cTn id="392" fill="hold">
                            <p:stCondLst>
                              <p:cond delay="0"/>
                            </p:stCondLst>
                            <p:childTnLst>
                              <p:par>
                                <p:cTn id="393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95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96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7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8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9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0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401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402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03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404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05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406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07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408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9" fill="hold">
                      <p:stCondLst>
                        <p:cond delay="indefinite"/>
                      </p:stCondLst>
                      <p:childTnLst>
                        <p:par>
                          <p:cTn id="410" fill="hold">
                            <p:stCondLst>
                              <p:cond delay="0"/>
                            </p:stCondLst>
                            <p:childTnLst>
                              <p:par>
                                <p:cTn id="411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12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13" dur="500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4" dur="50" decel="100000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5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41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6"/>
                  </p:tgtEl>
                </p:cond>
              </p:nextCondLst>
            </p:seq>
            <p:seq concurrent="1" nextAc="seek">
              <p:cTn id="417" restart="whenNotActive" fill="hold" evtFilter="cancelBubble" nodeType="interactiveSeq">
                <p:stCondLst>
                  <p:cond evt="onClick" delay="0">
                    <p:tgtEl>
                      <p:spTgt spid="3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18" fill="hold">
                      <p:stCondLst>
                        <p:cond delay="0"/>
                      </p:stCondLst>
                      <p:childTnLst>
                        <p:par>
                          <p:cTn id="419" fill="hold">
                            <p:stCondLst>
                              <p:cond delay="0"/>
                            </p:stCondLst>
                            <p:childTnLst>
                              <p:par>
                                <p:cTn id="420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22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23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4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5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6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7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428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429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30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431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32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433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34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435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6" fill="hold">
                      <p:stCondLst>
                        <p:cond delay="indefinite"/>
                      </p:stCondLst>
                      <p:childTnLst>
                        <p:par>
                          <p:cTn id="437" fill="hold">
                            <p:stCondLst>
                              <p:cond delay="0"/>
                            </p:stCondLst>
                            <p:childTnLst>
                              <p:par>
                                <p:cTn id="438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39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40" dur="500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1" dur="50" decel="100000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44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7"/>
                  </p:tgtEl>
                </p:cond>
              </p:nextCondLst>
            </p:seq>
            <p:seq concurrent="1" nextAc="seek">
              <p:cTn id="444" restart="whenNotActive" fill="hold" evtFilter="cancelBubble" nodeType="interactiveSeq">
                <p:stCondLst>
                  <p:cond evt="onClick" delay="0">
                    <p:tgtEl>
                      <p:spTgt spid="3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45" fill="hold">
                      <p:stCondLst>
                        <p:cond delay="0"/>
                      </p:stCondLst>
                      <p:childTnLst>
                        <p:par>
                          <p:cTn id="446" fill="hold">
                            <p:stCondLst>
                              <p:cond delay="0"/>
                            </p:stCondLst>
                            <p:childTnLst>
                              <p:par>
                                <p:cTn id="447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49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50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1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2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3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4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455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456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57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458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59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460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61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462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3" fill="hold">
                      <p:stCondLst>
                        <p:cond delay="indefinite"/>
                      </p:stCondLst>
                      <p:childTnLst>
                        <p:par>
                          <p:cTn id="464" fill="hold">
                            <p:stCondLst>
                              <p:cond delay="0"/>
                            </p:stCondLst>
                            <p:childTnLst>
                              <p:par>
                                <p:cTn id="465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66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67" dur="500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8" dur="50" decel="100000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9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47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8"/>
                  </p:tgtEl>
                </p:cond>
              </p:nextCondLst>
            </p:seq>
            <p:seq concurrent="1" nextAc="seek">
              <p:cTn id="471" restart="whenNotActive" fill="hold" evtFilter="cancelBubble" nodeType="interactiveSeq">
                <p:stCondLst>
                  <p:cond evt="onClick" delay="0">
                    <p:tgtEl>
                      <p:spTgt spid="5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72" fill="hold">
                      <p:stCondLst>
                        <p:cond delay="0"/>
                      </p:stCondLst>
                      <p:childTnLst>
                        <p:par>
                          <p:cTn id="473" fill="hold">
                            <p:stCondLst>
                              <p:cond delay="0"/>
                            </p:stCondLst>
                            <p:childTnLst>
                              <p:par>
                                <p:cTn id="474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76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77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8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9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0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1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482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483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84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485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86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487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88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489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0" fill="hold">
                      <p:stCondLst>
                        <p:cond delay="indefinite"/>
                      </p:stCondLst>
                      <p:childTnLst>
                        <p:par>
                          <p:cTn id="491" fill="hold">
                            <p:stCondLst>
                              <p:cond delay="0"/>
                            </p:stCondLst>
                            <p:childTnLst>
                              <p:par>
                                <p:cTn id="492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93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94" dur="500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5" dur="50" decel="100000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6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49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2"/>
                  </p:tgtEl>
                </p:cond>
              </p:nextCondLst>
            </p:seq>
            <p:seq concurrent="1" nextAc="seek">
              <p:cTn id="498" restart="whenNotActive" fill="hold" evtFilter="cancelBubble" nodeType="interactiveSeq">
                <p:stCondLst>
                  <p:cond evt="onClick" delay="0">
                    <p:tgtEl>
                      <p:spTgt spid="5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99" fill="hold">
                      <p:stCondLst>
                        <p:cond delay="0"/>
                      </p:stCondLst>
                      <p:childTnLst>
                        <p:par>
                          <p:cTn id="500" fill="hold">
                            <p:stCondLst>
                              <p:cond delay="0"/>
                            </p:stCondLst>
                            <p:childTnLst>
                              <p:par>
                                <p:cTn id="501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03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04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5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6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7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8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509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510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11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512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13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514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15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516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7" fill="hold">
                      <p:stCondLst>
                        <p:cond delay="indefinite"/>
                      </p:stCondLst>
                      <p:childTnLst>
                        <p:par>
                          <p:cTn id="518" fill="hold">
                            <p:stCondLst>
                              <p:cond delay="0"/>
                            </p:stCondLst>
                            <p:childTnLst>
                              <p:par>
                                <p:cTn id="519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20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21" dur="500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2" dur="50" decel="100000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3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52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3"/>
                  </p:tgtEl>
                </p:cond>
              </p:nextCondLst>
            </p:seq>
            <p:seq concurrent="1" nextAc="seek">
              <p:cTn id="525" restart="whenNotActive" fill="hold" evtFilter="cancelBubble" nodeType="interactiveSeq">
                <p:stCondLst>
                  <p:cond evt="onClick" delay="0">
                    <p:tgtEl>
                      <p:spTgt spid="5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26" fill="hold">
                      <p:stCondLst>
                        <p:cond delay="0"/>
                      </p:stCondLst>
                      <p:childTnLst>
                        <p:par>
                          <p:cTn id="527" fill="hold">
                            <p:stCondLst>
                              <p:cond delay="0"/>
                            </p:stCondLst>
                            <p:childTnLst>
                              <p:par>
                                <p:cTn id="528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30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31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2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3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4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5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536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537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38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539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40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541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42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543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4" fill="hold">
                      <p:stCondLst>
                        <p:cond delay="indefinite"/>
                      </p:stCondLst>
                      <p:childTnLst>
                        <p:par>
                          <p:cTn id="545" fill="hold">
                            <p:stCondLst>
                              <p:cond delay="0"/>
                            </p:stCondLst>
                            <p:childTnLst>
                              <p:par>
                                <p:cTn id="546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47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48" dur="500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9" dur="50" decel="100000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0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55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6"/>
                  </p:tgtEl>
                </p:cond>
              </p:nextCondLst>
            </p:seq>
            <p:seq concurrent="1" nextAc="seek">
              <p:cTn id="552" restart="whenNotActive" fill="hold" evtFilter="cancelBubble" nodeType="interactiveSeq">
                <p:stCondLst>
                  <p:cond evt="onClick" delay="0">
                    <p:tgtEl>
                      <p:spTgt spid="5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53" fill="hold">
                      <p:stCondLst>
                        <p:cond delay="0"/>
                      </p:stCondLst>
                      <p:childTnLst>
                        <p:par>
                          <p:cTn id="554" fill="hold">
                            <p:stCondLst>
                              <p:cond delay="0"/>
                            </p:stCondLst>
                            <p:childTnLst>
                              <p:par>
                                <p:cTn id="555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57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58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9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0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1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2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563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564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65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566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67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568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69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570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1" fill="hold">
                      <p:stCondLst>
                        <p:cond delay="indefinite"/>
                      </p:stCondLst>
                      <p:childTnLst>
                        <p:par>
                          <p:cTn id="572" fill="hold">
                            <p:stCondLst>
                              <p:cond delay="0"/>
                            </p:stCondLst>
                            <p:childTnLst>
                              <p:par>
                                <p:cTn id="573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74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75" dur="500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6" dur="50" decel="100000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7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57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7"/>
                  </p:tgtEl>
                </p:cond>
              </p:nextCondLst>
            </p:seq>
            <p:seq concurrent="1" nextAc="seek">
              <p:cTn id="579" restart="whenNotActive" fill="hold" evtFilter="cancelBubble" nodeType="interactiveSeq">
                <p:stCondLst>
                  <p:cond evt="onClick" delay="0">
                    <p:tgtEl>
                      <p:spTgt spid="5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80" fill="hold">
                      <p:stCondLst>
                        <p:cond delay="0"/>
                      </p:stCondLst>
                      <p:childTnLst>
                        <p:par>
                          <p:cTn id="581" fill="hold">
                            <p:stCondLst>
                              <p:cond delay="0"/>
                            </p:stCondLst>
                            <p:childTnLst>
                              <p:par>
                                <p:cTn id="582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84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85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6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7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8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9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590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591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92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593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94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595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96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597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8" fill="hold">
                      <p:stCondLst>
                        <p:cond delay="indefinite"/>
                      </p:stCondLst>
                      <p:childTnLst>
                        <p:par>
                          <p:cTn id="599" fill="hold">
                            <p:stCondLst>
                              <p:cond delay="0"/>
                            </p:stCondLst>
                            <p:childTnLst>
                              <p:par>
                                <p:cTn id="600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01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02" dur="500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3" dur="50" decel="100000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4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60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8"/>
                  </p:tgtEl>
                </p:cond>
              </p:nextCondLst>
            </p:seq>
            <p:seq concurrent="1" nextAc="seek">
              <p:cTn id="606" restart="whenNotActive" fill="hold" evtFilter="cancelBubble" nodeType="interactiveSeq">
                <p:stCondLst>
                  <p:cond evt="onClick" delay="0">
                    <p:tgtEl>
                      <p:spTgt spid="5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07" fill="hold">
                      <p:stCondLst>
                        <p:cond delay="0"/>
                      </p:stCondLst>
                      <p:childTnLst>
                        <p:par>
                          <p:cTn id="608" fill="hold">
                            <p:stCondLst>
                              <p:cond delay="0"/>
                            </p:stCondLst>
                            <p:childTnLst>
                              <p:par>
                                <p:cTn id="609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11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12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3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4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5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6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617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618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19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620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21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622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23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624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5" fill="hold">
                      <p:stCondLst>
                        <p:cond delay="indefinite"/>
                      </p:stCondLst>
                      <p:childTnLst>
                        <p:par>
                          <p:cTn id="626" fill="hold">
                            <p:stCondLst>
                              <p:cond delay="0"/>
                            </p:stCondLst>
                            <p:childTnLst>
                              <p:par>
                                <p:cTn id="627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28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29" dur="500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0" dur="50" decel="100000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1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63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9"/>
                  </p:tgtEl>
                </p:cond>
              </p:nextCondLst>
            </p:seq>
            <p:seq concurrent="1" nextAc="seek">
              <p:cTn id="633" restart="whenNotActive" fill="hold" evtFilter="cancelBubble" nodeType="interactiveSeq">
                <p:stCondLst>
                  <p:cond evt="onClick" delay="0">
                    <p:tgtEl>
                      <p:spTgt spid="6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34" fill="hold">
                      <p:stCondLst>
                        <p:cond delay="0"/>
                      </p:stCondLst>
                      <p:childTnLst>
                        <p:par>
                          <p:cTn id="635" fill="hold">
                            <p:stCondLst>
                              <p:cond delay="0"/>
                            </p:stCondLst>
                            <p:childTnLst>
                              <p:par>
                                <p:cTn id="636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38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39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0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1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2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3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644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645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46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647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48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649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50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651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2" fill="hold">
                      <p:stCondLst>
                        <p:cond delay="indefinite"/>
                      </p:stCondLst>
                      <p:childTnLst>
                        <p:par>
                          <p:cTn id="653" fill="hold">
                            <p:stCondLst>
                              <p:cond delay="0"/>
                            </p:stCondLst>
                            <p:childTnLst>
                              <p:par>
                                <p:cTn id="654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55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56" dur="500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7" dur="50" decel="100000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8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65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0"/>
                  </p:tgtEl>
                </p:cond>
              </p:nextCondLst>
            </p:seq>
            <p:seq concurrent="1" nextAc="seek">
              <p:cTn id="660" restart="whenNotActive" fill="hold" evtFilter="cancelBubble" nodeType="interactiveSeq">
                <p:stCondLst>
                  <p:cond evt="onClick" delay="0">
                    <p:tgtEl>
                      <p:spTgt spid="6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61" fill="hold">
                      <p:stCondLst>
                        <p:cond delay="0"/>
                      </p:stCondLst>
                      <p:childTnLst>
                        <p:par>
                          <p:cTn id="662" fill="hold">
                            <p:stCondLst>
                              <p:cond delay="0"/>
                            </p:stCondLst>
                            <p:childTnLst>
                              <p:par>
                                <p:cTn id="663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65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66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7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8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9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0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671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672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73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674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75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676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77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678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9" fill="hold">
                      <p:stCondLst>
                        <p:cond delay="indefinite"/>
                      </p:stCondLst>
                      <p:childTnLst>
                        <p:par>
                          <p:cTn id="680" fill="hold">
                            <p:stCondLst>
                              <p:cond delay="0"/>
                            </p:stCondLst>
                            <p:childTnLst>
                              <p:par>
                                <p:cTn id="681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82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83" dur="500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4" dur="50" decel="100000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5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68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1"/>
                  </p:tgtEl>
                </p:cond>
              </p:nextCondLst>
            </p:seq>
            <p:seq concurrent="1" nextAc="seek">
              <p:cTn id="687" restart="whenNotActive" fill="hold" evtFilter="cancelBubble" nodeType="interactiveSeq">
                <p:stCondLst>
                  <p:cond evt="onClick" delay="0">
                    <p:tgtEl>
                      <p:spTgt spid="6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88" fill="hold">
                      <p:stCondLst>
                        <p:cond delay="0"/>
                      </p:stCondLst>
                      <p:childTnLst>
                        <p:par>
                          <p:cTn id="689" fill="hold">
                            <p:stCondLst>
                              <p:cond delay="0"/>
                            </p:stCondLst>
                            <p:childTnLst>
                              <p:par>
                                <p:cTn id="690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92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93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4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5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6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7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698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699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00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701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02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703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04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705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06" fill="hold">
                      <p:stCondLst>
                        <p:cond delay="indefinite"/>
                      </p:stCondLst>
                      <p:childTnLst>
                        <p:par>
                          <p:cTn id="707" fill="hold">
                            <p:stCondLst>
                              <p:cond delay="0"/>
                            </p:stCondLst>
                            <p:childTnLst>
                              <p:par>
                                <p:cTn id="708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09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10" dur="500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1" dur="50" decel="100000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7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8"/>
                  </p:tgtEl>
                </p:cond>
              </p:nextCondLst>
            </p:seq>
            <p:seq concurrent="1" nextAc="seek">
              <p:cTn id="714" restart="whenNotActive" fill="hold" evtFilter="cancelBubble" nodeType="interactiveSeq">
                <p:stCondLst>
                  <p:cond evt="onClick" delay="0">
                    <p:tgtEl>
                      <p:spTgt spid="6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15" fill="hold">
                      <p:stCondLst>
                        <p:cond delay="0"/>
                      </p:stCondLst>
                      <p:childTnLst>
                        <p:par>
                          <p:cTn id="716" fill="hold">
                            <p:stCondLst>
                              <p:cond delay="0"/>
                            </p:stCondLst>
                            <p:childTnLst>
                              <p:par>
                                <p:cTn id="717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19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20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1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2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3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4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725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726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27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728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29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730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31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732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3" fill="hold">
                      <p:stCondLst>
                        <p:cond delay="indefinite"/>
                      </p:stCondLst>
                      <p:childTnLst>
                        <p:par>
                          <p:cTn id="734" fill="hold">
                            <p:stCondLst>
                              <p:cond delay="0"/>
                            </p:stCondLst>
                            <p:childTnLst>
                              <p:par>
                                <p:cTn id="735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36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37" dur="500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8" dur="50" decel="100000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9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74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9"/>
                  </p:tgtEl>
                </p:cond>
              </p:nextCondLst>
            </p:seq>
            <p:seq concurrent="1" nextAc="seek">
              <p:cTn id="741" restart="whenNotActive" fill="hold" evtFilter="cancelBubble" nodeType="interactiveSeq">
                <p:stCondLst>
                  <p:cond evt="onClick" delay="0">
                    <p:tgtEl>
                      <p:spTgt spid="7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42" fill="hold">
                      <p:stCondLst>
                        <p:cond delay="0"/>
                      </p:stCondLst>
                      <p:childTnLst>
                        <p:par>
                          <p:cTn id="743" fill="hold">
                            <p:stCondLst>
                              <p:cond delay="0"/>
                            </p:stCondLst>
                            <p:childTnLst>
                              <p:par>
                                <p:cTn id="744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46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47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8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9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0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1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752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753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54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755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56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757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58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759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60" fill="hold">
                      <p:stCondLst>
                        <p:cond delay="indefinite"/>
                      </p:stCondLst>
                      <p:childTnLst>
                        <p:par>
                          <p:cTn id="761" fill="hold">
                            <p:stCondLst>
                              <p:cond delay="0"/>
                            </p:stCondLst>
                            <p:childTnLst>
                              <p:par>
                                <p:cTn id="762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63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64" dur="500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5" dur="50" decel="100000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6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76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2"/>
                  </p:tgtEl>
                </p:cond>
              </p:nextCondLst>
            </p:seq>
            <p:seq concurrent="1" nextAc="seek">
              <p:cTn id="768" restart="whenNotActive" fill="hold" evtFilter="cancelBubble" nodeType="interactiveSeq">
                <p:stCondLst>
                  <p:cond evt="onClick" delay="0">
                    <p:tgtEl>
                      <p:spTgt spid="7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69" fill="hold">
                      <p:stCondLst>
                        <p:cond delay="0"/>
                      </p:stCondLst>
                      <p:childTnLst>
                        <p:par>
                          <p:cTn id="770" fill="hold">
                            <p:stCondLst>
                              <p:cond delay="0"/>
                            </p:stCondLst>
                            <p:childTnLst>
                              <p:par>
                                <p:cTn id="771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73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74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5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6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7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8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779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780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81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782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83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784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85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786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87" fill="hold">
                      <p:stCondLst>
                        <p:cond delay="indefinite"/>
                      </p:stCondLst>
                      <p:childTnLst>
                        <p:par>
                          <p:cTn id="788" fill="hold">
                            <p:stCondLst>
                              <p:cond delay="0"/>
                            </p:stCondLst>
                            <p:childTnLst>
                              <p:par>
                                <p:cTn id="789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90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91" dur="500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2" dur="50" decel="100000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3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79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3"/>
                  </p:tgtEl>
                </p:cond>
              </p:nextCondLst>
            </p:seq>
            <p:seq concurrent="1" nextAc="seek">
              <p:cTn id="795" restart="whenNotActive" fill="hold" evtFilter="cancelBubble" nodeType="interactiveSeq">
                <p:stCondLst>
                  <p:cond evt="onClick" delay="0">
                    <p:tgtEl>
                      <p:spTgt spid="7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96" fill="hold">
                      <p:stCondLst>
                        <p:cond delay="0"/>
                      </p:stCondLst>
                      <p:childTnLst>
                        <p:par>
                          <p:cTn id="797" fill="hold">
                            <p:stCondLst>
                              <p:cond delay="0"/>
                            </p:stCondLst>
                            <p:childTnLst>
                              <p:par>
                                <p:cTn id="798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00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01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2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3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4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5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806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807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08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809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10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811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12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813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14" fill="hold">
                      <p:stCondLst>
                        <p:cond delay="indefinite"/>
                      </p:stCondLst>
                      <p:childTnLst>
                        <p:par>
                          <p:cTn id="815" fill="hold">
                            <p:stCondLst>
                              <p:cond delay="0"/>
                            </p:stCondLst>
                            <p:childTnLst>
                              <p:par>
                                <p:cTn id="816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17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18" dur="500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9" dur="50" decel="100000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0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82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4"/>
                  </p:tgtEl>
                </p:cond>
              </p:nextCondLst>
            </p:seq>
            <p:seq concurrent="1" nextAc="seek">
              <p:cTn id="822" restart="whenNotActive" fill="hold" evtFilter="cancelBubble" nodeType="interactiveSeq">
                <p:stCondLst>
                  <p:cond evt="onClick" delay="0">
                    <p:tgtEl>
                      <p:spTgt spid="7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23" fill="hold">
                      <p:stCondLst>
                        <p:cond delay="0"/>
                      </p:stCondLst>
                      <p:childTnLst>
                        <p:par>
                          <p:cTn id="824" fill="hold">
                            <p:stCondLst>
                              <p:cond delay="0"/>
                            </p:stCondLst>
                            <p:childTnLst>
                              <p:par>
                                <p:cTn id="825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27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28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9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0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1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2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833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834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35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836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37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838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39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840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41" fill="hold">
                      <p:stCondLst>
                        <p:cond delay="indefinite"/>
                      </p:stCondLst>
                      <p:childTnLst>
                        <p:par>
                          <p:cTn id="842" fill="hold">
                            <p:stCondLst>
                              <p:cond delay="0"/>
                            </p:stCondLst>
                            <p:childTnLst>
                              <p:par>
                                <p:cTn id="843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44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45" dur="500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6" dur="50" decel="100000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7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84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5"/>
                  </p:tgtEl>
                </p:cond>
              </p:nextCondLst>
            </p:seq>
            <p:seq concurrent="1" nextAc="seek">
              <p:cTn id="849" restart="whenNotActive" fill="hold" evtFilter="cancelBubble" nodeType="interactiveSeq">
                <p:stCondLst>
                  <p:cond evt="onClick" delay="0">
                    <p:tgtEl>
                      <p:spTgt spid="7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50" fill="hold">
                      <p:stCondLst>
                        <p:cond delay="0"/>
                      </p:stCondLst>
                      <p:childTnLst>
                        <p:par>
                          <p:cTn id="851" fill="hold">
                            <p:stCondLst>
                              <p:cond delay="0"/>
                            </p:stCondLst>
                            <p:childTnLst>
                              <p:par>
                                <p:cTn id="852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54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55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6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7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8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9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860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861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62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863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64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865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66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867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68" fill="hold">
                      <p:stCondLst>
                        <p:cond delay="indefinite"/>
                      </p:stCondLst>
                      <p:childTnLst>
                        <p:par>
                          <p:cTn id="869" fill="hold">
                            <p:stCondLst>
                              <p:cond delay="0"/>
                            </p:stCondLst>
                            <p:childTnLst>
                              <p:par>
                                <p:cTn id="870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71" dur="5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72" dur="500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3" dur="50" decel="100000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4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87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6"/>
                  </p:tgtEl>
                </p:cond>
              </p:nextCondLst>
            </p:seq>
            <p:seq concurrent="1" nextAc="seek">
              <p:cTn id="876" restart="whenNotActive" fill="hold" evtFilter="cancelBubble" nodeType="interactiveSeq">
                <p:stCondLst>
                  <p:cond evt="onClick" delay="0">
                    <p:tgtEl>
                      <p:spTgt spid="7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77" fill="hold">
                      <p:stCondLst>
                        <p:cond delay="0"/>
                      </p:stCondLst>
                      <p:childTnLst>
                        <p:par>
                          <p:cTn id="878" fill="hold">
                            <p:stCondLst>
                              <p:cond delay="0"/>
                            </p:stCondLst>
                            <p:childTnLst>
                              <p:par>
                                <p:cTn id="879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81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82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3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4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5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6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887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888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89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890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91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892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93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894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95" fill="hold">
                      <p:stCondLst>
                        <p:cond delay="indefinite"/>
                      </p:stCondLst>
                      <p:childTnLst>
                        <p:par>
                          <p:cTn id="896" fill="hold">
                            <p:stCondLst>
                              <p:cond delay="0"/>
                            </p:stCondLst>
                            <p:childTnLst>
                              <p:par>
                                <p:cTn id="897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98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99" dur="500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0" dur="50" decel="100000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1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90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7"/>
                  </p:tgtEl>
                </p:cond>
              </p:nextCondLst>
            </p:seq>
            <p:seq concurrent="1" nextAc="seek">
              <p:cTn id="903" restart="whenNotActive" fill="hold" evtFilter="cancelBubble" nodeType="interactiveSeq">
                <p:stCondLst>
                  <p:cond evt="onClick" delay="0">
                    <p:tgtEl>
                      <p:spTgt spid="8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04" fill="hold">
                      <p:stCondLst>
                        <p:cond delay="0"/>
                      </p:stCondLst>
                      <p:childTnLst>
                        <p:par>
                          <p:cTn id="905" fill="hold">
                            <p:stCondLst>
                              <p:cond delay="0"/>
                            </p:stCondLst>
                            <p:childTnLst>
                              <p:par>
                                <p:cTn id="906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08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09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0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1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2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3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914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915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16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917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18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919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20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921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22" fill="hold">
                      <p:stCondLst>
                        <p:cond delay="indefinite"/>
                      </p:stCondLst>
                      <p:childTnLst>
                        <p:par>
                          <p:cTn id="923" fill="hold">
                            <p:stCondLst>
                              <p:cond delay="0"/>
                            </p:stCondLst>
                            <p:childTnLst>
                              <p:par>
                                <p:cTn id="924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25" dur="5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26" dur="500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7" dur="50" decel="100000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8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92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4"/>
                  </p:tgtEl>
                </p:cond>
              </p:nextCondLst>
            </p:seq>
            <p:seq concurrent="1" nextAc="seek">
              <p:cTn id="930" restart="whenNotActive" fill="hold" evtFilter="cancelBubble" nodeType="interactiveSeq">
                <p:stCondLst>
                  <p:cond evt="onClick" delay="0">
                    <p:tgtEl>
                      <p:spTgt spid="8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31" fill="hold">
                      <p:stCondLst>
                        <p:cond delay="0"/>
                      </p:stCondLst>
                      <p:childTnLst>
                        <p:par>
                          <p:cTn id="932" fill="hold">
                            <p:stCondLst>
                              <p:cond delay="0"/>
                            </p:stCondLst>
                            <p:childTnLst>
                              <p:par>
                                <p:cTn id="933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35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36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7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8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9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40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941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942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43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944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45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946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47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948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49" fill="hold">
                      <p:stCondLst>
                        <p:cond delay="indefinite"/>
                      </p:stCondLst>
                      <p:childTnLst>
                        <p:par>
                          <p:cTn id="950" fill="hold">
                            <p:stCondLst>
                              <p:cond delay="0"/>
                            </p:stCondLst>
                            <p:childTnLst>
                              <p:par>
                                <p:cTn id="951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52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53" dur="500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54" dur="50" decel="100000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55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95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5"/>
                  </p:tgtEl>
                </p:cond>
              </p:nextCondLst>
            </p:seq>
            <p:seq concurrent="1" nextAc="seek">
              <p:cTn id="957" restart="whenNotActive" fill="hold" evtFilter="cancelBubble" nodeType="interactiveSeq">
                <p:stCondLst>
                  <p:cond evt="onClick" delay="0">
                    <p:tgtEl>
                      <p:spTgt spid="8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58" fill="hold">
                      <p:stCondLst>
                        <p:cond delay="0"/>
                      </p:stCondLst>
                      <p:childTnLst>
                        <p:par>
                          <p:cTn id="959" fill="hold">
                            <p:stCondLst>
                              <p:cond delay="0"/>
                            </p:stCondLst>
                            <p:childTnLst>
                              <p:par>
                                <p:cTn id="960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62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63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64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65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66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67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968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969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70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971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72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973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74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975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76" fill="hold">
                      <p:stCondLst>
                        <p:cond delay="indefinite"/>
                      </p:stCondLst>
                      <p:childTnLst>
                        <p:par>
                          <p:cTn id="977" fill="hold">
                            <p:stCondLst>
                              <p:cond delay="0"/>
                            </p:stCondLst>
                            <p:childTnLst>
                              <p:par>
                                <p:cTn id="978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79" dur="500"/>
                                        <p:tgtEl>
                                          <p:spTgt spid="9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80" dur="500"/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1" dur="50" decel="100000"/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98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8"/>
                  </p:tgtEl>
                </p:cond>
              </p:nextCondLst>
            </p:seq>
            <p:seq concurrent="1" nextAc="seek">
              <p:cTn id="984" restart="whenNotActive" fill="hold" evtFilter="cancelBubble" nodeType="interactiveSeq">
                <p:stCondLst>
                  <p:cond evt="onClick" delay="0">
                    <p:tgtEl>
                      <p:spTgt spid="8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85" fill="hold">
                      <p:stCondLst>
                        <p:cond delay="0"/>
                      </p:stCondLst>
                      <p:childTnLst>
                        <p:par>
                          <p:cTn id="986" fill="hold">
                            <p:stCondLst>
                              <p:cond delay="0"/>
                            </p:stCondLst>
                            <p:childTnLst>
                              <p:par>
                                <p:cTn id="987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89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0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91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92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93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94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995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996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97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998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99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000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001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002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03" fill="hold">
                      <p:stCondLst>
                        <p:cond delay="indefinite"/>
                      </p:stCondLst>
                      <p:childTnLst>
                        <p:par>
                          <p:cTn id="1004" fill="hold">
                            <p:stCondLst>
                              <p:cond delay="0"/>
                            </p:stCondLst>
                            <p:childTnLst>
                              <p:par>
                                <p:cTn id="1005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06" dur="5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07" dur="500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8" dur="50" decel="100000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9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0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9"/>
                  </p:tgtEl>
                </p:cond>
              </p:nextCondLst>
            </p:seq>
            <p:seq concurrent="1" nextAc="seek">
              <p:cTn id="1011" restart="whenNotActive" fill="hold" evtFilter="cancelBubble" nodeType="interactiveSeq">
                <p:stCondLst>
                  <p:cond evt="onClick" delay="0">
                    <p:tgtEl>
                      <p:spTgt spid="9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012" fill="hold">
                      <p:stCondLst>
                        <p:cond delay="0"/>
                      </p:stCondLst>
                      <p:childTnLst>
                        <p:par>
                          <p:cTn id="1013" fill="hold">
                            <p:stCondLst>
                              <p:cond delay="0"/>
                            </p:stCondLst>
                            <p:childTnLst>
                              <p:par>
                                <p:cTn id="1014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16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17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8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9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20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21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022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023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024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025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026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027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028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029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30" fill="hold">
                      <p:stCondLst>
                        <p:cond delay="indefinite"/>
                      </p:stCondLst>
                      <p:childTnLst>
                        <p:par>
                          <p:cTn id="1031" fill="hold">
                            <p:stCondLst>
                              <p:cond delay="0"/>
                            </p:stCondLst>
                            <p:childTnLst>
                              <p:par>
                                <p:cTn id="1032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33" dur="5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34" dur="500"/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35" dur="50" decel="100000"/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36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03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0"/>
                  </p:tgtEl>
                </p:cond>
              </p:nextCondLst>
            </p:seq>
            <p:seq concurrent="1" nextAc="seek">
              <p:cTn id="1038" restart="whenNotActive" fill="hold" evtFilter="cancelBubble" nodeType="interactiveSeq">
                <p:stCondLst>
                  <p:cond evt="onClick" delay="0">
                    <p:tgtEl>
                      <p:spTgt spid="9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039" fill="hold">
                      <p:stCondLst>
                        <p:cond delay="0"/>
                      </p:stCondLst>
                      <p:childTnLst>
                        <p:par>
                          <p:cTn id="1040" fill="hold">
                            <p:stCondLst>
                              <p:cond delay="0"/>
                            </p:stCondLst>
                            <p:childTnLst>
                              <p:par>
                                <p:cTn id="1041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43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44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45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46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47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48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049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050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051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052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053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054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055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056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57" fill="hold">
                      <p:stCondLst>
                        <p:cond delay="indefinite"/>
                      </p:stCondLst>
                      <p:childTnLst>
                        <p:par>
                          <p:cTn id="1058" fill="hold">
                            <p:stCondLst>
                              <p:cond delay="0"/>
                            </p:stCondLst>
                            <p:childTnLst>
                              <p:par>
                                <p:cTn id="1059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60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1" dur="500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62" dur="50" decel="100000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63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06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1"/>
                  </p:tgtEl>
                </p:cond>
              </p:nextCondLst>
            </p:seq>
            <p:seq concurrent="1" nextAc="seek">
              <p:cTn id="1065" restart="whenNotActive" fill="hold" evtFilter="cancelBubble" nodeType="interactiveSeq">
                <p:stCondLst>
                  <p:cond evt="onClick" delay="0">
                    <p:tgtEl>
                      <p:spTgt spid="9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066" fill="hold">
                      <p:stCondLst>
                        <p:cond delay="0"/>
                      </p:stCondLst>
                      <p:childTnLst>
                        <p:par>
                          <p:cTn id="1067" fill="hold">
                            <p:stCondLst>
                              <p:cond delay="0"/>
                            </p:stCondLst>
                            <p:childTnLst>
                              <p:par>
                                <p:cTn id="1068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70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71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2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3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4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5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076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077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078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079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080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081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082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083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84" fill="hold">
                      <p:stCondLst>
                        <p:cond delay="indefinite"/>
                      </p:stCondLst>
                      <p:childTnLst>
                        <p:par>
                          <p:cTn id="1085" fill="hold">
                            <p:stCondLst>
                              <p:cond delay="0"/>
                            </p:stCondLst>
                            <p:childTnLst>
                              <p:par>
                                <p:cTn id="1086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87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88" dur="500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9" dur="50" decel="100000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90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09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2"/>
                  </p:tgtEl>
                </p:cond>
              </p:nextCondLst>
            </p:seq>
            <p:seq concurrent="1" nextAc="seek">
              <p:cTn id="1092" restart="whenNotActive" fill="hold" evtFilter="cancelBubble" nodeType="interactiveSeq">
                <p:stCondLst>
                  <p:cond evt="onClick" delay="0">
                    <p:tgtEl>
                      <p:spTgt spid="9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093" fill="hold">
                      <p:stCondLst>
                        <p:cond delay="0"/>
                      </p:stCondLst>
                      <p:childTnLst>
                        <p:par>
                          <p:cTn id="1094" fill="hold">
                            <p:stCondLst>
                              <p:cond delay="0"/>
                            </p:stCondLst>
                            <p:childTnLst>
                              <p:par>
                                <p:cTn id="1095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97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98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99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00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01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02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103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104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105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106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107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108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109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110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11" fill="hold">
                      <p:stCondLst>
                        <p:cond delay="indefinite"/>
                      </p:stCondLst>
                      <p:childTnLst>
                        <p:par>
                          <p:cTn id="1112" fill="hold">
                            <p:stCondLst>
                              <p:cond delay="0"/>
                            </p:stCondLst>
                            <p:childTnLst>
                              <p:par>
                                <p:cTn id="1113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14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15" dur="500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16" dur="50" decel="100000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17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11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3"/>
                  </p:tgtEl>
                </p:cond>
              </p:nextCondLst>
            </p:seq>
            <p:seq concurrent="1" nextAc="seek">
              <p:cTn id="1119" restart="whenNotActive" fill="hold" evtFilter="cancelBubble" nodeType="interactiveSeq">
                <p:stCondLst>
                  <p:cond evt="onClick" delay="0">
                    <p:tgtEl>
                      <p:spTgt spid="10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20" fill="hold">
                      <p:stCondLst>
                        <p:cond delay="0"/>
                      </p:stCondLst>
                      <p:childTnLst>
                        <p:par>
                          <p:cTn id="1121" fill="hold">
                            <p:stCondLst>
                              <p:cond delay="0"/>
                            </p:stCondLst>
                            <p:childTnLst>
                              <p:par>
                                <p:cTn id="1122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24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25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26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27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28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29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130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131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132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133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134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135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136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137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38" fill="hold">
                      <p:stCondLst>
                        <p:cond delay="indefinite"/>
                      </p:stCondLst>
                      <p:childTnLst>
                        <p:par>
                          <p:cTn id="1139" fill="hold">
                            <p:stCondLst>
                              <p:cond delay="0"/>
                            </p:stCondLst>
                            <p:childTnLst>
                              <p:par>
                                <p:cTn id="1140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41" dur="5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42" dur="500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43" dur="50" decel="100000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44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14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0"/>
                  </p:tgtEl>
                </p:cond>
              </p:nextCondLst>
            </p:seq>
            <p:seq concurrent="1" nextAc="seek">
              <p:cTn id="1146" restart="whenNotActive" fill="hold" evtFilter="cancelBubble" nodeType="interactiveSeq">
                <p:stCondLst>
                  <p:cond evt="onClick" delay="0">
                    <p:tgtEl>
                      <p:spTgt spid="10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47" fill="hold">
                      <p:stCondLst>
                        <p:cond delay="0"/>
                      </p:stCondLst>
                      <p:childTnLst>
                        <p:par>
                          <p:cTn id="1148" fill="hold">
                            <p:stCondLst>
                              <p:cond delay="0"/>
                            </p:stCondLst>
                            <p:childTnLst>
                              <p:par>
                                <p:cTn id="1149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51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52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53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54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55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56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157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158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159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160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161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162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163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164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65" fill="hold">
                      <p:stCondLst>
                        <p:cond delay="indefinite"/>
                      </p:stCondLst>
                      <p:childTnLst>
                        <p:par>
                          <p:cTn id="1166" fill="hold">
                            <p:stCondLst>
                              <p:cond delay="0"/>
                            </p:stCondLst>
                            <p:childTnLst>
                              <p:par>
                                <p:cTn id="1167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68" dur="500"/>
                                        <p:tgtEl>
                                          <p:spTgt spid="10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69" dur="500"/>
                                        <p:tgtEl>
                                          <p:spTgt spid="10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70" dur="50" decel="100000"/>
                                        <p:tgtEl>
                                          <p:spTgt spid="1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71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17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1"/>
                  </p:tgtEl>
                </p:cond>
              </p:nextCondLst>
            </p:seq>
            <p:seq concurrent="1" nextAc="seek">
              <p:cTn id="1173" restart="whenNotActive" fill="hold" evtFilter="cancelBubble" nodeType="interactiveSeq">
                <p:stCondLst>
                  <p:cond evt="onClick" delay="0">
                    <p:tgtEl>
                      <p:spTgt spid="10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74" fill="hold">
                      <p:stCondLst>
                        <p:cond delay="0"/>
                      </p:stCondLst>
                      <p:childTnLst>
                        <p:par>
                          <p:cTn id="1175" fill="hold">
                            <p:stCondLst>
                              <p:cond delay="0"/>
                            </p:stCondLst>
                            <p:childTnLst>
                              <p:par>
                                <p:cTn id="1176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78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79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80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81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82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83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184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185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186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187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188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189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190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191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92" fill="hold">
                      <p:stCondLst>
                        <p:cond delay="indefinite"/>
                      </p:stCondLst>
                      <p:childTnLst>
                        <p:par>
                          <p:cTn id="1193" fill="hold">
                            <p:stCondLst>
                              <p:cond delay="0"/>
                            </p:stCondLst>
                            <p:childTnLst>
                              <p:par>
                                <p:cTn id="1194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95" dur="500"/>
                                        <p:tgtEl>
                                          <p:spTgt spid="1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96" dur="500"/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97" dur="50" decel="100000"/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98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19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4"/>
                  </p:tgtEl>
                </p:cond>
              </p:nextCondLst>
            </p:seq>
            <p:seq concurrent="1" nextAc="seek">
              <p:cTn id="1200" restart="whenNotActive" fill="hold" evtFilter="cancelBubble" nodeType="interactiveSeq">
                <p:stCondLst>
                  <p:cond evt="onClick" delay="0">
                    <p:tgtEl>
                      <p:spTgt spid="10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201" fill="hold">
                      <p:stCondLst>
                        <p:cond delay="0"/>
                      </p:stCondLst>
                      <p:childTnLst>
                        <p:par>
                          <p:cTn id="1202" fill="hold">
                            <p:stCondLst>
                              <p:cond delay="0"/>
                            </p:stCondLst>
                            <p:childTnLst>
                              <p:par>
                                <p:cTn id="1203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05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06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07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08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09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10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211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212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13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214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15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216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17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218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19" fill="hold">
                      <p:stCondLst>
                        <p:cond delay="indefinite"/>
                      </p:stCondLst>
                      <p:childTnLst>
                        <p:par>
                          <p:cTn id="1220" fill="hold">
                            <p:stCondLst>
                              <p:cond delay="0"/>
                            </p:stCondLst>
                            <p:childTnLst>
                              <p:par>
                                <p:cTn id="1221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22" dur="5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23" dur="500"/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24" dur="50" decel="100000"/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25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22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5"/>
                  </p:tgtEl>
                </p:cond>
              </p:nextCondLst>
            </p:seq>
            <p:seq concurrent="1" nextAc="seek">
              <p:cTn id="1227" restart="whenNotActive" fill="hold" evtFilter="cancelBubble" nodeType="interactiveSeq">
                <p:stCondLst>
                  <p:cond evt="onClick" delay="0">
                    <p:tgtEl>
                      <p:spTgt spid="10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228" fill="hold">
                      <p:stCondLst>
                        <p:cond delay="0"/>
                      </p:stCondLst>
                      <p:childTnLst>
                        <p:par>
                          <p:cTn id="1229" fill="hold">
                            <p:stCondLst>
                              <p:cond delay="0"/>
                            </p:stCondLst>
                            <p:childTnLst>
                              <p:par>
                                <p:cTn id="1230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32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33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34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35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36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37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238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239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40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241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42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243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44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245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46" fill="hold">
                      <p:stCondLst>
                        <p:cond delay="indefinite"/>
                      </p:stCondLst>
                      <p:childTnLst>
                        <p:par>
                          <p:cTn id="1247" fill="hold">
                            <p:stCondLst>
                              <p:cond delay="0"/>
                            </p:stCondLst>
                            <p:childTnLst>
                              <p:par>
                                <p:cTn id="1248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49" dur="500"/>
                                        <p:tgtEl>
                                          <p:spTgt spid="1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50" dur="500"/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51" dur="50" decel="100000"/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5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25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6"/>
                  </p:tgtEl>
                </p:cond>
              </p:nextCondLst>
            </p:seq>
            <p:seq concurrent="1" nextAc="seek">
              <p:cTn id="1254" restart="whenNotActive" fill="hold" evtFilter="cancelBubble" nodeType="interactiveSeq">
                <p:stCondLst>
                  <p:cond evt="onClick" delay="0">
                    <p:tgtEl>
                      <p:spTgt spid="10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255" fill="hold">
                      <p:stCondLst>
                        <p:cond delay="0"/>
                      </p:stCondLst>
                      <p:childTnLst>
                        <p:par>
                          <p:cTn id="1256" fill="hold">
                            <p:stCondLst>
                              <p:cond delay="0"/>
                            </p:stCondLst>
                            <p:childTnLst>
                              <p:par>
                                <p:cTn id="1257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59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60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61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62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63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64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265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266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67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268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69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270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71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272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73" fill="hold">
                      <p:stCondLst>
                        <p:cond delay="indefinite"/>
                      </p:stCondLst>
                      <p:childTnLst>
                        <p:par>
                          <p:cTn id="1274" fill="hold">
                            <p:stCondLst>
                              <p:cond delay="0"/>
                            </p:stCondLst>
                            <p:childTnLst>
                              <p:par>
                                <p:cTn id="1275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76" dur="500"/>
                                        <p:tgtEl>
                                          <p:spTgt spid="1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77" dur="500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78" dur="50" decel="100000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79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28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7"/>
                  </p:tgtEl>
                </p:cond>
              </p:nextCondLst>
            </p:seq>
            <p:seq concurrent="1" nextAc="seek">
              <p:cTn id="1281" restart="whenNotActive" fill="hold" evtFilter="cancelBubble" nodeType="interactiveSeq">
                <p:stCondLst>
                  <p:cond evt="onClick" delay="0">
                    <p:tgtEl>
                      <p:spTgt spid="10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282" fill="hold">
                      <p:stCondLst>
                        <p:cond delay="0"/>
                      </p:stCondLst>
                      <p:childTnLst>
                        <p:par>
                          <p:cTn id="1283" fill="hold">
                            <p:stCondLst>
                              <p:cond delay="0"/>
                            </p:stCondLst>
                            <p:childTnLst>
                              <p:par>
                                <p:cTn id="1284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86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87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88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89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90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91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292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293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94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295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96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297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98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299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00" fill="hold">
                      <p:stCondLst>
                        <p:cond delay="indefinite"/>
                      </p:stCondLst>
                      <p:childTnLst>
                        <p:par>
                          <p:cTn id="1301" fill="hold">
                            <p:stCondLst>
                              <p:cond delay="0"/>
                            </p:stCondLst>
                            <p:childTnLst>
                              <p:par>
                                <p:cTn id="1302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03" dur="500"/>
                                        <p:tgtEl>
                                          <p:spTgt spid="1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04" dur="500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05" dur="50" decel="100000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06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0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8"/>
                  </p:tgtEl>
                </p:cond>
              </p:nextCondLst>
            </p:seq>
            <p:seq concurrent="1" nextAc="seek">
              <p:cTn id="1308" restart="whenNotActive" fill="hold" evtFilter="cancelBubble" nodeType="interactiveSeq">
                <p:stCondLst>
                  <p:cond evt="onClick" delay="0">
                    <p:tgtEl>
                      <p:spTgt spid="10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09" fill="hold">
                      <p:stCondLst>
                        <p:cond delay="0"/>
                      </p:stCondLst>
                      <p:childTnLst>
                        <p:par>
                          <p:cTn id="1310" fill="hold">
                            <p:stCondLst>
                              <p:cond delay="0"/>
                            </p:stCondLst>
                            <p:childTnLst>
                              <p:par>
                                <p:cTn id="1311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13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14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15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16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17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18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319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320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321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322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323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324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325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326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27" fill="hold">
                      <p:stCondLst>
                        <p:cond delay="indefinite"/>
                      </p:stCondLst>
                      <p:childTnLst>
                        <p:par>
                          <p:cTn id="1328" fill="hold">
                            <p:stCondLst>
                              <p:cond delay="0"/>
                            </p:stCondLst>
                            <p:childTnLst>
                              <p:par>
                                <p:cTn id="1329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30" dur="500"/>
                                        <p:tgtEl>
                                          <p:spTgt spid="1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31" dur="500"/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32" dur="50" decel="100000"/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33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3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9"/>
                  </p:tgtEl>
                </p:cond>
              </p:nextCondLst>
            </p:seq>
            <p:seq concurrent="1" nextAc="seek">
              <p:cTn id="1335" restart="whenNotActive" fill="hold" evtFilter="cancelBubble" nodeType="interactiveSeq">
                <p:stCondLst>
                  <p:cond evt="onClick" delay="0">
                    <p:tgtEl>
                      <p:spTgt spid="11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36" fill="hold">
                      <p:stCondLst>
                        <p:cond delay="0"/>
                      </p:stCondLst>
                      <p:childTnLst>
                        <p:par>
                          <p:cTn id="1337" fill="hold">
                            <p:stCondLst>
                              <p:cond delay="0"/>
                            </p:stCondLst>
                            <p:childTnLst>
                              <p:par>
                                <p:cTn id="1338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40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41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42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43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44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45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346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347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348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349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350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351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352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353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54" fill="hold">
                      <p:stCondLst>
                        <p:cond delay="indefinite"/>
                      </p:stCondLst>
                      <p:childTnLst>
                        <p:par>
                          <p:cTn id="1355" fill="hold">
                            <p:stCondLst>
                              <p:cond delay="0"/>
                            </p:stCondLst>
                            <p:childTnLst>
                              <p:par>
                                <p:cTn id="1356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57" dur="500"/>
                                        <p:tgtEl>
                                          <p:spTgt spid="1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58" dur="500"/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59" dur="50" decel="100000"/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60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6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16"/>
                  </p:tgtEl>
                </p:cond>
              </p:nextCondLst>
            </p:seq>
            <p:seq concurrent="1" nextAc="seek">
              <p:cTn id="1362" restart="whenNotActive" fill="hold" evtFilter="cancelBubble" nodeType="interactiveSeq">
                <p:stCondLst>
                  <p:cond evt="onClick" delay="0">
                    <p:tgtEl>
                      <p:spTgt spid="11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63" fill="hold">
                      <p:stCondLst>
                        <p:cond delay="0"/>
                      </p:stCondLst>
                      <p:childTnLst>
                        <p:par>
                          <p:cTn id="1364" fill="hold">
                            <p:stCondLst>
                              <p:cond delay="0"/>
                            </p:stCondLst>
                            <p:childTnLst>
                              <p:par>
                                <p:cTn id="1365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67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68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69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70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71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72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373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374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375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376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377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378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379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380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81" fill="hold">
                      <p:stCondLst>
                        <p:cond delay="indefinite"/>
                      </p:stCondLst>
                      <p:childTnLst>
                        <p:par>
                          <p:cTn id="1382" fill="hold">
                            <p:stCondLst>
                              <p:cond delay="0"/>
                            </p:stCondLst>
                            <p:childTnLst>
                              <p:par>
                                <p:cTn id="1383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84" dur="500"/>
                                        <p:tgtEl>
                                          <p:spTgt spid="1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85" dur="500"/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86" dur="50" decel="100000"/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87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8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17"/>
                  </p:tgtEl>
                </p:cond>
              </p:nextCondLst>
            </p:seq>
            <p:seq concurrent="1" nextAc="seek">
              <p:cTn id="1389" restart="whenNotActive" fill="hold" evtFilter="cancelBubble" nodeType="interactiveSeq">
                <p:stCondLst>
                  <p:cond evt="onClick" delay="0">
                    <p:tgtEl>
                      <p:spTgt spid="12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90" fill="hold">
                      <p:stCondLst>
                        <p:cond delay="0"/>
                      </p:stCondLst>
                      <p:childTnLst>
                        <p:par>
                          <p:cTn id="1391" fill="hold">
                            <p:stCondLst>
                              <p:cond delay="0"/>
                            </p:stCondLst>
                            <p:childTnLst>
                              <p:par>
                                <p:cTn id="1392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94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95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96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97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98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99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400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401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402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403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404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405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406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407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08" fill="hold">
                      <p:stCondLst>
                        <p:cond delay="indefinite"/>
                      </p:stCondLst>
                      <p:childTnLst>
                        <p:par>
                          <p:cTn id="1409" fill="hold">
                            <p:stCondLst>
                              <p:cond delay="0"/>
                            </p:stCondLst>
                            <p:childTnLst>
                              <p:par>
                                <p:cTn id="1410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411" dur="500"/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12" dur="500"/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13" dur="50" decel="100000"/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14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41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0"/>
                  </p:tgtEl>
                </p:cond>
              </p:nextCondLst>
            </p:seq>
            <p:seq concurrent="1" nextAc="seek">
              <p:cTn id="1416" restart="whenNotActive" fill="hold" evtFilter="cancelBubble" nodeType="interactiveSeq">
                <p:stCondLst>
                  <p:cond evt="onClick" delay="0">
                    <p:tgtEl>
                      <p:spTgt spid="12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17" fill="hold">
                      <p:stCondLst>
                        <p:cond delay="0"/>
                      </p:stCondLst>
                      <p:childTnLst>
                        <p:par>
                          <p:cTn id="1418" fill="hold">
                            <p:stCondLst>
                              <p:cond delay="0"/>
                            </p:stCondLst>
                            <p:childTnLst>
                              <p:par>
                                <p:cTn id="1419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421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22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23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24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25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26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427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428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429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430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431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432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433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434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35" fill="hold">
                      <p:stCondLst>
                        <p:cond delay="indefinite"/>
                      </p:stCondLst>
                      <p:childTnLst>
                        <p:par>
                          <p:cTn id="1436" fill="hold">
                            <p:stCondLst>
                              <p:cond delay="0"/>
                            </p:stCondLst>
                            <p:childTnLst>
                              <p:par>
                                <p:cTn id="1437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438" dur="500"/>
                                        <p:tgtEl>
                                          <p:spTgt spid="12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39" dur="500"/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40" dur="50" decel="100000"/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41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44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1"/>
                  </p:tgtEl>
                </p:cond>
              </p:nextCondLst>
            </p:seq>
            <p:seq concurrent="1" nextAc="seek">
              <p:cTn id="1443" restart="whenNotActive" fill="hold" evtFilter="cancelBubble" nodeType="interactiveSeq">
                <p:stCondLst>
                  <p:cond evt="onClick" delay="0">
                    <p:tgtEl>
                      <p:spTgt spid="12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44" fill="hold">
                      <p:stCondLst>
                        <p:cond delay="0"/>
                      </p:stCondLst>
                      <p:childTnLst>
                        <p:par>
                          <p:cTn id="1445" fill="hold">
                            <p:stCondLst>
                              <p:cond delay="0"/>
                            </p:stCondLst>
                            <p:childTnLst>
                              <p:par>
                                <p:cTn id="1446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448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49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50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51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52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53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454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455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456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457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458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459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460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461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62" fill="hold">
                      <p:stCondLst>
                        <p:cond delay="indefinite"/>
                      </p:stCondLst>
                      <p:childTnLst>
                        <p:par>
                          <p:cTn id="1463" fill="hold">
                            <p:stCondLst>
                              <p:cond delay="0"/>
                            </p:stCondLst>
                            <p:childTnLst>
                              <p:par>
                                <p:cTn id="1464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465" dur="500"/>
                                        <p:tgtEl>
                                          <p:spTgt spid="12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66" dur="500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67" dur="50" decel="100000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68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46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2"/>
                  </p:tgtEl>
                </p:cond>
              </p:nextCondLst>
            </p:seq>
            <p:seq concurrent="1" nextAc="seek">
              <p:cTn id="1470" restart="whenNotActive" fill="hold" evtFilter="cancelBubble" nodeType="interactiveSeq">
                <p:stCondLst>
                  <p:cond evt="onClick" delay="0">
                    <p:tgtEl>
                      <p:spTgt spid="12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71" fill="hold">
                      <p:stCondLst>
                        <p:cond delay="0"/>
                      </p:stCondLst>
                      <p:childTnLst>
                        <p:par>
                          <p:cTn id="1472" fill="hold">
                            <p:stCondLst>
                              <p:cond delay="0"/>
                            </p:stCondLst>
                            <p:childTnLst>
                              <p:par>
                                <p:cTn id="1473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475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76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77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78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79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80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481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482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483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484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485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486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487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488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89" fill="hold">
                      <p:stCondLst>
                        <p:cond delay="indefinite"/>
                      </p:stCondLst>
                      <p:childTnLst>
                        <p:par>
                          <p:cTn id="1490" fill="hold">
                            <p:stCondLst>
                              <p:cond delay="0"/>
                            </p:stCondLst>
                            <p:childTnLst>
                              <p:par>
                                <p:cTn id="1491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492" dur="5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93" dur="500"/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94" dur="50" decel="100000"/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95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49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3"/>
                  </p:tgtEl>
                </p:cond>
              </p:nextCondLst>
            </p:seq>
            <p:seq concurrent="1" nextAc="seek">
              <p:cTn id="1497" restart="whenNotActive" fill="hold" evtFilter="cancelBubble" nodeType="interactiveSeq">
                <p:stCondLst>
                  <p:cond evt="onClick" delay="0">
                    <p:tgtEl>
                      <p:spTgt spid="12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98" fill="hold">
                      <p:stCondLst>
                        <p:cond delay="0"/>
                      </p:stCondLst>
                      <p:childTnLst>
                        <p:par>
                          <p:cTn id="1499" fill="hold">
                            <p:stCondLst>
                              <p:cond delay="0"/>
                            </p:stCondLst>
                            <p:childTnLst>
                              <p:par>
                                <p:cTn id="1500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02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03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04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05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06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07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508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509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510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511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512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513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514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515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16" fill="hold">
                      <p:stCondLst>
                        <p:cond delay="indefinite"/>
                      </p:stCondLst>
                      <p:childTnLst>
                        <p:par>
                          <p:cTn id="1517" fill="hold">
                            <p:stCondLst>
                              <p:cond delay="0"/>
                            </p:stCondLst>
                            <p:childTnLst>
                              <p:par>
                                <p:cTn id="1518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519" dur="500"/>
                                        <p:tgtEl>
                                          <p:spTgt spid="13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20" dur="500"/>
                                        <p:tgtEl>
                                          <p:spTgt spid="1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21" dur="50" decel="100000"/>
                                        <p:tgtEl>
                                          <p:spTgt spid="1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2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52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4"/>
                  </p:tgtEl>
                </p:cond>
              </p:nextCondLst>
            </p:seq>
            <p:seq concurrent="1" nextAc="seek">
              <p:cTn id="1524" restart="whenNotActive" fill="hold" evtFilter="cancelBubble" nodeType="interactiveSeq">
                <p:stCondLst>
                  <p:cond evt="onClick" delay="0">
                    <p:tgtEl>
                      <p:spTgt spid="12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525" fill="hold">
                      <p:stCondLst>
                        <p:cond delay="0"/>
                      </p:stCondLst>
                      <p:childTnLst>
                        <p:par>
                          <p:cTn id="1526" fill="hold">
                            <p:stCondLst>
                              <p:cond delay="0"/>
                            </p:stCondLst>
                            <p:childTnLst>
                              <p:par>
                                <p:cTn id="1527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29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30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31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32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33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34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535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536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537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538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539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540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541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542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43" fill="hold">
                      <p:stCondLst>
                        <p:cond delay="indefinite"/>
                      </p:stCondLst>
                      <p:childTnLst>
                        <p:par>
                          <p:cTn id="1544" fill="hold">
                            <p:stCondLst>
                              <p:cond delay="0"/>
                            </p:stCondLst>
                            <p:childTnLst>
                              <p:par>
                                <p:cTn id="1545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546" dur="500"/>
                                        <p:tgtEl>
                                          <p:spTgt spid="13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47" dur="500"/>
                                        <p:tgtEl>
                                          <p:spTgt spid="1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48" dur="50" decel="100000"/>
                                        <p:tgtEl>
                                          <p:spTgt spid="1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49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55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5"/>
                  </p:tgtEl>
                </p:cond>
              </p:nextCondLst>
            </p:seq>
            <p:seq concurrent="1" nextAc="seek">
              <p:cTn id="1551" restart="whenNotActive" fill="hold" evtFilter="cancelBubble" nodeType="interactiveSeq">
                <p:stCondLst>
                  <p:cond evt="onClick" delay="0">
                    <p:tgtEl>
                      <p:spTgt spid="13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552" fill="hold">
                      <p:stCondLst>
                        <p:cond delay="0"/>
                      </p:stCondLst>
                      <p:childTnLst>
                        <p:par>
                          <p:cTn id="1553" fill="hold">
                            <p:stCondLst>
                              <p:cond delay="0"/>
                            </p:stCondLst>
                            <p:childTnLst>
                              <p:par>
                                <p:cTn id="1554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56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57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58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59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60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61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562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563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564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565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566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567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568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569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70" fill="hold">
                      <p:stCondLst>
                        <p:cond delay="indefinite"/>
                      </p:stCondLst>
                      <p:childTnLst>
                        <p:par>
                          <p:cTn id="1571" fill="hold">
                            <p:stCondLst>
                              <p:cond delay="0"/>
                            </p:stCondLst>
                            <p:childTnLst>
                              <p:par>
                                <p:cTn id="1572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573" dur="500"/>
                                        <p:tgtEl>
                                          <p:spTgt spid="13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74" dur="500"/>
                                        <p:tgtEl>
                                          <p:spTgt spid="1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75" dur="50" decel="100000"/>
                                        <p:tgtEl>
                                          <p:spTgt spid="1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76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57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2"/>
                  </p:tgtEl>
                </p:cond>
              </p:nextCondLst>
            </p:seq>
            <p:seq concurrent="1" nextAc="seek">
              <p:cTn id="1578" restart="whenNotActive" fill="hold" evtFilter="cancelBubble" nodeType="interactiveSeq">
                <p:stCondLst>
                  <p:cond evt="onClick" delay="0">
                    <p:tgtEl>
                      <p:spTgt spid="13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579" fill="hold">
                      <p:stCondLst>
                        <p:cond delay="0"/>
                      </p:stCondLst>
                      <p:childTnLst>
                        <p:par>
                          <p:cTn id="1580" fill="hold">
                            <p:stCondLst>
                              <p:cond delay="0"/>
                            </p:stCondLst>
                            <p:childTnLst>
                              <p:par>
                                <p:cTn id="1581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83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84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85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86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87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88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589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590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591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592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593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594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595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596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97" fill="hold">
                      <p:stCondLst>
                        <p:cond delay="indefinite"/>
                      </p:stCondLst>
                      <p:childTnLst>
                        <p:par>
                          <p:cTn id="1598" fill="hold">
                            <p:stCondLst>
                              <p:cond delay="0"/>
                            </p:stCondLst>
                            <p:childTnLst>
                              <p:par>
                                <p:cTn id="1599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600" dur="500"/>
                                        <p:tgtEl>
                                          <p:spTgt spid="13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01" dur="500"/>
                                        <p:tgtEl>
                                          <p:spTgt spid="1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02" dur="50" decel="100000"/>
                                        <p:tgtEl>
                                          <p:spTgt spid="1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03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60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3"/>
                  </p:tgtEl>
                </p:cond>
              </p:nextCondLst>
            </p:seq>
            <p:seq concurrent="1" nextAc="seek">
              <p:cTn id="1605" restart="whenNotActive" fill="hold" evtFilter="cancelBubble" nodeType="interactiveSeq">
                <p:stCondLst>
                  <p:cond evt="onClick" delay="0">
                    <p:tgtEl>
                      <p:spTgt spid="13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606" fill="hold">
                      <p:stCondLst>
                        <p:cond delay="0"/>
                      </p:stCondLst>
                      <p:childTnLst>
                        <p:par>
                          <p:cTn id="1607" fill="hold">
                            <p:stCondLst>
                              <p:cond delay="0"/>
                            </p:stCondLst>
                            <p:childTnLst>
                              <p:par>
                                <p:cTn id="1608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610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11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12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13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14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15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616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617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618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619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620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621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622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623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24" fill="hold">
                      <p:stCondLst>
                        <p:cond delay="indefinite"/>
                      </p:stCondLst>
                      <p:childTnLst>
                        <p:par>
                          <p:cTn id="1625" fill="hold">
                            <p:stCondLst>
                              <p:cond delay="0"/>
                            </p:stCondLst>
                            <p:childTnLst>
                              <p:par>
                                <p:cTn id="1626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627" dur="500"/>
                                        <p:tgtEl>
                                          <p:spTgt spid="14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28" dur="500"/>
                                        <p:tgtEl>
                                          <p:spTgt spid="1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29" dur="50" decel="100000"/>
                                        <p:tgtEl>
                                          <p:spTgt spid="1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30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63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6"/>
                  </p:tgtEl>
                </p:cond>
              </p:nextCondLst>
            </p:seq>
            <p:seq concurrent="1" nextAc="seek">
              <p:cTn id="1632" restart="whenNotActive" fill="hold" evtFilter="cancelBubble" nodeType="interactiveSeq">
                <p:stCondLst>
                  <p:cond evt="onClick" delay="0">
                    <p:tgtEl>
                      <p:spTgt spid="13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633" fill="hold">
                      <p:stCondLst>
                        <p:cond delay="0"/>
                      </p:stCondLst>
                      <p:childTnLst>
                        <p:par>
                          <p:cTn id="1634" fill="hold">
                            <p:stCondLst>
                              <p:cond delay="0"/>
                            </p:stCondLst>
                            <p:childTnLst>
                              <p:par>
                                <p:cTn id="1635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637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38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39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40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41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42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643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644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645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646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647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648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649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650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51" fill="hold">
                      <p:stCondLst>
                        <p:cond delay="indefinite"/>
                      </p:stCondLst>
                      <p:childTnLst>
                        <p:par>
                          <p:cTn id="1652" fill="hold">
                            <p:stCondLst>
                              <p:cond delay="0"/>
                            </p:stCondLst>
                            <p:childTnLst>
                              <p:par>
                                <p:cTn id="1653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654" dur="500"/>
                                        <p:tgtEl>
                                          <p:spTgt spid="14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55" dur="500"/>
                                        <p:tgtEl>
                                          <p:spTgt spid="1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56" dur="50" decel="100000"/>
                                        <p:tgtEl>
                                          <p:spTgt spid="1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57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65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7"/>
                  </p:tgtEl>
                </p:cond>
              </p:nextCondLst>
            </p:seq>
            <p:seq concurrent="1" nextAc="seek">
              <p:cTn id="1659" restart="whenNotActive" fill="hold" evtFilter="cancelBubble" nodeType="interactiveSeq">
                <p:stCondLst>
                  <p:cond evt="onClick" delay="0">
                    <p:tgtEl>
                      <p:spTgt spid="13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660" fill="hold">
                      <p:stCondLst>
                        <p:cond delay="0"/>
                      </p:stCondLst>
                      <p:childTnLst>
                        <p:par>
                          <p:cTn id="1661" fill="hold">
                            <p:stCondLst>
                              <p:cond delay="0"/>
                            </p:stCondLst>
                            <p:childTnLst>
                              <p:par>
                                <p:cTn id="1662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664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65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66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67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68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69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670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671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672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673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674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675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676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677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78" fill="hold">
                      <p:stCondLst>
                        <p:cond delay="indefinite"/>
                      </p:stCondLst>
                      <p:childTnLst>
                        <p:par>
                          <p:cTn id="1679" fill="hold">
                            <p:stCondLst>
                              <p:cond delay="0"/>
                            </p:stCondLst>
                            <p:childTnLst>
                              <p:par>
                                <p:cTn id="1680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681" dur="500"/>
                                        <p:tgtEl>
                                          <p:spTgt spid="14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82" dur="500"/>
                                        <p:tgtEl>
                                          <p:spTgt spid="1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83" dur="50" decel="100000"/>
                                        <p:tgtEl>
                                          <p:spTgt spid="1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84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68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8"/>
                  </p:tgtEl>
                </p:cond>
              </p:nextCondLst>
            </p:seq>
            <p:seq concurrent="1" nextAc="seek">
              <p:cTn id="1686" restart="whenNotActive" fill="hold" evtFilter="cancelBubble" nodeType="interactiveSeq">
                <p:stCondLst>
                  <p:cond evt="onClick" delay="0">
                    <p:tgtEl>
                      <p:spTgt spid="13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687" fill="hold">
                      <p:stCondLst>
                        <p:cond delay="0"/>
                      </p:stCondLst>
                      <p:childTnLst>
                        <p:par>
                          <p:cTn id="1688" fill="hold">
                            <p:stCondLst>
                              <p:cond delay="0"/>
                            </p:stCondLst>
                            <p:childTnLst>
                              <p:par>
                                <p:cTn id="1689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691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92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93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94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95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96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697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698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699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700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701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702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703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704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05" fill="hold">
                      <p:stCondLst>
                        <p:cond delay="indefinite"/>
                      </p:stCondLst>
                      <p:childTnLst>
                        <p:par>
                          <p:cTn id="1706" fill="hold">
                            <p:stCondLst>
                              <p:cond delay="0"/>
                            </p:stCondLst>
                            <p:childTnLst>
                              <p:par>
                                <p:cTn id="1707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708" dur="500"/>
                                        <p:tgtEl>
                                          <p:spTgt spid="14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09" dur="500"/>
                                        <p:tgtEl>
                                          <p:spTgt spid="1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10" dur="50" decel="100000"/>
                                        <p:tgtEl>
                                          <p:spTgt spid="1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11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7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9"/>
                  </p:tgtEl>
                </p:cond>
              </p:nextCondLst>
            </p:seq>
            <p:seq concurrent="1" nextAc="seek">
              <p:cTn id="1713" restart="whenNotActive" fill="hold" evtFilter="cancelBubble" nodeType="interactiveSeq">
                <p:stCondLst>
                  <p:cond evt="onClick" delay="0">
                    <p:tgtEl>
                      <p:spTgt spid="14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714" fill="hold">
                      <p:stCondLst>
                        <p:cond delay="0"/>
                      </p:stCondLst>
                      <p:childTnLst>
                        <p:par>
                          <p:cTn id="1715" fill="hold">
                            <p:stCondLst>
                              <p:cond delay="0"/>
                            </p:stCondLst>
                            <p:childTnLst>
                              <p:par>
                                <p:cTn id="1716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18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19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20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21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22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23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724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725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726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727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728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729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730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731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32" fill="hold">
                      <p:stCondLst>
                        <p:cond delay="indefinite"/>
                      </p:stCondLst>
                      <p:childTnLst>
                        <p:par>
                          <p:cTn id="1733" fill="hold">
                            <p:stCondLst>
                              <p:cond delay="0"/>
                            </p:stCondLst>
                            <p:childTnLst>
                              <p:par>
                                <p:cTn id="1734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735" dur="500"/>
                                        <p:tgtEl>
                                          <p:spTgt spid="14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36" dur="500"/>
                                        <p:tgtEl>
                                          <p:spTgt spid="1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37" dur="50" decel="100000"/>
                                        <p:tgtEl>
                                          <p:spTgt spid="1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38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73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0"/>
                  </p:tgtEl>
                </p:cond>
              </p:nextCondLst>
            </p:seq>
            <p:seq concurrent="1" nextAc="seek">
              <p:cTn id="1740" restart="whenNotActive" fill="hold" evtFilter="cancelBubble" nodeType="interactiveSeq">
                <p:stCondLst>
                  <p:cond evt="onClick" delay="0">
                    <p:tgtEl>
                      <p:spTgt spid="14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741" fill="hold">
                      <p:stCondLst>
                        <p:cond delay="0"/>
                      </p:stCondLst>
                      <p:childTnLst>
                        <p:par>
                          <p:cTn id="1742" fill="hold">
                            <p:stCondLst>
                              <p:cond delay="0"/>
                            </p:stCondLst>
                            <p:childTnLst>
                              <p:par>
                                <p:cTn id="1743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45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46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47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48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49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50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751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752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753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754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755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756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757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758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59" fill="hold">
                      <p:stCondLst>
                        <p:cond delay="indefinite"/>
                      </p:stCondLst>
                      <p:childTnLst>
                        <p:par>
                          <p:cTn id="1760" fill="hold">
                            <p:stCondLst>
                              <p:cond delay="0"/>
                            </p:stCondLst>
                            <p:childTnLst>
                              <p:par>
                                <p:cTn id="1761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762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63" dur="500"/>
                                        <p:tgtEl>
                                          <p:spTgt spid="1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64" dur="50" decel="100000"/>
                                        <p:tgtEl>
                                          <p:spTgt spid="1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65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76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1"/>
                  </p:tgtEl>
                </p:cond>
              </p:nextCondLst>
            </p:seq>
            <p:seq concurrent="1" nextAc="seek">
              <p:cTn id="1767" restart="whenNotActive" fill="hold" evtFilter="cancelBubble" nodeType="interactiveSeq">
                <p:stCondLst>
                  <p:cond evt="onClick" delay="0">
                    <p:tgtEl>
                      <p:spTgt spid="14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768" fill="hold">
                      <p:stCondLst>
                        <p:cond delay="0"/>
                      </p:stCondLst>
                      <p:childTnLst>
                        <p:par>
                          <p:cTn id="1769" fill="hold">
                            <p:stCondLst>
                              <p:cond delay="0"/>
                            </p:stCondLst>
                            <p:childTnLst>
                              <p:par>
                                <p:cTn id="1770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72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73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74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75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76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77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778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779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780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781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782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783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784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785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86" fill="hold">
                      <p:stCondLst>
                        <p:cond delay="indefinite"/>
                      </p:stCondLst>
                      <p:childTnLst>
                        <p:par>
                          <p:cTn id="1787" fill="hold">
                            <p:stCondLst>
                              <p:cond delay="0"/>
                            </p:stCondLst>
                            <p:childTnLst>
                              <p:par>
                                <p:cTn id="1788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789" dur="500"/>
                                        <p:tgtEl>
                                          <p:spTgt spid="15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90" dur="500"/>
                                        <p:tgtEl>
                                          <p:spTgt spid="1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91" dur="50" decel="100000"/>
                                        <p:tgtEl>
                                          <p:spTgt spid="1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9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79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8"/>
                  </p:tgtEl>
                </p:cond>
              </p:nextCondLst>
            </p:seq>
            <p:seq concurrent="1" nextAc="seek">
              <p:cTn id="1794" restart="whenNotActive" fill="hold" evtFilter="cancelBubble" nodeType="interactiveSeq">
                <p:stCondLst>
                  <p:cond evt="onClick" delay="0">
                    <p:tgtEl>
                      <p:spTgt spid="14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795" fill="hold">
                      <p:stCondLst>
                        <p:cond delay="0"/>
                      </p:stCondLst>
                      <p:childTnLst>
                        <p:par>
                          <p:cTn id="1796" fill="hold">
                            <p:stCondLst>
                              <p:cond delay="0"/>
                            </p:stCondLst>
                            <p:childTnLst>
                              <p:par>
                                <p:cTn id="1797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99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00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01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02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03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04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805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806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807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808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809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810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811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812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13" fill="hold">
                      <p:stCondLst>
                        <p:cond delay="indefinite"/>
                      </p:stCondLst>
                      <p:childTnLst>
                        <p:par>
                          <p:cTn id="1814" fill="hold">
                            <p:stCondLst>
                              <p:cond delay="0"/>
                            </p:stCondLst>
                            <p:childTnLst>
                              <p:par>
                                <p:cTn id="1815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816" dur="500"/>
                                        <p:tgtEl>
                                          <p:spTgt spid="15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17" dur="500"/>
                                        <p:tgtEl>
                                          <p:spTgt spid="1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18" dur="50" decel="100000"/>
                                        <p:tgtEl>
                                          <p:spTgt spid="1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19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82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9"/>
                  </p:tgtEl>
                </p:cond>
              </p:nextCondLst>
            </p:seq>
          </p:childTnLst>
        </p:cTn>
      </p:par>
    </p:tnLst>
    <p:bldLst>
      <p:bldP spid="44043" grpId="0" animBg="1"/>
      <p:bldP spid="44044" grpId="0" animBg="1"/>
      <p:bldP spid="44045" grpId="0" animBg="1"/>
      <p:bldP spid="44046" grpId="0" animBg="1"/>
      <p:bldP spid="44047" grpId="0" animBg="1"/>
      <p:bldP spid="44048" grpId="0" animBg="1"/>
      <p:bldP spid="44057" grpId="0" animBg="1"/>
      <p:bldP spid="44057" grpId="1" animBg="1"/>
      <p:bldP spid="44058" grpId="0" animBg="1"/>
      <p:bldP spid="44058" grpId="1" animBg="1"/>
      <p:bldP spid="44059" grpId="0" animBg="1"/>
      <p:bldP spid="44059" grpId="1" animBg="1"/>
      <p:bldP spid="44060" grpId="0" animBg="1"/>
      <p:bldP spid="44060" grpId="1" animBg="1"/>
      <p:bldP spid="44060" grpId="2" animBg="1"/>
      <p:bldP spid="44061" grpId="0" animBg="1"/>
      <p:bldP spid="44061" grpId="1" animBg="1"/>
      <p:bldP spid="44062" grpId="0" animBg="1"/>
      <p:bldP spid="44062" grpId="1" animBg="1"/>
      <p:bldP spid="32" grpId="0" animBg="1"/>
      <p:bldP spid="40" grpId="0" animBg="1"/>
      <p:bldP spid="44" grpId="0" animBg="1"/>
      <p:bldP spid="44" grpId="1" animBg="1"/>
      <p:bldP spid="45" grpId="0" animBg="1"/>
      <p:bldP spid="45" grpId="1" animBg="1"/>
      <p:bldP spid="41" grpId="0" animBg="1"/>
      <p:bldP spid="41" grpId="1" animBg="1"/>
      <p:bldP spid="47" grpId="0" animBg="1"/>
      <p:bldP spid="47" grpId="1" animBg="1"/>
      <p:bldP spid="48" grpId="0" animBg="1"/>
      <p:bldP spid="48" grpId="1" animBg="1"/>
      <p:bldP spid="49" grpId="0" animBg="1"/>
      <p:bldP spid="49" grpId="1" animBg="1"/>
      <p:bldP spid="50" grpId="0" animBg="1"/>
      <p:bldP spid="50" grpId="1" animBg="1"/>
      <p:bldP spid="51" grpId="0" animBg="1"/>
      <p:bldP spid="51" grpId="1" animBg="1"/>
      <p:bldP spid="54" grpId="0" animBg="1"/>
      <p:bldP spid="54" grpId="1" animBg="1"/>
      <p:bldP spid="55" grpId="0" animBg="1"/>
      <p:bldP spid="55" grpId="1" animBg="1"/>
      <p:bldP spid="62" grpId="0" animBg="1"/>
      <p:bldP spid="62" grpId="1" animBg="1"/>
      <p:bldP spid="63" grpId="0" animBg="1"/>
      <p:bldP spid="63" grpId="1" animBg="1"/>
      <p:bldP spid="64" grpId="0" animBg="1"/>
      <p:bldP spid="64" grpId="1" animBg="1"/>
      <p:bldP spid="65" grpId="0" animBg="1"/>
      <p:bldP spid="65" grpId="1" animBg="1"/>
      <p:bldP spid="66" grpId="0" animBg="1"/>
      <p:bldP spid="66" grpId="1" animBg="1"/>
      <p:bldP spid="67" grpId="0" animBg="1"/>
      <p:bldP spid="67" grpId="1" animBg="1"/>
      <p:bldP spid="70" grpId="0" animBg="1"/>
      <p:bldP spid="70" grpId="1" animBg="1"/>
      <p:bldP spid="71" grpId="0" animBg="1"/>
      <p:bldP spid="71" grpId="1" animBg="1"/>
      <p:bldP spid="78" grpId="0" animBg="1"/>
      <p:bldP spid="78" grpId="1" animBg="1"/>
      <p:bldP spid="79" grpId="0" animBg="1"/>
      <p:bldP spid="79" grpId="1" animBg="1"/>
      <p:bldP spid="80" grpId="0" animBg="1"/>
      <p:bldP spid="80" grpId="1" animBg="1"/>
      <p:bldP spid="81" grpId="0" animBg="1"/>
      <p:bldP spid="81" grpId="1" animBg="1"/>
      <p:bldP spid="82" grpId="0" animBg="1"/>
      <p:bldP spid="82" grpId="1" animBg="1"/>
      <p:bldP spid="83" grpId="0" animBg="1"/>
      <p:bldP spid="83" grpId="1" animBg="1"/>
      <p:bldP spid="86" grpId="0" animBg="1"/>
      <p:bldP spid="86" grpId="1" animBg="1"/>
      <p:bldP spid="87" grpId="0" animBg="1"/>
      <p:bldP spid="87" grpId="1" animBg="1"/>
      <p:bldP spid="94" grpId="0" animBg="1"/>
      <p:bldP spid="94" grpId="1" animBg="1"/>
      <p:bldP spid="95" grpId="0" animBg="1"/>
      <p:bldP spid="95" grpId="1" animBg="1"/>
      <p:bldP spid="96" grpId="0" animBg="1"/>
      <p:bldP spid="96" grpId="1" animBg="1"/>
      <p:bldP spid="97" grpId="0" animBg="1"/>
      <p:bldP spid="97" grpId="1" animBg="1"/>
      <p:bldP spid="98" grpId="0" animBg="1"/>
      <p:bldP spid="98" grpId="1" animBg="1"/>
      <p:bldP spid="99" grpId="0" animBg="1"/>
      <p:bldP spid="99" grpId="1" animBg="1"/>
      <p:bldP spid="102" grpId="0" animBg="1"/>
      <p:bldP spid="102" grpId="1" animBg="1"/>
      <p:bldP spid="103" grpId="0" animBg="1"/>
      <p:bldP spid="103" grpId="1" animBg="1"/>
      <p:bldP spid="110" grpId="0" animBg="1"/>
      <p:bldP spid="110" grpId="1" animBg="1"/>
      <p:bldP spid="111" grpId="0" animBg="1"/>
      <p:bldP spid="111" grpId="1" animBg="1"/>
      <p:bldP spid="112" grpId="0" animBg="1"/>
      <p:bldP spid="112" grpId="1" animBg="1"/>
      <p:bldP spid="113" grpId="0" animBg="1"/>
      <p:bldP spid="113" grpId="1" animBg="1"/>
      <p:bldP spid="114" grpId="0" animBg="1"/>
      <p:bldP spid="114" grpId="1" animBg="1"/>
      <p:bldP spid="115" grpId="0" animBg="1"/>
      <p:bldP spid="115" grpId="1" animBg="1"/>
      <p:bldP spid="118" grpId="0" animBg="1"/>
      <p:bldP spid="118" grpId="1" animBg="1"/>
      <p:bldP spid="119" grpId="0" animBg="1"/>
      <p:bldP spid="119" grpId="1" animBg="1"/>
      <p:bldP spid="126" grpId="0" animBg="1"/>
      <p:bldP spid="126" grpId="1" animBg="1"/>
      <p:bldP spid="127" grpId="0" animBg="1"/>
      <p:bldP spid="127" grpId="1" animBg="1"/>
      <p:bldP spid="128" grpId="0" animBg="1"/>
      <p:bldP spid="128" grpId="1" animBg="1"/>
      <p:bldP spid="129" grpId="0" animBg="1"/>
      <p:bldP spid="129" grpId="1" animBg="1"/>
      <p:bldP spid="130" grpId="0" animBg="1"/>
      <p:bldP spid="130" grpId="1" animBg="1"/>
      <p:bldP spid="131" grpId="0" animBg="1"/>
      <p:bldP spid="131" grpId="1" animBg="1"/>
      <p:bldP spid="134" grpId="0" animBg="1"/>
      <p:bldP spid="134" grpId="1" animBg="1"/>
      <p:bldP spid="135" grpId="0" animBg="1"/>
      <p:bldP spid="135" grpId="1" animBg="1"/>
      <p:bldP spid="142" grpId="0" animBg="1"/>
      <p:bldP spid="142" grpId="1" animBg="1"/>
      <p:bldP spid="143" grpId="0" animBg="1"/>
      <p:bldP spid="143" grpId="1" animBg="1"/>
      <p:bldP spid="144" grpId="0" animBg="1"/>
      <p:bldP spid="144" grpId="1" animBg="1"/>
      <p:bldP spid="145" grpId="0" animBg="1"/>
      <p:bldP spid="145" grpId="1" animBg="1"/>
      <p:bldP spid="146" grpId="0" animBg="1"/>
      <p:bldP spid="146" grpId="1" animBg="1"/>
      <p:bldP spid="147" grpId="0" animBg="1"/>
      <p:bldP spid="147" grpId="1" animBg="1"/>
      <p:bldP spid="150" grpId="0" animBg="1"/>
      <p:bldP spid="150" grpId="1" animBg="1"/>
      <p:bldP spid="151" grpId="0" animBg="1"/>
      <p:bldP spid="151" grpId="1" animBg="1"/>
    </p:bld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03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fr-FR" dirty="0" smtClean="0"/>
              <a:t>8</a:t>
            </a:r>
            <a:endParaRPr lang="fr-FR" dirty="0"/>
          </a:p>
        </p:txBody>
      </p:sp>
      <p:sp>
        <p:nvSpPr>
          <p:cNvPr id="44035" name="AutoShape 3">
            <a:hlinkClick r:id="" action="ppaction://noaction" highlightClick="1"/>
          </p:cNvPr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actionButtonBlank">
            <a:avLst/>
          </a:prstGeom>
          <a:gradFill rotWithShape="1"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fr-FR"/>
          </a:p>
        </p:txBody>
      </p:sp>
      <p:sp>
        <p:nvSpPr>
          <p:cNvPr id="44043" name="AutoShape 11">
            <a:hlinkClick r:id="" action="ppaction://noaction" highlightClick="1"/>
          </p:cNvPr>
          <p:cNvSpPr>
            <a:spLocks noChangeArrowheads="1"/>
          </p:cNvSpPr>
          <p:nvPr/>
        </p:nvSpPr>
        <p:spPr bwMode="auto">
          <a:xfrm>
            <a:off x="2733669" y="258726"/>
            <a:ext cx="466725" cy="468312"/>
          </a:xfrm>
          <a:prstGeom prst="actionButtonBlank">
            <a:avLst/>
          </a:prstGeom>
          <a:gradFill rotWithShape="1">
            <a:gsLst>
              <a:gs pos="0">
                <a:srgbClr val="FFC000"/>
              </a:gs>
              <a:gs pos="100000">
                <a:srgbClr val="D09502"/>
              </a:gs>
            </a:gsLst>
            <a:path path="rect">
              <a:fillToRect l="50000" t="50000" r="50000" b="50000"/>
            </a:path>
          </a:gradFill>
          <a:ln w="9525">
            <a:noFill/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</p:spPr>
        <p:txBody>
          <a:bodyPr wrap="none" anchor="ctr"/>
          <a:lstStyle/>
          <a:p>
            <a:pPr algn="ctr"/>
            <a:r>
              <a:rPr lang="fr-FR" sz="2800" dirty="0" smtClean="0">
                <a:latin typeface="Arial Rounded MT Bold" pitchFamily="34" charset="0"/>
              </a:rPr>
              <a:t>C</a:t>
            </a:r>
            <a:endParaRPr lang="fr-FR" sz="2800" dirty="0">
              <a:latin typeface="Arial Rounded MT Bold" pitchFamily="34" charset="0"/>
            </a:endParaRPr>
          </a:p>
        </p:txBody>
      </p:sp>
      <p:sp>
        <p:nvSpPr>
          <p:cNvPr id="44044" name="AutoShape 12">
            <a:hlinkClick r:id="" action="ppaction://noaction" highlightClick="1"/>
          </p:cNvPr>
          <p:cNvSpPr>
            <a:spLocks noChangeArrowheads="1"/>
          </p:cNvSpPr>
          <p:nvPr/>
        </p:nvSpPr>
        <p:spPr bwMode="auto">
          <a:xfrm>
            <a:off x="3200394" y="258726"/>
            <a:ext cx="466725" cy="468312"/>
          </a:xfrm>
          <a:prstGeom prst="actionButtonBlank">
            <a:avLst/>
          </a:prstGeom>
          <a:gradFill rotWithShape="1">
            <a:gsLst>
              <a:gs pos="0">
                <a:srgbClr val="FFC000"/>
              </a:gs>
              <a:gs pos="100000">
                <a:srgbClr val="D09502"/>
              </a:gs>
            </a:gsLst>
            <a:path path="rect">
              <a:fillToRect l="50000" t="50000" r="50000" b="50000"/>
            </a:path>
          </a:gradFill>
          <a:ln w="9525">
            <a:noFill/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</p:spPr>
        <p:txBody>
          <a:bodyPr wrap="none" anchor="ctr"/>
          <a:lstStyle/>
          <a:p>
            <a:pPr algn="ctr"/>
            <a:r>
              <a:rPr lang="fr-FR" sz="2800" dirty="0" smtClean="0">
                <a:latin typeface="Arial Rounded MT Bold" pitchFamily="34" charset="0"/>
              </a:rPr>
              <a:t>E</a:t>
            </a:r>
            <a:endParaRPr lang="fr-FR" sz="2800" dirty="0">
              <a:latin typeface="Arial Rounded MT Bold" pitchFamily="34" charset="0"/>
            </a:endParaRPr>
          </a:p>
        </p:txBody>
      </p:sp>
      <p:sp>
        <p:nvSpPr>
          <p:cNvPr id="44045" name="AutoShape 13">
            <a:hlinkClick r:id="" action="ppaction://noaction" highlightClick="1"/>
          </p:cNvPr>
          <p:cNvSpPr>
            <a:spLocks noChangeArrowheads="1"/>
          </p:cNvSpPr>
          <p:nvPr/>
        </p:nvSpPr>
        <p:spPr bwMode="auto">
          <a:xfrm>
            <a:off x="3667119" y="258726"/>
            <a:ext cx="466725" cy="468312"/>
          </a:xfrm>
          <a:prstGeom prst="actionButtonBlank">
            <a:avLst/>
          </a:prstGeom>
          <a:gradFill rotWithShape="1">
            <a:gsLst>
              <a:gs pos="0">
                <a:srgbClr val="FFC000"/>
              </a:gs>
              <a:gs pos="100000">
                <a:srgbClr val="D09502"/>
              </a:gs>
            </a:gsLst>
            <a:path path="rect">
              <a:fillToRect l="50000" t="50000" r="50000" b="50000"/>
            </a:path>
          </a:gradFill>
          <a:ln w="9525">
            <a:noFill/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</p:spPr>
        <p:txBody>
          <a:bodyPr wrap="none" anchor="ctr"/>
          <a:lstStyle/>
          <a:p>
            <a:pPr algn="ctr"/>
            <a:r>
              <a:rPr lang="fr-FR" sz="2800" dirty="0" smtClean="0">
                <a:latin typeface="Arial Rounded MT Bold" pitchFamily="34" charset="0"/>
              </a:rPr>
              <a:t>R</a:t>
            </a:r>
            <a:endParaRPr lang="fr-FR" sz="2800" dirty="0">
              <a:latin typeface="Arial Rounded MT Bold" pitchFamily="34" charset="0"/>
            </a:endParaRPr>
          </a:p>
        </p:txBody>
      </p:sp>
      <p:sp>
        <p:nvSpPr>
          <p:cNvPr id="44046" name="AutoShape 14">
            <a:hlinkClick r:id="" action="ppaction://noaction" highlightClick="1"/>
          </p:cNvPr>
          <p:cNvSpPr>
            <a:spLocks noChangeArrowheads="1"/>
          </p:cNvSpPr>
          <p:nvPr/>
        </p:nvSpPr>
        <p:spPr bwMode="auto">
          <a:xfrm>
            <a:off x="4133844" y="258726"/>
            <a:ext cx="466725" cy="468312"/>
          </a:xfrm>
          <a:prstGeom prst="actionButtonBlank">
            <a:avLst/>
          </a:prstGeom>
          <a:gradFill rotWithShape="1">
            <a:gsLst>
              <a:gs pos="0">
                <a:srgbClr val="FFC000"/>
              </a:gs>
              <a:gs pos="100000">
                <a:srgbClr val="D09502"/>
              </a:gs>
            </a:gsLst>
            <a:path path="rect">
              <a:fillToRect l="50000" t="50000" r="50000" b="50000"/>
            </a:path>
          </a:gradFill>
          <a:ln w="9525">
            <a:noFill/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</p:spPr>
        <p:txBody>
          <a:bodyPr wrap="none" anchor="ctr"/>
          <a:lstStyle/>
          <a:p>
            <a:pPr algn="ctr"/>
            <a:r>
              <a:rPr lang="fr-FR" sz="2800" dirty="0" smtClean="0">
                <a:latin typeface="Arial Rounded MT Bold" pitchFamily="34" charset="0"/>
              </a:rPr>
              <a:t>C</a:t>
            </a:r>
            <a:endParaRPr lang="fr-FR" sz="2800" dirty="0">
              <a:latin typeface="Arial Rounded MT Bold" pitchFamily="34" charset="0"/>
            </a:endParaRPr>
          </a:p>
        </p:txBody>
      </p:sp>
      <p:sp>
        <p:nvSpPr>
          <p:cNvPr id="44047" name="AutoShape 15">
            <a:hlinkClick r:id="" action="ppaction://noaction" highlightClick="1"/>
          </p:cNvPr>
          <p:cNvSpPr>
            <a:spLocks noChangeArrowheads="1"/>
          </p:cNvSpPr>
          <p:nvPr/>
        </p:nvSpPr>
        <p:spPr bwMode="auto">
          <a:xfrm>
            <a:off x="4600569" y="258726"/>
            <a:ext cx="466725" cy="468312"/>
          </a:xfrm>
          <a:prstGeom prst="actionButtonBlank">
            <a:avLst/>
          </a:prstGeom>
          <a:gradFill rotWithShape="1">
            <a:gsLst>
              <a:gs pos="0">
                <a:srgbClr val="FFC000"/>
              </a:gs>
              <a:gs pos="100000">
                <a:srgbClr val="D09502"/>
              </a:gs>
            </a:gsLst>
            <a:path path="rect">
              <a:fillToRect l="50000" t="50000" r="50000" b="50000"/>
            </a:path>
          </a:gradFill>
          <a:ln w="9525">
            <a:noFill/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</p:spPr>
        <p:txBody>
          <a:bodyPr wrap="none" anchor="ctr"/>
          <a:lstStyle/>
          <a:p>
            <a:pPr algn="ctr"/>
            <a:r>
              <a:rPr lang="fr-FR" sz="2800" dirty="0" smtClean="0">
                <a:latin typeface="Arial Rounded MT Bold" pitchFamily="34" charset="0"/>
              </a:rPr>
              <a:t>U</a:t>
            </a:r>
            <a:endParaRPr lang="fr-FR" sz="2800" dirty="0">
              <a:latin typeface="Arial Rounded MT Bold" pitchFamily="34" charset="0"/>
            </a:endParaRPr>
          </a:p>
        </p:txBody>
      </p:sp>
      <p:sp>
        <p:nvSpPr>
          <p:cNvPr id="44048" name="AutoShape 16">
            <a:hlinkClick r:id="" action="ppaction://noaction" highlightClick="1"/>
          </p:cNvPr>
          <p:cNvSpPr>
            <a:spLocks noChangeArrowheads="1"/>
          </p:cNvSpPr>
          <p:nvPr/>
        </p:nvSpPr>
        <p:spPr bwMode="auto">
          <a:xfrm>
            <a:off x="5051431" y="258726"/>
            <a:ext cx="466725" cy="468312"/>
          </a:xfrm>
          <a:prstGeom prst="actionButtonBlank">
            <a:avLst/>
          </a:prstGeom>
          <a:gradFill rotWithShape="1">
            <a:gsLst>
              <a:gs pos="0">
                <a:srgbClr val="FFC000"/>
              </a:gs>
              <a:gs pos="100000">
                <a:srgbClr val="D09502"/>
              </a:gs>
            </a:gsLst>
            <a:path path="rect">
              <a:fillToRect l="50000" t="50000" r="50000" b="50000"/>
            </a:path>
          </a:gradFill>
          <a:ln w="9525">
            <a:noFill/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</p:spPr>
        <p:txBody>
          <a:bodyPr wrap="none" anchor="ctr"/>
          <a:lstStyle/>
          <a:p>
            <a:pPr algn="ctr"/>
            <a:r>
              <a:rPr lang="fr-FR" sz="2800" dirty="0" smtClean="0">
                <a:latin typeface="Arial Rounded MT Bold" pitchFamily="34" charset="0"/>
              </a:rPr>
              <a:t>E</a:t>
            </a:r>
            <a:endParaRPr lang="fr-FR" sz="2800" dirty="0">
              <a:latin typeface="Arial Rounded MT Bold" pitchFamily="34" charset="0"/>
            </a:endParaRPr>
          </a:p>
        </p:txBody>
      </p:sp>
      <p:pic>
        <p:nvPicPr>
          <p:cNvPr id="44049" name="Picture 17" descr="ok5">
            <a:hlinkClick r:id="" action="ppaction://noaction">
              <a:snd r:embed="rId3" name="laser.wav" builtIn="1"/>
            </a:hlinkClick>
          </p:cNvPr>
          <p:cNvPicPr>
            <a:picLocks noChangeAspect="1" noChangeArrowheads="1" noCrop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>
            <a:off x="7383501" y="2443149"/>
            <a:ext cx="828675" cy="468313"/>
          </a:xfrm>
          <a:prstGeom prst="rect">
            <a:avLst/>
          </a:prstGeom>
          <a:noFill/>
        </p:spPr>
      </p:pic>
      <p:pic>
        <p:nvPicPr>
          <p:cNvPr id="44050" name="Picture 18" descr="fleche_58"/>
          <p:cNvPicPr>
            <a:picLocks noChangeAspect="1" noChangeArrowheads="1" noCrop="1"/>
          </p:cNvPicPr>
          <p:nvPr/>
        </p:nvPicPr>
        <p:blipFill>
          <a:blip r:embed="rId5"/>
          <a:srcRect/>
          <a:stretch>
            <a:fillRect/>
          </a:stretch>
        </p:blipFill>
        <p:spPr bwMode="auto">
          <a:xfrm>
            <a:off x="8496300" y="3300413"/>
            <a:ext cx="447675" cy="257175"/>
          </a:xfrm>
          <a:prstGeom prst="rect">
            <a:avLst/>
          </a:prstGeom>
          <a:noFill/>
        </p:spPr>
      </p:pic>
      <p:sp>
        <p:nvSpPr>
          <p:cNvPr id="44051" name="Rectangle 19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673324" y="1968480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44052" name="Rectangle 2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673324" y="2435205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44053" name="Rectangle 21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673324" y="2903518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I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44054" name="Rectangle 22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673324" y="3371830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U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44055" name="Rectangle 23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673324" y="3840143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C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44056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673324" y="4308455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C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44057" name="Rectangle 25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673324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44058" name="Rectangle 26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673324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44059" name="Rectangle 27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673324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I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44060" name="Rectangle 28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673324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U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44061" name="Rectangle 29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673324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C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44062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673324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C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32" name="AutoShape 16">
            <a:hlinkClick r:id="" action="ppaction://noaction" highlightClick="1"/>
          </p:cNvPr>
          <p:cNvSpPr>
            <a:spLocks noChangeArrowheads="1"/>
          </p:cNvSpPr>
          <p:nvPr/>
        </p:nvSpPr>
        <p:spPr bwMode="auto">
          <a:xfrm>
            <a:off x="5521338" y="258726"/>
            <a:ext cx="466725" cy="468312"/>
          </a:xfrm>
          <a:prstGeom prst="actionButtonBlank">
            <a:avLst/>
          </a:prstGeom>
          <a:gradFill rotWithShape="1">
            <a:gsLst>
              <a:gs pos="0">
                <a:srgbClr val="FFC000"/>
              </a:gs>
              <a:gs pos="100000">
                <a:srgbClr val="D09502"/>
              </a:gs>
            </a:gsLst>
            <a:path path="rect">
              <a:fillToRect l="50000" t="50000" r="50000" b="50000"/>
            </a:path>
          </a:gradFill>
          <a:ln w="9525">
            <a:noFill/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</p:spPr>
        <p:txBody>
          <a:bodyPr wrap="none" anchor="ctr"/>
          <a:lstStyle/>
          <a:p>
            <a:pPr algn="ctr"/>
            <a:r>
              <a:rPr lang="fr-FR" sz="2800" dirty="0" smtClean="0">
                <a:latin typeface="Arial Rounded MT Bold" pitchFamily="34" charset="0"/>
              </a:rPr>
              <a:t>I</a:t>
            </a:r>
            <a:endParaRPr lang="fr-FR" sz="2800" dirty="0">
              <a:latin typeface="Arial Rounded MT Bold" pitchFamily="34" charset="0"/>
            </a:endParaRPr>
          </a:p>
        </p:txBody>
      </p:sp>
      <p:sp>
        <p:nvSpPr>
          <p:cNvPr id="40" name="AutoShape 16">
            <a:hlinkClick r:id="" action="ppaction://noaction" highlightClick="1"/>
          </p:cNvPr>
          <p:cNvSpPr>
            <a:spLocks noChangeArrowheads="1"/>
          </p:cNvSpPr>
          <p:nvPr/>
        </p:nvSpPr>
        <p:spPr bwMode="auto">
          <a:xfrm>
            <a:off x="5967438" y="258726"/>
            <a:ext cx="466725" cy="468312"/>
          </a:xfrm>
          <a:prstGeom prst="actionButtonBlank">
            <a:avLst/>
          </a:prstGeom>
          <a:gradFill rotWithShape="1">
            <a:gsLst>
              <a:gs pos="0">
                <a:srgbClr val="FFC000"/>
              </a:gs>
              <a:gs pos="100000">
                <a:srgbClr val="D09502"/>
              </a:gs>
            </a:gsLst>
            <a:path path="rect">
              <a:fillToRect l="50000" t="50000" r="50000" b="50000"/>
            </a:path>
          </a:gradFill>
          <a:ln w="9525">
            <a:noFill/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</p:spPr>
        <p:txBody>
          <a:bodyPr wrap="none" anchor="ctr"/>
          <a:lstStyle/>
          <a:p>
            <a:pPr algn="ctr"/>
            <a:r>
              <a:rPr lang="fr-FR" sz="2800" dirty="0" smtClean="0">
                <a:latin typeface="Arial Rounded MT Bold" pitchFamily="34" charset="0"/>
              </a:rPr>
              <a:t>L</a:t>
            </a:r>
            <a:endParaRPr lang="fr-FR" sz="2800" dirty="0">
              <a:latin typeface="Arial Rounded MT Bold" pitchFamily="34" charset="0"/>
            </a:endParaRPr>
          </a:p>
        </p:txBody>
      </p:sp>
      <p:sp>
        <p:nvSpPr>
          <p:cNvPr id="42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673324" y="4779981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L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43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673324" y="5251507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R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44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673324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L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45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673324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R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pic>
        <p:nvPicPr>
          <p:cNvPr id="39" name="Image 38" descr="interrog01.gif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1358856" y="5838858"/>
            <a:ext cx="506409" cy="506409"/>
          </a:xfrm>
          <a:prstGeom prst="rect">
            <a:avLst/>
          </a:prstGeom>
        </p:spPr>
      </p:pic>
      <p:sp>
        <p:nvSpPr>
          <p:cNvPr id="46" name="ZoneTexte 45"/>
          <p:cNvSpPr txBox="1"/>
          <p:nvPr/>
        </p:nvSpPr>
        <p:spPr>
          <a:xfrm>
            <a:off x="0" y="6386553"/>
            <a:ext cx="3221020" cy="380480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</p:spPr>
        <p:txBody>
          <a:bodyPr wrap="square" lIns="36000" tIns="36000" rIns="36000" bIns="36000" rtlCol="0" anchor="ctr" anchorCtr="0">
            <a:spAutoFit/>
          </a:bodyPr>
          <a:lstStyle/>
          <a:p>
            <a:pPr algn="ctr"/>
            <a:r>
              <a:rPr lang="fr-FR" sz="2000" dirty="0" smtClean="0">
                <a:latin typeface="Arial Rounded MT Bold" pitchFamily="34" charset="0"/>
              </a:rPr>
              <a:t>dans la tombe</a:t>
            </a:r>
            <a:endParaRPr lang="fr-FR" sz="2000" dirty="0">
              <a:latin typeface="Arial Rounded MT Bold" pitchFamily="34" charset="0"/>
            </a:endParaRPr>
          </a:p>
        </p:txBody>
      </p:sp>
      <p:sp>
        <p:nvSpPr>
          <p:cNvPr id="33" name="Rectangle 19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147993" y="1968480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34" name="Rectangle 2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147993" y="2435205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35" name="Rectangle 21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147993" y="2903518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I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36" name="Rectangle 22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147993" y="3371830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U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37" name="Rectangle 23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147993" y="3840143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C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38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147993" y="4308455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C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41" name="Rectangle 25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147993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47" name="Rectangle 26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147993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48" name="Rectangle 27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147993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I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49" name="Rectangle 28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147993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U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50" name="Rectangle 29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147993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C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51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147993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C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52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147993" y="4779981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L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53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147993" y="5251507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R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54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147993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L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55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147993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R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56" name="Rectangle 19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622662" y="1968480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57" name="Rectangle 2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622662" y="2435205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58" name="Rectangle 21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622662" y="2903518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I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59" name="Rectangle 22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622662" y="3371830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U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60" name="Rectangle 23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622662" y="3840143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C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61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622662" y="4308455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C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62" name="Rectangle 25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622662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63" name="Rectangle 26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622662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64" name="Rectangle 27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622662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I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65" name="Rectangle 28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622662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U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66" name="Rectangle 29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622662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C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67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622662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C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68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622662" y="4779981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L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69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622662" y="5251507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R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70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622662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L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71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622662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R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72" name="Rectangle 19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097331" y="1968480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73" name="Rectangle 2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097331" y="2435205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74" name="Rectangle 21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097331" y="2903518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I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75" name="Rectangle 22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097331" y="3371830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U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76" name="Rectangle 23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097331" y="3840143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C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77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097331" y="4308455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C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78" name="Rectangle 25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097331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79" name="Rectangle 26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097331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80" name="Rectangle 27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097331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I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81" name="Rectangle 28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097331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U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82" name="Rectangle 29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097331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C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83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097331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C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84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097331" y="4779981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L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85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097331" y="5251507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R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86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097331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L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87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097331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R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88" name="Rectangle 19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572000" y="1968480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89" name="Rectangle 2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572000" y="2435205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90" name="Rectangle 21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572000" y="2903518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I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91" name="Rectangle 22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572000" y="3371830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U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92" name="Rectangle 23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572000" y="3840143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C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93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572000" y="4308455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C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94" name="Rectangle 25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572000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95" name="Rectangle 26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572000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96" name="Rectangle 27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572000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I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97" name="Rectangle 28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572000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U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98" name="Rectangle 29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572000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C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99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572000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C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00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572000" y="4779981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L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01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572000" y="5251507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R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02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572000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L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03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572000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R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04" name="Rectangle 19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046669" y="1968480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05" name="Rectangle 2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046669" y="2435205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06" name="Rectangle 21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046669" y="2903518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I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07" name="Rectangle 22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046669" y="3371830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U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08" name="Rectangle 23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046669" y="3840143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C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09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046669" y="4308455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C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10" name="Rectangle 25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046669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11" name="Rectangle 26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046669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12" name="Rectangle 27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046669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I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13" name="Rectangle 28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046669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U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14" name="Rectangle 29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046669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C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15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046669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C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16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046669" y="4779981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L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17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046669" y="5251507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R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18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046669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L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19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046669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R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20" name="Rectangle 19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521338" y="1968480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21" name="Rectangle 2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521338" y="2435205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22" name="Rectangle 21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521338" y="2903518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I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23" name="Rectangle 22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521338" y="3371830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U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24" name="Rectangle 23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521338" y="3840143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C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25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521338" y="4308455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C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26" name="Rectangle 25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521338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27" name="Rectangle 26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521338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28" name="Rectangle 27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521338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I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29" name="Rectangle 28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521338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U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30" name="Rectangle 29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521338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C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31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521338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C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32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521338" y="4779981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L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33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521338" y="5251507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R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34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521338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L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35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521338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R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36" name="Rectangle 19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996007" y="1968480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37" name="Rectangle 2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996007" y="2435205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38" name="Rectangle 21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996007" y="2903518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I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39" name="Rectangle 22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996007" y="3371830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U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40" name="Rectangle 23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996007" y="3840143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C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41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996007" y="4308455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C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42" name="Rectangle 25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996007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43" name="Rectangle 26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996007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44" name="Rectangle 27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996007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I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45" name="Rectangle 28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996007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U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46" name="Rectangle 29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996007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C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47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996007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C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48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996007" y="4779981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L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49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996007" y="5251507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R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50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996007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L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51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996007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R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52" name="Rectangle 31">
            <a:hlinkClick r:id="" action="ppaction://noaction">
              <a:snd r:embed="rId8" name="arrow.wav" builtIn="1"/>
            </a:hlinkClick>
          </p:cNvPr>
          <p:cNvSpPr>
            <a:spLocks noChangeArrowheads="1"/>
          </p:cNvSpPr>
          <p:nvPr/>
        </p:nvSpPr>
        <p:spPr bwMode="auto">
          <a:xfrm>
            <a:off x="2673324" y="982629"/>
            <a:ext cx="3797352" cy="468312"/>
          </a:xfrm>
          <a:prstGeom prst="rect">
            <a:avLst/>
          </a:prstGeom>
          <a:solidFill>
            <a:schemeClr val="accent1">
              <a:alpha val="0"/>
            </a:schemeClr>
          </a:solidFill>
          <a:ln w="12700">
            <a:solidFill>
              <a:srgbClr val="FFCC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fr-FR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4405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3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4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5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6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7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8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9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20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4" dur="500"/>
                                        <p:tgtEl>
                                          <p:spTgt spid="4405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500"/>
                                        <p:tgtEl>
                                          <p:spTgt spid="440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" decel="100000"/>
                                        <p:tgtEl>
                                          <p:spTgt spid="440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4051"/>
                  </p:tgtEl>
                </p:cond>
              </p:nextCondLst>
            </p:seq>
            <p:seq concurrent="1" nextAc="seek">
              <p:cTn id="29" restart="whenNotActive" fill="hold" evtFilter="cancelBubble" nodeType="interactiveSeq">
                <p:stCondLst>
                  <p:cond evt="onClick" delay="0">
                    <p:tgtEl>
                      <p:spTgt spid="4405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0" fill="hold">
                      <p:stCondLst>
                        <p:cond delay="0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4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5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40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41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2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43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4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45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6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47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1" dur="500"/>
                                        <p:tgtEl>
                                          <p:spTgt spid="4405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2" dur="500"/>
                                        <p:tgtEl>
                                          <p:spTgt spid="440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50" decel="100000"/>
                                        <p:tgtEl>
                                          <p:spTgt spid="440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4052"/>
                  </p:tgtEl>
                </p:cond>
              </p:nextCondLst>
            </p:seq>
            <p:seq concurrent="1" nextAc="seek">
              <p:cTn id="56" restart="whenNotActive" fill="hold" evtFilter="cancelBubble" nodeType="interactiveSeq">
                <p:stCondLst>
                  <p:cond evt="onClick" delay="0">
                    <p:tgtEl>
                      <p:spTgt spid="4405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7" fill="hold">
                      <p:stCondLst>
                        <p:cond delay="0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1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2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67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68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9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70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1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72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3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74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>
                      <p:stCondLst>
                        <p:cond delay="indefinite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8" dur="500"/>
                                        <p:tgtEl>
                                          <p:spTgt spid="4405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9" dur="500"/>
                                        <p:tgtEl>
                                          <p:spTgt spid="440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50" decel="100000"/>
                                        <p:tgtEl>
                                          <p:spTgt spid="440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4053"/>
                  </p:tgtEl>
                </p:cond>
              </p:nextCondLst>
            </p:seq>
            <p:seq concurrent="1" nextAc="seek">
              <p:cTn id="83" restart="whenNotActive" fill="hold" evtFilter="cancelBubble" nodeType="interactiveSeq">
                <p:stCondLst>
                  <p:cond evt="onClick" delay="0">
                    <p:tgtEl>
                      <p:spTgt spid="4405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4" fill="hold">
                      <p:stCondLst>
                        <p:cond delay="0"/>
                      </p:stCondLst>
                      <p:childTnLst>
                        <p:par>
                          <p:cTn id="85" fill="hold">
                            <p:stCondLst>
                              <p:cond delay="0"/>
                            </p:stCondLst>
                            <p:childTnLst>
                              <p:par>
                                <p:cTn id="86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8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9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94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95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6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97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8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99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00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01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2" fill="hold">
                      <p:stCondLst>
                        <p:cond delay="indefinite"/>
                      </p:stCondLst>
                      <p:childTnLst>
                        <p:par>
                          <p:cTn id="103" fill="hold">
                            <p:stCondLst>
                              <p:cond delay="0"/>
                            </p:stCondLst>
                            <p:childTnLst>
                              <p:par>
                                <p:cTn id="104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5" dur="500"/>
                                        <p:tgtEl>
                                          <p:spTgt spid="4406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500"/>
                                        <p:tgtEl>
                                          <p:spTgt spid="440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50" decel="100000"/>
                                        <p:tgtEl>
                                          <p:spTgt spid="440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4054"/>
                  </p:tgtEl>
                </p:cond>
              </p:nextCondLst>
            </p:seq>
            <p:seq concurrent="1" nextAc="seek">
              <p:cTn id="110" restart="whenNotActive" fill="hold" evtFilter="cancelBubble" nodeType="interactiveSeq">
                <p:stCondLst>
                  <p:cond evt="onClick" delay="0">
                    <p:tgtEl>
                      <p:spTgt spid="4405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1" fill="hold">
                      <p:stCondLst>
                        <p:cond delay="0"/>
                      </p:stCondLst>
                      <p:childTnLst>
                        <p:par>
                          <p:cTn id="112" fill="hold">
                            <p:stCondLst>
                              <p:cond delay="0"/>
                            </p:stCondLst>
                            <p:childTnLst>
                              <p:par>
                                <p:cTn id="113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5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6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7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8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9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0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21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22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3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24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5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26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7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28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9" fill="hold">
                      <p:stCondLst>
                        <p:cond delay="indefinite"/>
                      </p:stCondLst>
                      <p:childTnLst>
                        <p:par>
                          <p:cTn id="130" fill="hold">
                            <p:stCondLst>
                              <p:cond delay="0"/>
                            </p:stCondLst>
                            <p:childTnLst>
                              <p:par>
                                <p:cTn id="131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2" dur="500"/>
                                        <p:tgtEl>
                                          <p:spTgt spid="4406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3" dur="500"/>
                                        <p:tgtEl>
                                          <p:spTgt spid="440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4" dur="50" decel="100000"/>
                                        <p:tgtEl>
                                          <p:spTgt spid="440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5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4055"/>
                  </p:tgtEl>
                </p:cond>
              </p:nextCondLst>
            </p:seq>
            <p:seq concurrent="1" nextAc="seek">
              <p:cTn id="137" restart="whenNotActive" fill="hold" evtFilter="cancelBubble" nodeType="interactiveSeq">
                <p:stCondLst>
                  <p:cond evt="onClick" delay="0">
                    <p:tgtEl>
                      <p:spTgt spid="4404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8" fill="hold">
                      <p:stCondLst>
                        <p:cond delay="0"/>
                      </p:stCondLst>
                      <p:childTnLst>
                        <p:par>
                          <p:cTn id="139" fill="hold">
                            <p:stCondLst>
                              <p:cond delay="0"/>
                            </p:stCondLst>
                            <p:childTnLst>
                              <p:par>
                                <p:cTn id="140" presetID="56" presetClass="entr" presetSubtype="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by="(-#ppt_w*2)" calcmode="lin" valueType="num">
                                      <p:cBhvr rctx="PPT">
                                        <p:cTn id="142" dur="25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</p:anim>
                                    <p:anim by="(#ppt_w*0.50)" calcmode="lin" valueType="num">
                                      <p:cBhvr>
                                        <p:cTn id="143" dur="25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(-#ppt_h/2)" to="(#ppt_y)" calcmode="lin" valueType="num">
                                      <p:cBhvr>
                                        <p:cTn id="144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</p:anim>
                                    <p:animRot by="21600000">
                                      <p:cBhvr>
                                        <p:cTn id="145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6" fill="hold">
                            <p:stCondLst>
                              <p:cond delay="500"/>
                            </p:stCondLst>
                            <p:childTnLst>
                              <p:par>
                                <p:cTn id="147" presetID="56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by="(-#ppt_w*2)" calcmode="lin" valueType="num">
                                      <p:cBhvr rctx="PPT">
                                        <p:cTn id="149" dur="25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</p:anim>
                                    <p:anim by="(#ppt_w*0.50)" calcmode="lin" valueType="num">
                                      <p:cBhvr>
                                        <p:cTn id="150" dur="25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(-#ppt_h/2)" to="(#ppt_y)" calcmode="lin" valueType="num">
                                      <p:cBhvr>
                                        <p:cTn id="151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</p:anim>
                                    <p:animRot by="21600000">
                                      <p:cBhvr>
                                        <p:cTn id="152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3" fill="hold">
                            <p:stCondLst>
                              <p:cond delay="1000"/>
                            </p:stCondLst>
                            <p:childTnLst>
                              <p:par>
                                <p:cTn id="154" presetID="56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by="(-#ppt_w*2)" calcmode="lin" valueType="num">
                                      <p:cBhvr rctx="PPT">
                                        <p:cTn id="156" dur="25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</p:anim>
                                    <p:anim by="(#ppt_w*0.50)" calcmode="lin" valueType="num">
                                      <p:cBhvr>
                                        <p:cTn id="157" dur="25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(-#ppt_h/2)" to="(#ppt_y)" calcmode="lin" valueType="num">
                                      <p:cBhvr>
                                        <p:cTn id="158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</p:anim>
                                    <p:animRot by="21600000">
                                      <p:cBhvr>
                                        <p:cTn id="159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0" fill="hold">
                            <p:stCondLst>
                              <p:cond delay="1500"/>
                            </p:stCondLst>
                            <p:childTnLst>
                              <p:par>
                                <p:cTn id="161" presetID="56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by="(-#ppt_w*2)" calcmode="lin" valueType="num">
                                      <p:cBhvr rctx="PPT">
                                        <p:cTn id="163" dur="25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</p:anim>
                                    <p:anim by="(#ppt_w*0.50)" calcmode="lin" valueType="num">
                                      <p:cBhvr>
                                        <p:cTn id="164" dur="25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(-#ppt_h/2)" to="(#ppt_y)" calcmode="lin" valueType="num">
                                      <p:cBhvr>
                                        <p:cTn id="165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</p:anim>
                                    <p:animRot by="21600000">
                                      <p:cBhvr>
                                        <p:cTn id="166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7" fill="hold">
                            <p:stCondLst>
                              <p:cond delay="2000"/>
                            </p:stCondLst>
                            <p:childTnLst>
                              <p:par>
                                <p:cTn id="168" presetID="56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by="(-#ppt_w*2)" calcmode="lin" valueType="num">
                                      <p:cBhvr rctx="PPT">
                                        <p:cTn id="170" dur="25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</p:anim>
                                    <p:anim by="(#ppt_w*0.50)" calcmode="lin" valueType="num">
                                      <p:cBhvr>
                                        <p:cTn id="171" dur="25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(-#ppt_h/2)" to="(#ppt_y)" calcmode="lin" valueType="num">
                                      <p:cBhvr>
                                        <p:cTn id="172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</p:anim>
                                    <p:animRot by="21600000">
                                      <p:cBhvr>
                                        <p:cTn id="173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4" fill="hold">
                            <p:stCondLst>
                              <p:cond delay="2500"/>
                            </p:stCondLst>
                            <p:childTnLst>
                              <p:par>
                                <p:cTn id="175" presetID="56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by="(-#ppt_w*2)" calcmode="lin" valueType="num">
                                      <p:cBhvr rctx="PPT">
                                        <p:cTn id="177" dur="25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</p:anim>
                                    <p:anim by="(#ppt_w*0.50)" calcmode="lin" valueType="num">
                                      <p:cBhvr>
                                        <p:cTn id="178" dur="25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(-#ppt_h/2)" to="(#ppt_y)" calcmode="lin" valueType="num">
                                      <p:cBhvr>
                                        <p:cTn id="179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</p:anim>
                                    <p:animRot by="21600000">
                                      <p:cBhvr>
                                        <p:cTn id="180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1" fill="hold">
                            <p:stCondLst>
                              <p:cond delay="3000"/>
                            </p:stCondLst>
                            <p:childTnLst>
                              <p:par>
                                <p:cTn id="182" presetID="56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by="(-#ppt_w*2)" calcmode="lin" valueType="num">
                                      <p:cBhvr rctx="PPT">
                                        <p:cTn id="184" dur="25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</p:anim>
                                    <p:anim by="(#ppt_w*0.50)" calcmode="lin" valueType="num">
                                      <p:cBhvr>
                                        <p:cTn id="185" dur="25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(-#ppt_h/2)" to="(#ppt_y)" calcmode="lin" valueType="num">
                                      <p:cBhvr>
                                        <p:cTn id="186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</p:anim>
                                    <p:animRot by="21600000">
                                      <p:cBhvr>
                                        <p:cTn id="187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8" fill="hold">
                            <p:stCondLst>
                              <p:cond delay="3500"/>
                            </p:stCondLst>
                            <p:childTnLst>
                              <p:par>
                                <p:cTn id="189" presetID="56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by="(-#ppt_w*2)" calcmode="lin" valueType="num">
                                      <p:cBhvr rctx="PPT">
                                        <p:cTn id="191" dur="25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</p:anim>
                                    <p:anim by="(#ppt_w*0.50)" calcmode="lin" valueType="num">
                                      <p:cBhvr>
                                        <p:cTn id="192" dur="25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(-#ppt_h/2)" to="(#ppt_y)" calcmode="lin" valueType="num">
                                      <p:cBhvr>
                                        <p:cTn id="193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</p:anim>
                                    <p:animRot by="21600000">
                                      <p:cBhvr>
                                        <p:cTn id="194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5" fill="hold">
                            <p:stCondLst>
                              <p:cond delay="4000"/>
                            </p:stCondLst>
                            <p:childTnLst>
                              <p:par>
                                <p:cTn id="196" presetID="34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from="(-#ppt_w/2)" to="(#ppt_x)" calcmode="lin" valueType="num">
                                      <p:cBhvr>
                                        <p:cTn id="198" dur="6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0" to="-1.0" calcmode="lin" valueType="num">
                                      <p:cBhvr>
                                        <p:cTn id="199" dur="200" decel="5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44050"/>
                                        </p:tgtEl>
                                        <p:attrNameLst>
                                          <p:attrName>xshear</p:attrName>
                                        </p:attrNameLst>
                                      </p:cBhvr>
                                    </p:anim>
                                    <p:animScale>
                                      <p:cBhvr>
                                        <p:cTn id="200" dur="200" decel="10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44050"/>
                                        </p:tgtEl>
                                      </p:cBhvr>
                                      <p:from x="100000" y="100000"/>
                                      <p:to x="80000" y="100000"/>
                                    </p:animScale>
                                    <p:anim by="(#ppt_h/3+#ppt_w*0.1)" calcmode="lin" valueType="num">
                                      <p:cBhvr additive="sum">
                                        <p:cTn id="201" dur="200" decel="10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440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4049"/>
                  </p:tgtEl>
                </p:cond>
              </p:nextCondLst>
            </p:seq>
            <p:seq concurrent="1" nextAc="seek">
              <p:cTn id="202" restart="whenNotActive" fill="hold" evtFilter="cancelBubble" nodeType="interactiveSeq">
                <p:stCondLst>
                  <p:cond evt="onClick" delay="0">
                    <p:tgtEl>
                      <p:spTgt spid="4405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03" fill="hold">
                      <p:stCondLst>
                        <p:cond delay="0"/>
                      </p:stCondLst>
                      <p:childTnLst>
                        <p:par>
                          <p:cTn id="204" fill="hold">
                            <p:stCondLst>
                              <p:cond delay="0"/>
                            </p:stCondLst>
                            <p:childTnLst>
                              <p:par>
                                <p:cTn id="205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07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8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9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0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1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2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213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214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15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216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17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218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19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220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1" fill="hold">
                      <p:stCondLst>
                        <p:cond delay="indefinite"/>
                      </p:stCondLst>
                      <p:childTnLst>
                        <p:par>
                          <p:cTn id="222" fill="hold">
                            <p:stCondLst>
                              <p:cond delay="0"/>
                            </p:stCondLst>
                            <p:childTnLst>
                              <p:par>
                                <p:cTn id="223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24" dur="500"/>
                                        <p:tgtEl>
                                          <p:spTgt spid="4406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5" dur="500"/>
                                        <p:tgtEl>
                                          <p:spTgt spid="440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6" dur="50" decel="100000"/>
                                        <p:tgtEl>
                                          <p:spTgt spid="440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7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2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4056"/>
                  </p:tgtEl>
                </p:cond>
              </p:nextCondLst>
            </p:seq>
            <p:seq concurrent="1" nextAc="seek">
              <p:cTn id="229" restart="whenNotActive" fill="hold" evtFilter="cancelBubble" nodeType="interactiveSeq">
                <p:stCondLst>
                  <p:cond evt="onClick" delay="0">
                    <p:tgtEl>
                      <p:spTgt spid="4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30" fill="hold">
                      <p:stCondLst>
                        <p:cond delay="0"/>
                      </p:stCondLst>
                      <p:childTnLst>
                        <p:par>
                          <p:cTn id="231" fill="hold">
                            <p:stCondLst>
                              <p:cond delay="0"/>
                            </p:stCondLst>
                            <p:childTnLst>
                              <p:par>
                                <p:cTn id="232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34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5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6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7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8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9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240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241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42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243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44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245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46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247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8" fill="hold">
                      <p:stCondLst>
                        <p:cond delay="indefinite"/>
                      </p:stCondLst>
                      <p:childTnLst>
                        <p:par>
                          <p:cTn id="249" fill="hold">
                            <p:stCondLst>
                              <p:cond delay="0"/>
                            </p:stCondLst>
                            <p:childTnLst>
                              <p:par>
                                <p:cTn id="250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51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2" dur="500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3" dur="50" decel="100000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4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5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2"/>
                  </p:tgtEl>
                </p:cond>
              </p:nextCondLst>
            </p:seq>
            <p:seq concurrent="1" nextAc="seek">
              <p:cTn id="256" restart="whenNotActive" fill="hold" evtFilter="cancelBubble" nodeType="interactiveSeq">
                <p:stCondLst>
                  <p:cond evt="onClick" delay="0">
                    <p:tgtEl>
                      <p:spTgt spid="4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57" fill="hold">
                      <p:stCondLst>
                        <p:cond delay="0"/>
                      </p:stCondLst>
                      <p:childTnLst>
                        <p:par>
                          <p:cTn id="258" fill="hold">
                            <p:stCondLst>
                              <p:cond delay="0"/>
                            </p:stCondLst>
                            <p:childTnLst>
                              <p:par>
                                <p:cTn id="259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61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2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3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4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5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6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267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268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69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270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71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272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73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274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5" fill="hold">
                      <p:stCondLst>
                        <p:cond delay="indefinite"/>
                      </p:stCondLst>
                      <p:childTnLst>
                        <p:par>
                          <p:cTn id="276" fill="hold">
                            <p:stCondLst>
                              <p:cond delay="0"/>
                            </p:stCondLst>
                            <p:childTnLst>
                              <p:par>
                                <p:cTn id="277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78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9" dur="500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0" dur="50" decel="100000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1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8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3"/>
                  </p:tgtEl>
                </p:cond>
              </p:nextCondLst>
            </p:seq>
            <p:seq concurrent="1" nextAc="seek">
              <p:cTn id="283" restart="whenNotActive" fill="hold" evtFilter="cancelBubble" nodeType="interactiveSeq">
                <p:stCondLst>
                  <p:cond evt="onClick" delay="0">
                    <p:tgtEl>
                      <p:spTgt spid="3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84" fill="hold">
                      <p:stCondLst>
                        <p:cond delay="0"/>
                      </p:stCondLst>
                      <p:childTnLst>
                        <p:par>
                          <p:cTn id="285" fill="hold">
                            <p:stCondLst>
                              <p:cond delay="0"/>
                            </p:stCondLst>
                            <p:childTnLst>
                              <p:par>
                                <p:cTn id="286" presetID="27" presetClass="entr" presetSubtype="0" fill="hold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2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288" dur="100"/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289" dur="100"/>
                                        <p:tgtEl>
                                          <p:spTgt spid="4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90" dur="100"/>
                                        <p:tgtEl>
                                          <p:spTgt spid="4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1" fill="hold">
                      <p:stCondLst>
                        <p:cond delay="indefinite"/>
                      </p:stCondLst>
                      <p:childTnLst>
                        <p:par>
                          <p:cTn id="292" fill="hold">
                            <p:stCondLst>
                              <p:cond delay="0"/>
                            </p:stCondLst>
                            <p:childTnLst>
                              <p:par>
                                <p:cTn id="293" presetID="26" presetClass="entr" presetSubtype="0" fill="hold" grpId="2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95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6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7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8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9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0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301" dur="7">
                                          <p:stCondLst>
                                            <p:cond delay="163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302" dur="42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03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304" dur="42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05" dur="7">
                                          <p:stCondLst>
                                            <p:cond delay="411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306" dur="42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07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308" dur="42" decel="50000">
                                          <p:stCondLst>
                                            <p:cond delay="459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9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oin.wav" builtIn="1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9"/>
                  </p:tgtEl>
                </p:cond>
              </p:nextCondLst>
            </p:seq>
            <p:seq concurrent="1" nextAc="seek">
              <p:cTn id="309" restart="whenNotActive" fill="hold" evtFilter="cancelBubble" nodeType="interactiveSeq">
                <p:stCondLst>
                  <p:cond evt="onClick" delay="0">
                    <p:tgtEl>
                      <p:spTgt spid="3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10" fill="hold">
                      <p:stCondLst>
                        <p:cond delay="0"/>
                      </p:stCondLst>
                      <p:childTnLst>
                        <p:par>
                          <p:cTn id="311" fill="hold">
                            <p:stCondLst>
                              <p:cond delay="0"/>
                            </p:stCondLst>
                            <p:childTnLst>
                              <p:par>
                                <p:cTn id="312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14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15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6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7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8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9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320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321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22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323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24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325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26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327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8" fill="hold">
                      <p:stCondLst>
                        <p:cond delay="indefinite"/>
                      </p:stCondLst>
                      <p:childTnLst>
                        <p:par>
                          <p:cTn id="329" fill="hold">
                            <p:stCondLst>
                              <p:cond delay="0"/>
                            </p:stCondLst>
                            <p:childTnLst>
                              <p:par>
                                <p:cTn id="330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31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2" dur="500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3" dur="50" decel="100000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4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3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3"/>
                  </p:tgtEl>
                </p:cond>
              </p:nextCondLst>
            </p:seq>
            <p:seq concurrent="1" nextAc="seek">
              <p:cTn id="336" restart="whenNotActive" fill="hold" evtFilter="cancelBubble" nodeType="interactiveSeq">
                <p:stCondLst>
                  <p:cond evt="onClick" delay="0">
                    <p:tgtEl>
                      <p:spTgt spid="3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37" fill="hold">
                      <p:stCondLst>
                        <p:cond delay="0"/>
                      </p:stCondLst>
                      <p:childTnLst>
                        <p:par>
                          <p:cTn id="338" fill="hold">
                            <p:stCondLst>
                              <p:cond delay="0"/>
                            </p:stCondLst>
                            <p:childTnLst>
                              <p:par>
                                <p:cTn id="339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41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42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3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4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5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6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347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348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49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350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51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352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53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354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5" fill="hold">
                      <p:stCondLst>
                        <p:cond delay="indefinite"/>
                      </p:stCondLst>
                      <p:childTnLst>
                        <p:par>
                          <p:cTn id="356" fill="hold">
                            <p:stCondLst>
                              <p:cond delay="0"/>
                            </p:stCondLst>
                            <p:childTnLst>
                              <p:par>
                                <p:cTn id="357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58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59" dur="500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0" dur="50" decel="100000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1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6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4"/>
                  </p:tgtEl>
                </p:cond>
              </p:nextCondLst>
            </p:seq>
            <p:seq concurrent="1" nextAc="seek">
              <p:cTn id="363" restart="whenNotActive" fill="hold" evtFilter="cancelBubble" nodeType="interactiveSeq">
                <p:stCondLst>
                  <p:cond evt="onClick" delay="0">
                    <p:tgtEl>
                      <p:spTgt spid="3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64" fill="hold">
                      <p:stCondLst>
                        <p:cond delay="0"/>
                      </p:stCondLst>
                      <p:childTnLst>
                        <p:par>
                          <p:cTn id="365" fill="hold">
                            <p:stCondLst>
                              <p:cond delay="0"/>
                            </p:stCondLst>
                            <p:childTnLst>
                              <p:par>
                                <p:cTn id="366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68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69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0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1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2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3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374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375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76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377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78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379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80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381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2" fill="hold">
                      <p:stCondLst>
                        <p:cond delay="indefinite"/>
                      </p:stCondLst>
                      <p:childTnLst>
                        <p:par>
                          <p:cTn id="383" fill="hold">
                            <p:stCondLst>
                              <p:cond delay="0"/>
                            </p:stCondLst>
                            <p:childTnLst>
                              <p:par>
                                <p:cTn id="384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85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86" dur="500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7" dur="50" decel="100000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8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8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5"/>
                  </p:tgtEl>
                </p:cond>
              </p:nextCondLst>
            </p:seq>
            <p:seq concurrent="1" nextAc="seek">
              <p:cTn id="390" restart="whenNotActive" fill="hold" evtFilter="cancelBubble" nodeType="interactiveSeq">
                <p:stCondLst>
                  <p:cond evt="onClick" delay="0">
                    <p:tgtEl>
                      <p:spTgt spid="3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91" fill="hold">
                      <p:stCondLst>
                        <p:cond delay="0"/>
                      </p:stCondLst>
                      <p:childTnLst>
                        <p:par>
                          <p:cTn id="392" fill="hold">
                            <p:stCondLst>
                              <p:cond delay="0"/>
                            </p:stCondLst>
                            <p:childTnLst>
                              <p:par>
                                <p:cTn id="393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95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96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7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8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9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0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401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402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03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404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05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406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07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408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9" fill="hold">
                      <p:stCondLst>
                        <p:cond delay="indefinite"/>
                      </p:stCondLst>
                      <p:childTnLst>
                        <p:par>
                          <p:cTn id="410" fill="hold">
                            <p:stCondLst>
                              <p:cond delay="0"/>
                            </p:stCondLst>
                            <p:childTnLst>
                              <p:par>
                                <p:cTn id="411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12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13" dur="500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4" dur="50" decel="100000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5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41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6"/>
                  </p:tgtEl>
                </p:cond>
              </p:nextCondLst>
            </p:seq>
            <p:seq concurrent="1" nextAc="seek">
              <p:cTn id="417" restart="whenNotActive" fill="hold" evtFilter="cancelBubble" nodeType="interactiveSeq">
                <p:stCondLst>
                  <p:cond evt="onClick" delay="0">
                    <p:tgtEl>
                      <p:spTgt spid="3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18" fill="hold">
                      <p:stCondLst>
                        <p:cond delay="0"/>
                      </p:stCondLst>
                      <p:childTnLst>
                        <p:par>
                          <p:cTn id="419" fill="hold">
                            <p:stCondLst>
                              <p:cond delay="0"/>
                            </p:stCondLst>
                            <p:childTnLst>
                              <p:par>
                                <p:cTn id="420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22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23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4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5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6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7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428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429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30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431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32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433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34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435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6" fill="hold">
                      <p:stCondLst>
                        <p:cond delay="indefinite"/>
                      </p:stCondLst>
                      <p:childTnLst>
                        <p:par>
                          <p:cTn id="437" fill="hold">
                            <p:stCondLst>
                              <p:cond delay="0"/>
                            </p:stCondLst>
                            <p:childTnLst>
                              <p:par>
                                <p:cTn id="438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39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40" dur="500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1" dur="50" decel="100000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44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7"/>
                  </p:tgtEl>
                </p:cond>
              </p:nextCondLst>
            </p:seq>
            <p:seq concurrent="1" nextAc="seek">
              <p:cTn id="444" restart="whenNotActive" fill="hold" evtFilter="cancelBubble" nodeType="interactiveSeq">
                <p:stCondLst>
                  <p:cond evt="onClick" delay="0">
                    <p:tgtEl>
                      <p:spTgt spid="3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45" fill="hold">
                      <p:stCondLst>
                        <p:cond delay="0"/>
                      </p:stCondLst>
                      <p:childTnLst>
                        <p:par>
                          <p:cTn id="446" fill="hold">
                            <p:stCondLst>
                              <p:cond delay="0"/>
                            </p:stCondLst>
                            <p:childTnLst>
                              <p:par>
                                <p:cTn id="447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49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50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1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2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3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4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455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456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57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458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59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460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61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462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3" fill="hold">
                      <p:stCondLst>
                        <p:cond delay="indefinite"/>
                      </p:stCondLst>
                      <p:childTnLst>
                        <p:par>
                          <p:cTn id="464" fill="hold">
                            <p:stCondLst>
                              <p:cond delay="0"/>
                            </p:stCondLst>
                            <p:childTnLst>
                              <p:par>
                                <p:cTn id="465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66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67" dur="500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8" dur="50" decel="100000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9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47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8"/>
                  </p:tgtEl>
                </p:cond>
              </p:nextCondLst>
            </p:seq>
            <p:seq concurrent="1" nextAc="seek">
              <p:cTn id="471" restart="whenNotActive" fill="hold" evtFilter="cancelBubble" nodeType="interactiveSeq">
                <p:stCondLst>
                  <p:cond evt="onClick" delay="0">
                    <p:tgtEl>
                      <p:spTgt spid="5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72" fill="hold">
                      <p:stCondLst>
                        <p:cond delay="0"/>
                      </p:stCondLst>
                      <p:childTnLst>
                        <p:par>
                          <p:cTn id="473" fill="hold">
                            <p:stCondLst>
                              <p:cond delay="0"/>
                            </p:stCondLst>
                            <p:childTnLst>
                              <p:par>
                                <p:cTn id="474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76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77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8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9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0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1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482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483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84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485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86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487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88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489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0" fill="hold">
                      <p:stCondLst>
                        <p:cond delay="indefinite"/>
                      </p:stCondLst>
                      <p:childTnLst>
                        <p:par>
                          <p:cTn id="491" fill="hold">
                            <p:stCondLst>
                              <p:cond delay="0"/>
                            </p:stCondLst>
                            <p:childTnLst>
                              <p:par>
                                <p:cTn id="492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93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94" dur="500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5" dur="50" decel="100000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6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49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2"/>
                  </p:tgtEl>
                </p:cond>
              </p:nextCondLst>
            </p:seq>
            <p:seq concurrent="1" nextAc="seek">
              <p:cTn id="498" restart="whenNotActive" fill="hold" evtFilter="cancelBubble" nodeType="interactiveSeq">
                <p:stCondLst>
                  <p:cond evt="onClick" delay="0">
                    <p:tgtEl>
                      <p:spTgt spid="5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99" fill="hold">
                      <p:stCondLst>
                        <p:cond delay="0"/>
                      </p:stCondLst>
                      <p:childTnLst>
                        <p:par>
                          <p:cTn id="500" fill="hold">
                            <p:stCondLst>
                              <p:cond delay="0"/>
                            </p:stCondLst>
                            <p:childTnLst>
                              <p:par>
                                <p:cTn id="501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03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04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5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6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7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8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509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510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11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512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13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514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15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516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7" fill="hold">
                      <p:stCondLst>
                        <p:cond delay="indefinite"/>
                      </p:stCondLst>
                      <p:childTnLst>
                        <p:par>
                          <p:cTn id="518" fill="hold">
                            <p:stCondLst>
                              <p:cond delay="0"/>
                            </p:stCondLst>
                            <p:childTnLst>
                              <p:par>
                                <p:cTn id="519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20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21" dur="500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2" dur="50" decel="100000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3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52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3"/>
                  </p:tgtEl>
                </p:cond>
              </p:nextCondLst>
            </p:seq>
            <p:seq concurrent="1" nextAc="seek">
              <p:cTn id="525" restart="whenNotActive" fill="hold" evtFilter="cancelBubble" nodeType="interactiveSeq">
                <p:stCondLst>
                  <p:cond evt="onClick" delay="0">
                    <p:tgtEl>
                      <p:spTgt spid="5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26" fill="hold">
                      <p:stCondLst>
                        <p:cond delay="0"/>
                      </p:stCondLst>
                      <p:childTnLst>
                        <p:par>
                          <p:cTn id="527" fill="hold">
                            <p:stCondLst>
                              <p:cond delay="0"/>
                            </p:stCondLst>
                            <p:childTnLst>
                              <p:par>
                                <p:cTn id="528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30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31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2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3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4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5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536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537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38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539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40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541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42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543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4" fill="hold">
                      <p:stCondLst>
                        <p:cond delay="indefinite"/>
                      </p:stCondLst>
                      <p:childTnLst>
                        <p:par>
                          <p:cTn id="545" fill="hold">
                            <p:stCondLst>
                              <p:cond delay="0"/>
                            </p:stCondLst>
                            <p:childTnLst>
                              <p:par>
                                <p:cTn id="546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47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48" dur="500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9" dur="50" decel="100000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0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55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6"/>
                  </p:tgtEl>
                </p:cond>
              </p:nextCondLst>
            </p:seq>
            <p:seq concurrent="1" nextAc="seek">
              <p:cTn id="552" restart="whenNotActive" fill="hold" evtFilter="cancelBubble" nodeType="interactiveSeq">
                <p:stCondLst>
                  <p:cond evt="onClick" delay="0">
                    <p:tgtEl>
                      <p:spTgt spid="5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53" fill="hold">
                      <p:stCondLst>
                        <p:cond delay="0"/>
                      </p:stCondLst>
                      <p:childTnLst>
                        <p:par>
                          <p:cTn id="554" fill="hold">
                            <p:stCondLst>
                              <p:cond delay="0"/>
                            </p:stCondLst>
                            <p:childTnLst>
                              <p:par>
                                <p:cTn id="555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57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58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9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0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1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2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563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564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65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566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67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568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69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570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1" fill="hold">
                      <p:stCondLst>
                        <p:cond delay="indefinite"/>
                      </p:stCondLst>
                      <p:childTnLst>
                        <p:par>
                          <p:cTn id="572" fill="hold">
                            <p:stCondLst>
                              <p:cond delay="0"/>
                            </p:stCondLst>
                            <p:childTnLst>
                              <p:par>
                                <p:cTn id="573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74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75" dur="500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6" dur="50" decel="100000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7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57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7"/>
                  </p:tgtEl>
                </p:cond>
              </p:nextCondLst>
            </p:seq>
            <p:seq concurrent="1" nextAc="seek">
              <p:cTn id="579" restart="whenNotActive" fill="hold" evtFilter="cancelBubble" nodeType="interactiveSeq">
                <p:stCondLst>
                  <p:cond evt="onClick" delay="0">
                    <p:tgtEl>
                      <p:spTgt spid="5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80" fill="hold">
                      <p:stCondLst>
                        <p:cond delay="0"/>
                      </p:stCondLst>
                      <p:childTnLst>
                        <p:par>
                          <p:cTn id="581" fill="hold">
                            <p:stCondLst>
                              <p:cond delay="0"/>
                            </p:stCondLst>
                            <p:childTnLst>
                              <p:par>
                                <p:cTn id="582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84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85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6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7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8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9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590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591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92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593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94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595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96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597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8" fill="hold">
                      <p:stCondLst>
                        <p:cond delay="indefinite"/>
                      </p:stCondLst>
                      <p:childTnLst>
                        <p:par>
                          <p:cTn id="599" fill="hold">
                            <p:stCondLst>
                              <p:cond delay="0"/>
                            </p:stCondLst>
                            <p:childTnLst>
                              <p:par>
                                <p:cTn id="600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01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02" dur="500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3" dur="50" decel="100000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4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60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8"/>
                  </p:tgtEl>
                </p:cond>
              </p:nextCondLst>
            </p:seq>
            <p:seq concurrent="1" nextAc="seek">
              <p:cTn id="606" restart="whenNotActive" fill="hold" evtFilter="cancelBubble" nodeType="interactiveSeq">
                <p:stCondLst>
                  <p:cond evt="onClick" delay="0">
                    <p:tgtEl>
                      <p:spTgt spid="5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07" fill="hold">
                      <p:stCondLst>
                        <p:cond delay="0"/>
                      </p:stCondLst>
                      <p:childTnLst>
                        <p:par>
                          <p:cTn id="608" fill="hold">
                            <p:stCondLst>
                              <p:cond delay="0"/>
                            </p:stCondLst>
                            <p:childTnLst>
                              <p:par>
                                <p:cTn id="609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11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12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3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4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5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6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617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618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19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620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21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622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23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624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5" fill="hold">
                      <p:stCondLst>
                        <p:cond delay="indefinite"/>
                      </p:stCondLst>
                      <p:childTnLst>
                        <p:par>
                          <p:cTn id="626" fill="hold">
                            <p:stCondLst>
                              <p:cond delay="0"/>
                            </p:stCondLst>
                            <p:childTnLst>
                              <p:par>
                                <p:cTn id="627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28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29" dur="500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0" dur="50" decel="100000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1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63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9"/>
                  </p:tgtEl>
                </p:cond>
              </p:nextCondLst>
            </p:seq>
            <p:seq concurrent="1" nextAc="seek">
              <p:cTn id="633" restart="whenNotActive" fill="hold" evtFilter="cancelBubble" nodeType="interactiveSeq">
                <p:stCondLst>
                  <p:cond evt="onClick" delay="0">
                    <p:tgtEl>
                      <p:spTgt spid="6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34" fill="hold">
                      <p:stCondLst>
                        <p:cond delay="0"/>
                      </p:stCondLst>
                      <p:childTnLst>
                        <p:par>
                          <p:cTn id="635" fill="hold">
                            <p:stCondLst>
                              <p:cond delay="0"/>
                            </p:stCondLst>
                            <p:childTnLst>
                              <p:par>
                                <p:cTn id="636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38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39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0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1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2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3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644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645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46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647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48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649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50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651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2" fill="hold">
                      <p:stCondLst>
                        <p:cond delay="indefinite"/>
                      </p:stCondLst>
                      <p:childTnLst>
                        <p:par>
                          <p:cTn id="653" fill="hold">
                            <p:stCondLst>
                              <p:cond delay="0"/>
                            </p:stCondLst>
                            <p:childTnLst>
                              <p:par>
                                <p:cTn id="654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55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56" dur="500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7" dur="50" decel="100000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8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65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0"/>
                  </p:tgtEl>
                </p:cond>
              </p:nextCondLst>
            </p:seq>
            <p:seq concurrent="1" nextAc="seek">
              <p:cTn id="660" restart="whenNotActive" fill="hold" evtFilter="cancelBubble" nodeType="interactiveSeq">
                <p:stCondLst>
                  <p:cond evt="onClick" delay="0">
                    <p:tgtEl>
                      <p:spTgt spid="6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61" fill="hold">
                      <p:stCondLst>
                        <p:cond delay="0"/>
                      </p:stCondLst>
                      <p:childTnLst>
                        <p:par>
                          <p:cTn id="662" fill="hold">
                            <p:stCondLst>
                              <p:cond delay="0"/>
                            </p:stCondLst>
                            <p:childTnLst>
                              <p:par>
                                <p:cTn id="663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65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66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7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8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9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0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671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672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73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674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75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676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77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678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9" fill="hold">
                      <p:stCondLst>
                        <p:cond delay="indefinite"/>
                      </p:stCondLst>
                      <p:childTnLst>
                        <p:par>
                          <p:cTn id="680" fill="hold">
                            <p:stCondLst>
                              <p:cond delay="0"/>
                            </p:stCondLst>
                            <p:childTnLst>
                              <p:par>
                                <p:cTn id="681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82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83" dur="500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4" dur="50" decel="100000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5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68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1"/>
                  </p:tgtEl>
                </p:cond>
              </p:nextCondLst>
            </p:seq>
            <p:seq concurrent="1" nextAc="seek">
              <p:cTn id="687" restart="whenNotActive" fill="hold" evtFilter="cancelBubble" nodeType="interactiveSeq">
                <p:stCondLst>
                  <p:cond evt="onClick" delay="0">
                    <p:tgtEl>
                      <p:spTgt spid="6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88" fill="hold">
                      <p:stCondLst>
                        <p:cond delay="0"/>
                      </p:stCondLst>
                      <p:childTnLst>
                        <p:par>
                          <p:cTn id="689" fill="hold">
                            <p:stCondLst>
                              <p:cond delay="0"/>
                            </p:stCondLst>
                            <p:childTnLst>
                              <p:par>
                                <p:cTn id="690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92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93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4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5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6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7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698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699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00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701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02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703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04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705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06" fill="hold">
                      <p:stCondLst>
                        <p:cond delay="indefinite"/>
                      </p:stCondLst>
                      <p:childTnLst>
                        <p:par>
                          <p:cTn id="707" fill="hold">
                            <p:stCondLst>
                              <p:cond delay="0"/>
                            </p:stCondLst>
                            <p:childTnLst>
                              <p:par>
                                <p:cTn id="708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09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10" dur="500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1" dur="50" decel="100000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7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8"/>
                  </p:tgtEl>
                </p:cond>
              </p:nextCondLst>
            </p:seq>
            <p:seq concurrent="1" nextAc="seek">
              <p:cTn id="714" restart="whenNotActive" fill="hold" evtFilter="cancelBubble" nodeType="interactiveSeq">
                <p:stCondLst>
                  <p:cond evt="onClick" delay="0">
                    <p:tgtEl>
                      <p:spTgt spid="6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15" fill="hold">
                      <p:stCondLst>
                        <p:cond delay="0"/>
                      </p:stCondLst>
                      <p:childTnLst>
                        <p:par>
                          <p:cTn id="716" fill="hold">
                            <p:stCondLst>
                              <p:cond delay="0"/>
                            </p:stCondLst>
                            <p:childTnLst>
                              <p:par>
                                <p:cTn id="717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19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20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1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2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3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4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725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726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27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728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29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730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31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732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3" fill="hold">
                      <p:stCondLst>
                        <p:cond delay="indefinite"/>
                      </p:stCondLst>
                      <p:childTnLst>
                        <p:par>
                          <p:cTn id="734" fill="hold">
                            <p:stCondLst>
                              <p:cond delay="0"/>
                            </p:stCondLst>
                            <p:childTnLst>
                              <p:par>
                                <p:cTn id="735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36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37" dur="500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8" dur="50" decel="100000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9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74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9"/>
                  </p:tgtEl>
                </p:cond>
              </p:nextCondLst>
            </p:seq>
            <p:seq concurrent="1" nextAc="seek">
              <p:cTn id="741" restart="whenNotActive" fill="hold" evtFilter="cancelBubble" nodeType="interactiveSeq">
                <p:stCondLst>
                  <p:cond evt="onClick" delay="0">
                    <p:tgtEl>
                      <p:spTgt spid="7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42" fill="hold">
                      <p:stCondLst>
                        <p:cond delay="0"/>
                      </p:stCondLst>
                      <p:childTnLst>
                        <p:par>
                          <p:cTn id="743" fill="hold">
                            <p:stCondLst>
                              <p:cond delay="0"/>
                            </p:stCondLst>
                            <p:childTnLst>
                              <p:par>
                                <p:cTn id="744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46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47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8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9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0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1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752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753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54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755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56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757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58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759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60" fill="hold">
                      <p:stCondLst>
                        <p:cond delay="indefinite"/>
                      </p:stCondLst>
                      <p:childTnLst>
                        <p:par>
                          <p:cTn id="761" fill="hold">
                            <p:stCondLst>
                              <p:cond delay="0"/>
                            </p:stCondLst>
                            <p:childTnLst>
                              <p:par>
                                <p:cTn id="762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63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64" dur="500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5" dur="50" decel="100000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6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76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2"/>
                  </p:tgtEl>
                </p:cond>
              </p:nextCondLst>
            </p:seq>
            <p:seq concurrent="1" nextAc="seek">
              <p:cTn id="768" restart="whenNotActive" fill="hold" evtFilter="cancelBubble" nodeType="interactiveSeq">
                <p:stCondLst>
                  <p:cond evt="onClick" delay="0">
                    <p:tgtEl>
                      <p:spTgt spid="7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69" fill="hold">
                      <p:stCondLst>
                        <p:cond delay="0"/>
                      </p:stCondLst>
                      <p:childTnLst>
                        <p:par>
                          <p:cTn id="770" fill="hold">
                            <p:stCondLst>
                              <p:cond delay="0"/>
                            </p:stCondLst>
                            <p:childTnLst>
                              <p:par>
                                <p:cTn id="771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73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74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5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6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7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8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779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780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81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782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83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784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85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786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87" fill="hold">
                      <p:stCondLst>
                        <p:cond delay="indefinite"/>
                      </p:stCondLst>
                      <p:childTnLst>
                        <p:par>
                          <p:cTn id="788" fill="hold">
                            <p:stCondLst>
                              <p:cond delay="0"/>
                            </p:stCondLst>
                            <p:childTnLst>
                              <p:par>
                                <p:cTn id="789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90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91" dur="500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2" dur="50" decel="100000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3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79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3"/>
                  </p:tgtEl>
                </p:cond>
              </p:nextCondLst>
            </p:seq>
            <p:seq concurrent="1" nextAc="seek">
              <p:cTn id="795" restart="whenNotActive" fill="hold" evtFilter="cancelBubble" nodeType="interactiveSeq">
                <p:stCondLst>
                  <p:cond evt="onClick" delay="0">
                    <p:tgtEl>
                      <p:spTgt spid="7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96" fill="hold">
                      <p:stCondLst>
                        <p:cond delay="0"/>
                      </p:stCondLst>
                      <p:childTnLst>
                        <p:par>
                          <p:cTn id="797" fill="hold">
                            <p:stCondLst>
                              <p:cond delay="0"/>
                            </p:stCondLst>
                            <p:childTnLst>
                              <p:par>
                                <p:cTn id="798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00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01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2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3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4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5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806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807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08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809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10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811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12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813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14" fill="hold">
                      <p:stCondLst>
                        <p:cond delay="indefinite"/>
                      </p:stCondLst>
                      <p:childTnLst>
                        <p:par>
                          <p:cTn id="815" fill="hold">
                            <p:stCondLst>
                              <p:cond delay="0"/>
                            </p:stCondLst>
                            <p:childTnLst>
                              <p:par>
                                <p:cTn id="816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17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18" dur="500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9" dur="50" decel="100000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0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82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4"/>
                  </p:tgtEl>
                </p:cond>
              </p:nextCondLst>
            </p:seq>
            <p:seq concurrent="1" nextAc="seek">
              <p:cTn id="822" restart="whenNotActive" fill="hold" evtFilter="cancelBubble" nodeType="interactiveSeq">
                <p:stCondLst>
                  <p:cond evt="onClick" delay="0">
                    <p:tgtEl>
                      <p:spTgt spid="7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23" fill="hold">
                      <p:stCondLst>
                        <p:cond delay="0"/>
                      </p:stCondLst>
                      <p:childTnLst>
                        <p:par>
                          <p:cTn id="824" fill="hold">
                            <p:stCondLst>
                              <p:cond delay="0"/>
                            </p:stCondLst>
                            <p:childTnLst>
                              <p:par>
                                <p:cTn id="825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27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28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9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0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1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2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833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834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35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836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37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838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39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840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41" fill="hold">
                      <p:stCondLst>
                        <p:cond delay="indefinite"/>
                      </p:stCondLst>
                      <p:childTnLst>
                        <p:par>
                          <p:cTn id="842" fill="hold">
                            <p:stCondLst>
                              <p:cond delay="0"/>
                            </p:stCondLst>
                            <p:childTnLst>
                              <p:par>
                                <p:cTn id="843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44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45" dur="500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6" dur="50" decel="100000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7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84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5"/>
                  </p:tgtEl>
                </p:cond>
              </p:nextCondLst>
            </p:seq>
            <p:seq concurrent="1" nextAc="seek">
              <p:cTn id="849" restart="whenNotActive" fill="hold" evtFilter="cancelBubble" nodeType="interactiveSeq">
                <p:stCondLst>
                  <p:cond evt="onClick" delay="0">
                    <p:tgtEl>
                      <p:spTgt spid="7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50" fill="hold">
                      <p:stCondLst>
                        <p:cond delay="0"/>
                      </p:stCondLst>
                      <p:childTnLst>
                        <p:par>
                          <p:cTn id="851" fill="hold">
                            <p:stCondLst>
                              <p:cond delay="0"/>
                            </p:stCondLst>
                            <p:childTnLst>
                              <p:par>
                                <p:cTn id="852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54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55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6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7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8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9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860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861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62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863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64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865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66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867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68" fill="hold">
                      <p:stCondLst>
                        <p:cond delay="indefinite"/>
                      </p:stCondLst>
                      <p:childTnLst>
                        <p:par>
                          <p:cTn id="869" fill="hold">
                            <p:stCondLst>
                              <p:cond delay="0"/>
                            </p:stCondLst>
                            <p:childTnLst>
                              <p:par>
                                <p:cTn id="870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71" dur="5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72" dur="500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3" dur="50" decel="100000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4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87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6"/>
                  </p:tgtEl>
                </p:cond>
              </p:nextCondLst>
            </p:seq>
            <p:seq concurrent="1" nextAc="seek">
              <p:cTn id="876" restart="whenNotActive" fill="hold" evtFilter="cancelBubble" nodeType="interactiveSeq">
                <p:stCondLst>
                  <p:cond evt="onClick" delay="0">
                    <p:tgtEl>
                      <p:spTgt spid="7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77" fill="hold">
                      <p:stCondLst>
                        <p:cond delay="0"/>
                      </p:stCondLst>
                      <p:childTnLst>
                        <p:par>
                          <p:cTn id="878" fill="hold">
                            <p:stCondLst>
                              <p:cond delay="0"/>
                            </p:stCondLst>
                            <p:childTnLst>
                              <p:par>
                                <p:cTn id="879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81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82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3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4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5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6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887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888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89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890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91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892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93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894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95" fill="hold">
                      <p:stCondLst>
                        <p:cond delay="indefinite"/>
                      </p:stCondLst>
                      <p:childTnLst>
                        <p:par>
                          <p:cTn id="896" fill="hold">
                            <p:stCondLst>
                              <p:cond delay="0"/>
                            </p:stCondLst>
                            <p:childTnLst>
                              <p:par>
                                <p:cTn id="897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98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99" dur="500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0" dur="50" decel="100000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1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90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7"/>
                  </p:tgtEl>
                </p:cond>
              </p:nextCondLst>
            </p:seq>
            <p:seq concurrent="1" nextAc="seek">
              <p:cTn id="903" restart="whenNotActive" fill="hold" evtFilter="cancelBubble" nodeType="interactiveSeq">
                <p:stCondLst>
                  <p:cond evt="onClick" delay="0">
                    <p:tgtEl>
                      <p:spTgt spid="8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04" fill="hold">
                      <p:stCondLst>
                        <p:cond delay="0"/>
                      </p:stCondLst>
                      <p:childTnLst>
                        <p:par>
                          <p:cTn id="905" fill="hold">
                            <p:stCondLst>
                              <p:cond delay="0"/>
                            </p:stCondLst>
                            <p:childTnLst>
                              <p:par>
                                <p:cTn id="906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08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09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0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1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2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3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914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915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16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917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18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919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20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921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22" fill="hold">
                      <p:stCondLst>
                        <p:cond delay="indefinite"/>
                      </p:stCondLst>
                      <p:childTnLst>
                        <p:par>
                          <p:cTn id="923" fill="hold">
                            <p:stCondLst>
                              <p:cond delay="0"/>
                            </p:stCondLst>
                            <p:childTnLst>
                              <p:par>
                                <p:cTn id="924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25" dur="5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26" dur="500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7" dur="50" decel="100000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8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92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4"/>
                  </p:tgtEl>
                </p:cond>
              </p:nextCondLst>
            </p:seq>
            <p:seq concurrent="1" nextAc="seek">
              <p:cTn id="930" restart="whenNotActive" fill="hold" evtFilter="cancelBubble" nodeType="interactiveSeq">
                <p:stCondLst>
                  <p:cond evt="onClick" delay="0">
                    <p:tgtEl>
                      <p:spTgt spid="8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31" fill="hold">
                      <p:stCondLst>
                        <p:cond delay="0"/>
                      </p:stCondLst>
                      <p:childTnLst>
                        <p:par>
                          <p:cTn id="932" fill="hold">
                            <p:stCondLst>
                              <p:cond delay="0"/>
                            </p:stCondLst>
                            <p:childTnLst>
                              <p:par>
                                <p:cTn id="933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35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36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7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8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9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40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941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942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43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944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45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946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47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948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49" fill="hold">
                      <p:stCondLst>
                        <p:cond delay="indefinite"/>
                      </p:stCondLst>
                      <p:childTnLst>
                        <p:par>
                          <p:cTn id="950" fill="hold">
                            <p:stCondLst>
                              <p:cond delay="0"/>
                            </p:stCondLst>
                            <p:childTnLst>
                              <p:par>
                                <p:cTn id="951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52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53" dur="500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54" dur="50" decel="100000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55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95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5"/>
                  </p:tgtEl>
                </p:cond>
              </p:nextCondLst>
            </p:seq>
            <p:seq concurrent="1" nextAc="seek">
              <p:cTn id="957" restart="whenNotActive" fill="hold" evtFilter="cancelBubble" nodeType="interactiveSeq">
                <p:stCondLst>
                  <p:cond evt="onClick" delay="0">
                    <p:tgtEl>
                      <p:spTgt spid="8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58" fill="hold">
                      <p:stCondLst>
                        <p:cond delay="0"/>
                      </p:stCondLst>
                      <p:childTnLst>
                        <p:par>
                          <p:cTn id="959" fill="hold">
                            <p:stCondLst>
                              <p:cond delay="0"/>
                            </p:stCondLst>
                            <p:childTnLst>
                              <p:par>
                                <p:cTn id="960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62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63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64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65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66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67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968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969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70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971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72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973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74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975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76" fill="hold">
                      <p:stCondLst>
                        <p:cond delay="indefinite"/>
                      </p:stCondLst>
                      <p:childTnLst>
                        <p:par>
                          <p:cTn id="977" fill="hold">
                            <p:stCondLst>
                              <p:cond delay="0"/>
                            </p:stCondLst>
                            <p:childTnLst>
                              <p:par>
                                <p:cTn id="978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79" dur="500"/>
                                        <p:tgtEl>
                                          <p:spTgt spid="9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80" dur="500"/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1" dur="50" decel="100000"/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98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8"/>
                  </p:tgtEl>
                </p:cond>
              </p:nextCondLst>
            </p:seq>
            <p:seq concurrent="1" nextAc="seek">
              <p:cTn id="984" restart="whenNotActive" fill="hold" evtFilter="cancelBubble" nodeType="interactiveSeq">
                <p:stCondLst>
                  <p:cond evt="onClick" delay="0">
                    <p:tgtEl>
                      <p:spTgt spid="8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85" fill="hold">
                      <p:stCondLst>
                        <p:cond delay="0"/>
                      </p:stCondLst>
                      <p:childTnLst>
                        <p:par>
                          <p:cTn id="986" fill="hold">
                            <p:stCondLst>
                              <p:cond delay="0"/>
                            </p:stCondLst>
                            <p:childTnLst>
                              <p:par>
                                <p:cTn id="987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89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0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91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92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93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94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995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996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97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998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99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000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001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002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03" fill="hold">
                      <p:stCondLst>
                        <p:cond delay="indefinite"/>
                      </p:stCondLst>
                      <p:childTnLst>
                        <p:par>
                          <p:cTn id="1004" fill="hold">
                            <p:stCondLst>
                              <p:cond delay="0"/>
                            </p:stCondLst>
                            <p:childTnLst>
                              <p:par>
                                <p:cTn id="1005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06" dur="5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07" dur="500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8" dur="50" decel="100000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9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0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9"/>
                  </p:tgtEl>
                </p:cond>
              </p:nextCondLst>
            </p:seq>
            <p:seq concurrent="1" nextAc="seek">
              <p:cTn id="1011" restart="whenNotActive" fill="hold" evtFilter="cancelBubble" nodeType="interactiveSeq">
                <p:stCondLst>
                  <p:cond evt="onClick" delay="0">
                    <p:tgtEl>
                      <p:spTgt spid="9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012" fill="hold">
                      <p:stCondLst>
                        <p:cond delay="0"/>
                      </p:stCondLst>
                      <p:childTnLst>
                        <p:par>
                          <p:cTn id="1013" fill="hold">
                            <p:stCondLst>
                              <p:cond delay="0"/>
                            </p:stCondLst>
                            <p:childTnLst>
                              <p:par>
                                <p:cTn id="1014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16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17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8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9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20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21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022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023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024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025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026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027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028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029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30" fill="hold">
                      <p:stCondLst>
                        <p:cond delay="indefinite"/>
                      </p:stCondLst>
                      <p:childTnLst>
                        <p:par>
                          <p:cTn id="1031" fill="hold">
                            <p:stCondLst>
                              <p:cond delay="0"/>
                            </p:stCondLst>
                            <p:childTnLst>
                              <p:par>
                                <p:cTn id="1032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33" dur="5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34" dur="500"/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35" dur="50" decel="100000"/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36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03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0"/>
                  </p:tgtEl>
                </p:cond>
              </p:nextCondLst>
            </p:seq>
            <p:seq concurrent="1" nextAc="seek">
              <p:cTn id="1038" restart="whenNotActive" fill="hold" evtFilter="cancelBubble" nodeType="interactiveSeq">
                <p:stCondLst>
                  <p:cond evt="onClick" delay="0">
                    <p:tgtEl>
                      <p:spTgt spid="9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039" fill="hold">
                      <p:stCondLst>
                        <p:cond delay="0"/>
                      </p:stCondLst>
                      <p:childTnLst>
                        <p:par>
                          <p:cTn id="1040" fill="hold">
                            <p:stCondLst>
                              <p:cond delay="0"/>
                            </p:stCondLst>
                            <p:childTnLst>
                              <p:par>
                                <p:cTn id="1041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43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44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45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46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47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48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049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050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051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052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053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054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055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056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57" fill="hold">
                      <p:stCondLst>
                        <p:cond delay="indefinite"/>
                      </p:stCondLst>
                      <p:childTnLst>
                        <p:par>
                          <p:cTn id="1058" fill="hold">
                            <p:stCondLst>
                              <p:cond delay="0"/>
                            </p:stCondLst>
                            <p:childTnLst>
                              <p:par>
                                <p:cTn id="1059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60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1" dur="500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62" dur="50" decel="100000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63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06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1"/>
                  </p:tgtEl>
                </p:cond>
              </p:nextCondLst>
            </p:seq>
            <p:seq concurrent="1" nextAc="seek">
              <p:cTn id="1065" restart="whenNotActive" fill="hold" evtFilter="cancelBubble" nodeType="interactiveSeq">
                <p:stCondLst>
                  <p:cond evt="onClick" delay="0">
                    <p:tgtEl>
                      <p:spTgt spid="9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066" fill="hold">
                      <p:stCondLst>
                        <p:cond delay="0"/>
                      </p:stCondLst>
                      <p:childTnLst>
                        <p:par>
                          <p:cTn id="1067" fill="hold">
                            <p:stCondLst>
                              <p:cond delay="0"/>
                            </p:stCondLst>
                            <p:childTnLst>
                              <p:par>
                                <p:cTn id="1068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70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71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2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3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4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5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076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077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078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079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080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081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082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083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84" fill="hold">
                      <p:stCondLst>
                        <p:cond delay="indefinite"/>
                      </p:stCondLst>
                      <p:childTnLst>
                        <p:par>
                          <p:cTn id="1085" fill="hold">
                            <p:stCondLst>
                              <p:cond delay="0"/>
                            </p:stCondLst>
                            <p:childTnLst>
                              <p:par>
                                <p:cTn id="1086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87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88" dur="500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9" dur="50" decel="100000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90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09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2"/>
                  </p:tgtEl>
                </p:cond>
              </p:nextCondLst>
            </p:seq>
            <p:seq concurrent="1" nextAc="seek">
              <p:cTn id="1092" restart="whenNotActive" fill="hold" evtFilter="cancelBubble" nodeType="interactiveSeq">
                <p:stCondLst>
                  <p:cond evt="onClick" delay="0">
                    <p:tgtEl>
                      <p:spTgt spid="9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093" fill="hold">
                      <p:stCondLst>
                        <p:cond delay="0"/>
                      </p:stCondLst>
                      <p:childTnLst>
                        <p:par>
                          <p:cTn id="1094" fill="hold">
                            <p:stCondLst>
                              <p:cond delay="0"/>
                            </p:stCondLst>
                            <p:childTnLst>
                              <p:par>
                                <p:cTn id="1095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97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98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99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00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01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02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103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104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105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106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107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108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109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110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11" fill="hold">
                      <p:stCondLst>
                        <p:cond delay="indefinite"/>
                      </p:stCondLst>
                      <p:childTnLst>
                        <p:par>
                          <p:cTn id="1112" fill="hold">
                            <p:stCondLst>
                              <p:cond delay="0"/>
                            </p:stCondLst>
                            <p:childTnLst>
                              <p:par>
                                <p:cTn id="1113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14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15" dur="500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16" dur="50" decel="100000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17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11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3"/>
                  </p:tgtEl>
                </p:cond>
              </p:nextCondLst>
            </p:seq>
            <p:seq concurrent="1" nextAc="seek">
              <p:cTn id="1119" restart="whenNotActive" fill="hold" evtFilter="cancelBubble" nodeType="interactiveSeq">
                <p:stCondLst>
                  <p:cond evt="onClick" delay="0">
                    <p:tgtEl>
                      <p:spTgt spid="10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20" fill="hold">
                      <p:stCondLst>
                        <p:cond delay="0"/>
                      </p:stCondLst>
                      <p:childTnLst>
                        <p:par>
                          <p:cTn id="1121" fill="hold">
                            <p:stCondLst>
                              <p:cond delay="0"/>
                            </p:stCondLst>
                            <p:childTnLst>
                              <p:par>
                                <p:cTn id="1122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24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25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26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27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28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29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130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131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132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133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134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135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136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137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38" fill="hold">
                      <p:stCondLst>
                        <p:cond delay="indefinite"/>
                      </p:stCondLst>
                      <p:childTnLst>
                        <p:par>
                          <p:cTn id="1139" fill="hold">
                            <p:stCondLst>
                              <p:cond delay="0"/>
                            </p:stCondLst>
                            <p:childTnLst>
                              <p:par>
                                <p:cTn id="1140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41" dur="5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42" dur="500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43" dur="50" decel="100000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44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14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0"/>
                  </p:tgtEl>
                </p:cond>
              </p:nextCondLst>
            </p:seq>
            <p:seq concurrent="1" nextAc="seek">
              <p:cTn id="1146" restart="whenNotActive" fill="hold" evtFilter="cancelBubble" nodeType="interactiveSeq">
                <p:stCondLst>
                  <p:cond evt="onClick" delay="0">
                    <p:tgtEl>
                      <p:spTgt spid="10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47" fill="hold">
                      <p:stCondLst>
                        <p:cond delay="0"/>
                      </p:stCondLst>
                      <p:childTnLst>
                        <p:par>
                          <p:cTn id="1148" fill="hold">
                            <p:stCondLst>
                              <p:cond delay="0"/>
                            </p:stCondLst>
                            <p:childTnLst>
                              <p:par>
                                <p:cTn id="1149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51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52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53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54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55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56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157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158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159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160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161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162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163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164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65" fill="hold">
                      <p:stCondLst>
                        <p:cond delay="indefinite"/>
                      </p:stCondLst>
                      <p:childTnLst>
                        <p:par>
                          <p:cTn id="1166" fill="hold">
                            <p:stCondLst>
                              <p:cond delay="0"/>
                            </p:stCondLst>
                            <p:childTnLst>
                              <p:par>
                                <p:cTn id="1167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68" dur="500"/>
                                        <p:tgtEl>
                                          <p:spTgt spid="10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69" dur="500"/>
                                        <p:tgtEl>
                                          <p:spTgt spid="10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70" dur="50" decel="100000"/>
                                        <p:tgtEl>
                                          <p:spTgt spid="1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71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17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1"/>
                  </p:tgtEl>
                </p:cond>
              </p:nextCondLst>
            </p:seq>
            <p:seq concurrent="1" nextAc="seek">
              <p:cTn id="1173" restart="whenNotActive" fill="hold" evtFilter="cancelBubble" nodeType="interactiveSeq">
                <p:stCondLst>
                  <p:cond evt="onClick" delay="0">
                    <p:tgtEl>
                      <p:spTgt spid="10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74" fill="hold">
                      <p:stCondLst>
                        <p:cond delay="0"/>
                      </p:stCondLst>
                      <p:childTnLst>
                        <p:par>
                          <p:cTn id="1175" fill="hold">
                            <p:stCondLst>
                              <p:cond delay="0"/>
                            </p:stCondLst>
                            <p:childTnLst>
                              <p:par>
                                <p:cTn id="1176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78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79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80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81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82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83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184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185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186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187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188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189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190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191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92" fill="hold">
                      <p:stCondLst>
                        <p:cond delay="indefinite"/>
                      </p:stCondLst>
                      <p:childTnLst>
                        <p:par>
                          <p:cTn id="1193" fill="hold">
                            <p:stCondLst>
                              <p:cond delay="0"/>
                            </p:stCondLst>
                            <p:childTnLst>
                              <p:par>
                                <p:cTn id="1194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95" dur="500"/>
                                        <p:tgtEl>
                                          <p:spTgt spid="1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96" dur="500"/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97" dur="50" decel="100000"/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98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19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4"/>
                  </p:tgtEl>
                </p:cond>
              </p:nextCondLst>
            </p:seq>
            <p:seq concurrent="1" nextAc="seek">
              <p:cTn id="1200" restart="whenNotActive" fill="hold" evtFilter="cancelBubble" nodeType="interactiveSeq">
                <p:stCondLst>
                  <p:cond evt="onClick" delay="0">
                    <p:tgtEl>
                      <p:spTgt spid="10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201" fill="hold">
                      <p:stCondLst>
                        <p:cond delay="0"/>
                      </p:stCondLst>
                      <p:childTnLst>
                        <p:par>
                          <p:cTn id="1202" fill="hold">
                            <p:stCondLst>
                              <p:cond delay="0"/>
                            </p:stCondLst>
                            <p:childTnLst>
                              <p:par>
                                <p:cTn id="1203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05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06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07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08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09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10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211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212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13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214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15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216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17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218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19" fill="hold">
                      <p:stCondLst>
                        <p:cond delay="indefinite"/>
                      </p:stCondLst>
                      <p:childTnLst>
                        <p:par>
                          <p:cTn id="1220" fill="hold">
                            <p:stCondLst>
                              <p:cond delay="0"/>
                            </p:stCondLst>
                            <p:childTnLst>
                              <p:par>
                                <p:cTn id="1221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22" dur="5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23" dur="500"/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24" dur="50" decel="100000"/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25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22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5"/>
                  </p:tgtEl>
                </p:cond>
              </p:nextCondLst>
            </p:seq>
            <p:seq concurrent="1" nextAc="seek">
              <p:cTn id="1227" restart="whenNotActive" fill="hold" evtFilter="cancelBubble" nodeType="interactiveSeq">
                <p:stCondLst>
                  <p:cond evt="onClick" delay="0">
                    <p:tgtEl>
                      <p:spTgt spid="10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228" fill="hold">
                      <p:stCondLst>
                        <p:cond delay="0"/>
                      </p:stCondLst>
                      <p:childTnLst>
                        <p:par>
                          <p:cTn id="1229" fill="hold">
                            <p:stCondLst>
                              <p:cond delay="0"/>
                            </p:stCondLst>
                            <p:childTnLst>
                              <p:par>
                                <p:cTn id="1230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32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33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34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35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36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37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238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239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40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241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42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243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44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245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46" fill="hold">
                      <p:stCondLst>
                        <p:cond delay="indefinite"/>
                      </p:stCondLst>
                      <p:childTnLst>
                        <p:par>
                          <p:cTn id="1247" fill="hold">
                            <p:stCondLst>
                              <p:cond delay="0"/>
                            </p:stCondLst>
                            <p:childTnLst>
                              <p:par>
                                <p:cTn id="1248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49" dur="500"/>
                                        <p:tgtEl>
                                          <p:spTgt spid="1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50" dur="500"/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51" dur="50" decel="100000"/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5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25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6"/>
                  </p:tgtEl>
                </p:cond>
              </p:nextCondLst>
            </p:seq>
            <p:seq concurrent="1" nextAc="seek">
              <p:cTn id="1254" restart="whenNotActive" fill="hold" evtFilter="cancelBubble" nodeType="interactiveSeq">
                <p:stCondLst>
                  <p:cond evt="onClick" delay="0">
                    <p:tgtEl>
                      <p:spTgt spid="10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255" fill="hold">
                      <p:stCondLst>
                        <p:cond delay="0"/>
                      </p:stCondLst>
                      <p:childTnLst>
                        <p:par>
                          <p:cTn id="1256" fill="hold">
                            <p:stCondLst>
                              <p:cond delay="0"/>
                            </p:stCondLst>
                            <p:childTnLst>
                              <p:par>
                                <p:cTn id="1257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59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60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61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62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63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64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265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266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67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268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69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270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71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272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73" fill="hold">
                      <p:stCondLst>
                        <p:cond delay="indefinite"/>
                      </p:stCondLst>
                      <p:childTnLst>
                        <p:par>
                          <p:cTn id="1274" fill="hold">
                            <p:stCondLst>
                              <p:cond delay="0"/>
                            </p:stCondLst>
                            <p:childTnLst>
                              <p:par>
                                <p:cTn id="1275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76" dur="500"/>
                                        <p:tgtEl>
                                          <p:spTgt spid="1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77" dur="500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78" dur="50" decel="100000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79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28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7"/>
                  </p:tgtEl>
                </p:cond>
              </p:nextCondLst>
            </p:seq>
            <p:seq concurrent="1" nextAc="seek">
              <p:cTn id="1281" restart="whenNotActive" fill="hold" evtFilter="cancelBubble" nodeType="interactiveSeq">
                <p:stCondLst>
                  <p:cond evt="onClick" delay="0">
                    <p:tgtEl>
                      <p:spTgt spid="10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282" fill="hold">
                      <p:stCondLst>
                        <p:cond delay="0"/>
                      </p:stCondLst>
                      <p:childTnLst>
                        <p:par>
                          <p:cTn id="1283" fill="hold">
                            <p:stCondLst>
                              <p:cond delay="0"/>
                            </p:stCondLst>
                            <p:childTnLst>
                              <p:par>
                                <p:cTn id="1284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86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87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88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89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90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91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292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293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94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295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96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297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98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299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00" fill="hold">
                      <p:stCondLst>
                        <p:cond delay="indefinite"/>
                      </p:stCondLst>
                      <p:childTnLst>
                        <p:par>
                          <p:cTn id="1301" fill="hold">
                            <p:stCondLst>
                              <p:cond delay="0"/>
                            </p:stCondLst>
                            <p:childTnLst>
                              <p:par>
                                <p:cTn id="1302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03" dur="500"/>
                                        <p:tgtEl>
                                          <p:spTgt spid="1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04" dur="500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05" dur="50" decel="100000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06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0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8"/>
                  </p:tgtEl>
                </p:cond>
              </p:nextCondLst>
            </p:seq>
            <p:seq concurrent="1" nextAc="seek">
              <p:cTn id="1308" restart="whenNotActive" fill="hold" evtFilter="cancelBubble" nodeType="interactiveSeq">
                <p:stCondLst>
                  <p:cond evt="onClick" delay="0">
                    <p:tgtEl>
                      <p:spTgt spid="10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09" fill="hold">
                      <p:stCondLst>
                        <p:cond delay="0"/>
                      </p:stCondLst>
                      <p:childTnLst>
                        <p:par>
                          <p:cTn id="1310" fill="hold">
                            <p:stCondLst>
                              <p:cond delay="0"/>
                            </p:stCondLst>
                            <p:childTnLst>
                              <p:par>
                                <p:cTn id="1311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13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14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15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16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17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18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319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320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321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322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323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324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325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326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27" fill="hold">
                      <p:stCondLst>
                        <p:cond delay="indefinite"/>
                      </p:stCondLst>
                      <p:childTnLst>
                        <p:par>
                          <p:cTn id="1328" fill="hold">
                            <p:stCondLst>
                              <p:cond delay="0"/>
                            </p:stCondLst>
                            <p:childTnLst>
                              <p:par>
                                <p:cTn id="1329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30" dur="500"/>
                                        <p:tgtEl>
                                          <p:spTgt spid="1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31" dur="500"/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32" dur="50" decel="100000"/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33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3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9"/>
                  </p:tgtEl>
                </p:cond>
              </p:nextCondLst>
            </p:seq>
            <p:seq concurrent="1" nextAc="seek">
              <p:cTn id="1335" restart="whenNotActive" fill="hold" evtFilter="cancelBubble" nodeType="interactiveSeq">
                <p:stCondLst>
                  <p:cond evt="onClick" delay="0">
                    <p:tgtEl>
                      <p:spTgt spid="11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36" fill="hold">
                      <p:stCondLst>
                        <p:cond delay="0"/>
                      </p:stCondLst>
                      <p:childTnLst>
                        <p:par>
                          <p:cTn id="1337" fill="hold">
                            <p:stCondLst>
                              <p:cond delay="0"/>
                            </p:stCondLst>
                            <p:childTnLst>
                              <p:par>
                                <p:cTn id="1338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40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41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42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43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44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45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346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347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348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349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350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351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352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353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54" fill="hold">
                      <p:stCondLst>
                        <p:cond delay="indefinite"/>
                      </p:stCondLst>
                      <p:childTnLst>
                        <p:par>
                          <p:cTn id="1355" fill="hold">
                            <p:stCondLst>
                              <p:cond delay="0"/>
                            </p:stCondLst>
                            <p:childTnLst>
                              <p:par>
                                <p:cTn id="1356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57" dur="500"/>
                                        <p:tgtEl>
                                          <p:spTgt spid="1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58" dur="500"/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59" dur="50" decel="100000"/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60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6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16"/>
                  </p:tgtEl>
                </p:cond>
              </p:nextCondLst>
            </p:seq>
            <p:seq concurrent="1" nextAc="seek">
              <p:cTn id="1362" restart="whenNotActive" fill="hold" evtFilter="cancelBubble" nodeType="interactiveSeq">
                <p:stCondLst>
                  <p:cond evt="onClick" delay="0">
                    <p:tgtEl>
                      <p:spTgt spid="11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63" fill="hold">
                      <p:stCondLst>
                        <p:cond delay="0"/>
                      </p:stCondLst>
                      <p:childTnLst>
                        <p:par>
                          <p:cTn id="1364" fill="hold">
                            <p:stCondLst>
                              <p:cond delay="0"/>
                            </p:stCondLst>
                            <p:childTnLst>
                              <p:par>
                                <p:cTn id="1365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67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68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69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70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71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72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373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374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375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376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377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378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379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380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81" fill="hold">
                      <p:stCondLst>
                        <p:cond delay="indefinite"/>
                      </p:stCondLst>
                      <p:childTnLst>
                        <p:par>
                          <p:cTn id="1382" fill="hold">
                            <p:stCondLst>
                              <p:cond delay="0"/>
                            </p:stCondLst>
                            <p:childTnLst>
                              <p:par>
                                <p:cTn id="1383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84" dur="500"/>
                                        <p:tgtEl>
                                          <p:spTgt spid="1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85" dur="500"/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86" dur="50" decel="100000"/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87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8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17"/>
                  </p:tgtEl>
                </p:cond>
              </p:nextCondLst>
            </p:seq>
            <p:seq concurrent="1" nextAc="seek">
              <p:cTn id="1389" restart="whenNotActive" fill="hold" evtFilter="cancelBubble" nodeType="interactiveSeq">
                <p:stCondLst>
                  <p:cond evt="onClick" delay="0">
                    <p:tgtEl>
                      <p:spTgt spid="12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90" fill="hold">
                      <p:stCondLst>
                        <p:cond delay="0"/>
                      </p:stCondLst>
                      <p:childTnLst>
                        <p:par>
                          <p:cTn id="1391" fill="hold">
                            <p:stCondLst>
                              <p:cond delay="0"/>
                            </p:stCondLst>
                            <p:childTnLst>
                              <p:par>
                                <p:cTn id="1392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94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95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96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97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98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99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400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401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402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403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404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405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406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407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08" fill="hold">
                      <p:stCondLst>
                        <p:cond delay="indefinite"/>
                      </p:stCondLst>
                      <p:childTnLst>
                        <p:par>
                          <p:cTn id="1409" fill="hold">
                            <p:stCondLst>
                              <p:cond delay="0"/>
                            </p:stCondLst>
                            <p:childTnLst>
                              <p:par>
                                <p:cTn id="1410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411" dur="500"/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12" dur="500"/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13" dur="50" decel="100000"/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14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41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0"/>
                  </p:tgtEl>
                </p:cond>
              </p:nextCondLst>
            </p:seq>
            <p:seq concurrent="1" nextAc="seek">
              <p:cTn id="1416" restart="whenNotActive" fill="hold" evtFilter="cancelBubble" nodeType="interactiveSeq">
                <p:stCondLst>
                  <p:cond evt="onClick" delay="0">
                    <p:tgtEl>
                      <p:spTgt spid="12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17" fill="hold">
                      <p:stCondLst>
                        <p:cond delay="0"/>
                      </p:stCondLst>
                      <p:childTnLst>
                        <p:par>
                          <p:cTn id="1418" fill="hold">
                            <p:stCondLst>
                              <p:cond delay="0"/>
                            </p:stCondLst>
                            <p:childTnLst>
                              <p:par>
                                <p:cTn id="1419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421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22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23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24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25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26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427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428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429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430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431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432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433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434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35" fill="hold">
                      <p:stCondLst>
                        <p:cond delay="indefinite"/>
                      </p:stCondLst>
                      <p:childTnLst>
                        <p:par>
                          <p:cTn id="1436" fill="hold">
                            <p:stCondLst>
                              <p:cond delay="0"/>
                            </p:stCondLst>
                            <p:childTnLst>
                              <p:par>
                                <p:cTn id="1437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438" dur="500"/>
                                        <p:tgtEl>
                                          <p:spTgt spid="12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39" dur="500"/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40" dur="50" decel="100000"/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41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44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1"/>
                  </p:tgtEl>
                </p:cond>
              </p:nextCondLst>
            </p:seq>
            <p:seq concurrent="1" nextAc="seek">
              <p:cTn id="1443" restart="whenNotActive" fill="hold" evtFilter="cancelBubble" nodeType="interactiveSeq">
                <p:stCondLst>
                  <p:cond evt="onClick" delay="0">
                    <p:tgtEl>
                      <p:spTgt spid="12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44" fill="hold">
                      <p:stCondLst>
                        <p:cond delay="0"/>
                      </p:stCondLst>
                      <p:childTnLst>
                        <p:par>
                          <p:cTn id="1445" fill="hold">
                            <p:stCondLst>
                              <p:cond delay="0"/>
                            </p:stCondLst>
                            <p:childTnLst>
                              <p:par>
                                <p:cTn id="1446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448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49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50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51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52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53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454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455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456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457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458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459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460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461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62" fill="hold">
                      <p:stCondLst>
                        <p:cond delay="indefinite"/>
                      </p:stCondLst>
                      <p:childTnLst>
                        <p:par>
                          <p:cTn id="1463" fill="hold">
                            <p:stCondLst>
                              <p:cond delay="0"/>
                            </p:stCondLst>
                            <p:childTnLst>
                              <p:par>
                                <p:cTn id="1464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465" dur="500"/>
                                        <p:tgtEl>
                                          <p:spTgt spid="12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66" dur="500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67" dur="50" decel="100000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68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46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2"/>
                  </p:tgtEl>
                </p:cond>
              </p:nextCondLst>
            </p:seq>
            <p:seq concurrent="1" nextAc="seek">
              <p:cTn id="1470" restart="whenNotActive" fill="hold" evtFilter="cancelBubble" nodeType="interactiveSeq">
                <p:stCondLst>
                  <p:cond evt="onClick" delay="0">
                    <p:tgtEl>
                      <p:spTgt spid="12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71" fill="hold">
                      <p:stCondLst>
                        <p:cond delay="0"/>
                      </p:stCondLst>
                      <p:childTnLst>
                        <p:par>
                          <p:cTn id="1472" fill="hold">
                            <p:stCondLst>
                              <p:cond delay="0"/>
                            </p:stCondLst>
                            <p:childTnLst>
                              <p:par>
                                <p:cTn id="1473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475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76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77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78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79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80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481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482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483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484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485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486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487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488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89" fill="hold">
                      <p:stCondLst>
                        <p:cond delay="indefinite"/>
                      </p:stCondLst>
                      <p:childTnLst>
                        <p:par>
                          <p:cTn id="1490" fill="hold">
                            <p:stCondLst>
                              <p:cond delay="0"/>
                            </p:stCondLst>
                            <p:childTnLst>
                              <p:par>
                                <p:cTn id="1491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492" dur="5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93" dur="500"/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94" dur="50" decel="100000"/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95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49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3"/>
                  </p:tgtEl>
                </p:cond>
              </p:nextCondLst>
            </p:seq>
            <p:seq concurrent="1" nextAc="seek">
              <p:cTn id="1497" restart="whenNotActive" fill="hold" evtFilter="cancelBubble" nodeType="interactiveSeq">
                <p:stCondLst>
                  <p:cond evt="onClick" delay="0">
                    <p:tgtEl>
                      <p:spTgt spid="12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98" fill="hold">
                      <p:stCondLst>
                        <p:cond delay="0"/>
                      </p:stCondLst>
                      <p:childTnLst>
                        <p:par>
                          <p:cTn id="1499" fill="hold">
                            <p:stCondLst>
                              <p:cond delay="0"/>
                            </p:stCondLst>
                            <p:childTnLst>
                              <p:par>
                                <p:cTn id="1500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02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03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04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05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06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07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508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509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510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511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512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513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514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515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16" fill="hold">
                      <p:stCondLst>
                        <p:cond delay="indefinite"/>
                      </p:stCondLst>
                      <p:childTnLst>
                        <p:par>
                          <p:cTn id="1517" fill="hold">
                            <p:stCondLst>
                              <p:cond delay="0"/>
                            </p:stCondLst>
                            <p:childTnLst>
                              <p:par>
                                <p:cTn id="1518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519" dur="500"/>
                                        <p:tgtEl>
                                          <p:spTgt spid="13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20" dur="500"/>
                                        <p:tgtEl>
                                          <p:spTgt spid="1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21" dur="50" decel="100000"/>
                                        <p:tgtEl>
                                          <p:spTgt spid="1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2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52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4"/>
                  </p:tgtEl>
                </p:cond>
              </p:nextCondLst>
            </p:seq>
            <p:seq concurrent="1" nextAc="seek">
              <p:cTn id="1524" restart="whenNotActive" fill="hold" evtFilter="cancelBubble" nodeType="interactiveSeq">
                <p:stCondLst>
                  <p:cond evt="onClick" delay="0">
                    <p:tgtEl>
                      <p:spTgt spid="12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525" fill="hold">
                      <p:stCondLst>
                        <p:cond delay="0"/>
                      </p:stCondLst>
                      <p:childTnLst>
                        <p:par>
                          <p:cTn id="1526" fill="hold">
                            <p:stCondLst>
                              <p:cond delay="0"/>
                            </p:stCondLst>
                            <p:childTnLst>
                              <p:par>
                                <p:cTn id="1527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29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30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31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32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33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34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535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536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537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538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539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540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541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542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43" fill="hold">
                      <p:stCondLst>
                        <p:cond delay="indefinite"/>
                      </p:stCondLst>
                      <p:childTnLst>
                        <p:par>
                          <p:cTn id="1544" fill="hold">
                            <p:stCondLst>
                              <p:cond delay="0"/>
                            </p:stCondLst>
                            <p:childTnLst>
                              <p:par>
                                <p:cTn id="1545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546" dur="500"/>
                                        <p:tgtEl>
                                          <p:spTgt spid="13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47" dur="500"/>
                                        <p:tgtEl>
                                          <p:spTgt spid="1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48" dur="50" decel="100000"/>
                                        <p:tgtEl>
                                          <p:spTgt spid="1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49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55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5"/>
                  </p:tgtEl>
                </p:cond>
              </p:nextCondLst>
            </p:seq>
            <p:seq concurrent="1" nextAc="seek">
              <p:cTn id="1551" restart="whenNotActive" fill="hold" evtFilter="cancelBubble" nodeType="interactiveSeq">
                <p:stCondLst>
                  <p:cond evt="onClick" delay="0">
                    <p:tgtEl>
                      <p:spTgt spid="13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552" fill="hold">
                      <p:stCondLst>
                        <p:cond delay="0"/>
                      </p:stCondLst>
                      <p:childTnLst>
                        <p:par>
                          <p:cTn id="1553" fill="hold">
                            <p:stCondLst>
                              <p:cond delay="0"/>
                            </p:stCondLst>
                            <p:childTnLst>
                              <p:par>
                                <p:cTn id="1554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56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57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58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59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60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61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562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563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564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565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566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567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568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569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70" fill="hold">
                      <p:stCondLst>
                        <p:cond delay="indefinite"/>
                      </p:stCondLst>
                      <p:childTnLst>
                        <p:par>
                          <p:cTn id="1571" fill="hold">
                            <p:stCondLst>
                              <p:cond delay="0"/>
                            </p:stCondLst>
                            <p:childTnLst>
                              <p:par>
                                <p:cTn id="1572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573" dur="500"/>
                                        <p:tgtEl>
                                          <p:spTgt spid="13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74" dur="500"/>
                                        <p:tgtEl>
                                          <p:spTgt spid="1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75" dur="50" decel="100000"/>
                                        <p:tgtEl>
                                          <p:spTgt spid="1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76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57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2"/>
                  </p:tgtEl>
                </p:cond>
              </p:nextCondLst>
            </p:seq>
            <p:seq concurrent="1" nextAc="seek">
              <p:cTn id="1578" restart="whenNotActive" fill="hold" evtFilter="cancelBubble" nodeType="interactiveSeq">
                <p:stCondLst>
                  <p:cond evt="onClick" delay="0">
                    <p:tgtEl>
                      <p:spTgt spid="13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579" fill="hold">
                      <p:stCondLst>
                        <p:cond delay="0"/>
                      </p:stCondLst>
                      <p:childTnLst>
                        <p:par>
                          <p:cTn id="1580" fill="hold">
                            <p:stCondLst>
                              <p:cond delay="0"/>
                            </p:stCondLst>
                            <p:childTnLst>
                              <p:par>
                                <p:cTn id="1581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83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84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85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86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87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88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589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590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591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592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593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594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595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596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97" fill="hold">
                      <p:stCondLst>
                        <p:cond delay="indefinite"/>
                      </p:stCondLst>
                      <p:childTnLst>
                        <p:par>
                          <p:cTn id="1598" fill="hold">
                            <p:stCondLst>
                              <p:cond delay="0"/>
                            </p:stCondLst>
                            <p:childTnLst>
                              <p:par>
                                <p:cTn id="1599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600" dur="500"/>
                                        <p:tgtEl>
                                          <p:spTgt spid="13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01" dur="500"/>
                                        <p:tgtEl>
                                          <p:spTgt spid="1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02" dur="50" decel="100000"/>
                                        <p:tgtEl>
                                          <p:spTgt spid="1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03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60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3"/>
                  </p:tgtEl>
                </p:cond>
              </p:nextCondLst>
            </p:seq>
            <p:seq concurrent="1" nextAc="seek">
              <p:cTn id="1605" restart="whenNotActive" fill="hold" evtFilter="cancelBubble" nodeType="interactiveSeq">
                <p:stCondLst>
                  <p:cond evt="onClick" delay="0">
                    <p:tgtEl>
                      <p:spTgt spid="13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606" fill="hold">
                      <p:stCondLst>
                        <p:cond delay="0"/>
                      </p:stCondLst>
                      <p:childTnLst>
                        <p:par>
                          <p:cTn id="1607" fill="hold">
                            <p:stCondLst>
                              <p:cond delay="0"/>
                            </p:stCondLst>
                            <p:childTnLst>
                              <p:par>
                                <p:cTn id="1608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610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11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12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13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14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15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616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617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618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619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620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621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622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623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24" fill="hold">
                      <p:stCondLst>
                        <p:cond delay="indefinite"/>
                      </p:stCondLst>
                      <p:childTnLst>
                        <p:par>
                          <p:cTn id="1625" fill="hold">
                            <p:stCondLst>
                              <p:cond delay="0"/>
                            </p:stCondLst>
                            <p:childTnLst>
                              <p:par>
                                <p:cTn id="1626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627" dur="500"/>
                                        <p:tgtEl>
                                          <p:spTgt spid="14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28" dur="500"/>
                                        <p:tgtEl>
                                          <p:spTgt spid="1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29" dur="50" decel="100000"/>
                                        <p:tgtEl>
                                          <p:spTgt spid="1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30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63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6"/>
                  </p:tgtEl>
                </p:cond>
              </p:nextCondLst>
            </p:seq>
            <p:seq concurrent="1" nextAc="seek">
              <p:cTn id="1632" restart="whenNotActive" fill="hold" evtFilter="cancelBubble" nodeType="interactiveSeq">
                <p:stCondLst>
                  <p:cond evt="onClick" delay="0">
                    <p:tgtEl>
                      <p:spTgt spid="13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633" fill="hold">
                      <p:stCondLst>
                        <p:cond delay="0"/>
                      </p:stCondLst>
                      <p:childTnLst>
                        <p:par>
                          <p:cTn id="1634" fill="hold">
                            <p:stCondLst>
                              <p:cond delay="0"/>
                            </p:stCondLst>
                            <p:childTnLst>
                              <p:par>
                                <p:cTn id="1635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637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38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39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40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41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42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643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644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645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646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647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648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649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650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51" fill="hold">
                      <p:stCondLst>
                        <p:cond delay="indefinite"/>
                      </p:stCondLst>
                      <p:childTnLst>
                        <p:par>
                          <p:cTn id="1652" fill="hold">
                            <p:stCondLst>
                              <p:cond delay="0"/>
                            </p:stCondLst>
                            <p:childTnLst>
                              <p:par>
                                <p:cTn id="1653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654" dur="500"/>
                                        <p:tgtEl>
                                          <p:spTgt spid="14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55" dur="500"/>
                                        <p:tgtEl>
                                          <p:spTgt spid="1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56" dur="50" decel="100000"/>
                                        <p:tgtEl>
                                          <p:spTgt spid="1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57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65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7"/>
                  </p:tgtEl>
                </p:cond>
              </p:nextCondLst>
            </p:seq>
            <p:seq concurrent="1" nextAc="seek">
              <p:cTn id="1659" restart="whenNotActive" fill="hold" evtFilter="cancelBubble" nodeType="interactiveSeq">
                <p:stCondLst>
                  <p:cond evt="onClick" delay="0">
                    <p:tgtEl>
                      <p:spTgt spid="13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660" fill="hold">
                      <p:stCondLst>
                        <p:cond delay="0"/>
                      </p:stCondLst>
                      <p:childTnLst>
                        <p:par>
                          <p:cTn id="1661" fill="hold">
                            <p:stCondLst>
                              <p:cond delay="0"/>
                            </p:stCondLst>
                            <p:childTnLst>
                              <p:par>
                                <p:cTn id="1662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664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65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66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67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68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69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670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671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672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673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674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675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676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677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78" fill="hold">
                      <p:stCondLst>
                        <p:cond delay="indefinite"/>
                      </p:stCondLst>
                      <p:childTnLst>
                        <p:par>
                          <p:cTn id="1679" fill="hold">
                            <p:stCondLst>
                              <p:cond delay="0"/>
                            </p:stCondLst>
                            <p:childTnLst>
                              <p:par>
                                <p:cTn id="1680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681" dur="500"/>
                                        <p:tgtEl>
                                          <p:spTgt spid="14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82" dur="500"/>
                                        <p:tgtEl>
                                          <p:spTgt spid="1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83" dur="50" decel="100000"/>
                                        <p:tgtEl>
                                          <p:spTgt spid="1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84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68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8"/>
                  </p:tgtEl>
                </p:cond>
              </p:nextCondLst>
            </p:seq>
            <p:seq concurrent="1" nextAc="seek">
              <p:cTn id="1686" restart="whenNotActive" fill="hold" evtFilter="cancelBubble" nodeType="interactiveSeq">
                <p:stCondLst>
                  <p:cond evt="onClick" delay="0">
                    <p:tgtEl>
                      <p:spTgt spid="13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687" fill="hold">
                      <p:stCondLst>
                        <p:cond delay="0"/>
                      </p:stCondLst>
                      <p:childTnLst>
                        <p:par>
                          <p:cTn id="1688" fill="hold">
                            <p:stCondLst>
                              <p:cond delay="0"/>
                            </p:stCondLst>
                            <p:childTnLst>
                              <p:par>
                                <p:cTn id="1689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691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92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93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94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95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96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697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698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699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700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701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702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703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704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05" fill="hold">
                      <p:stCondLst>
                        <p:cond delay="indefinite"/>
                      </p:stCondLst>
                      <p:childTnLst>
                        <p:par>
                          <p:cTn id="1706" fill="hold">
                            <p:stCondLst>
                              <p:cond delay="0"/>
                            </p:stCondLst>
                            <p:childTnLst>
                              <p:par>
                                <p:cTn id="1707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708" dur="500"/>
                                        <p:tgtEl>
                                          <p:spTgt spid="14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09" dur="500"/>
                                        <p:tgtEl>
                                          <p:spTgt spid="1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10" dur="50" decel="100000"/>
                                        <p:tgtEl>
                                          <p:spTgt spid="1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11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7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9"/>
                  </p:tgtEl>
                </p:cond>
              </p:nextCondLst>
            </p:seq>
            <p:seq concurrent="1" nextAc="seek">
              <p:cTn id="1713" restart="whenNotActive" fill="hold" evtFilter="cancelBubble" nodeType="interactiveSeq">
                <p:stCondLst>
                  <p:cond evt="onClick" delay="0">
                    <p:tgtEl>
                      <p:spTgt spid="14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714" fill="hold">
                      <p:stCondLst>
                        <p:cond delay="0"/>
                      </p:stCondLst>
                      <p:childTnLst>
                        <p:par>
                          <p:cTn id="1715" fill="hold">
                            <p:stCondLst>
                              <p:cond delay="0"/>
                            </p:stCondLst>
                            <p:childTnLst>
                              <p:par>
                                <p:cTn id="1716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18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19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20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21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22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23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724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725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726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727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728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729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730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731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32" fill="hold">
                      <p:stCondLst>
                        <p:cond delay="indefinite"/>
                      </p:stCondLst>
                      <p:childTnLst>
                        <p:par>
                          <p:cTn id="1733" fill="hold">
                            <p:stCondLst>
                              <p:cond delay="0"/>
                            </p:stCondLst>
                            <p:childTnLst>
                              <p:par>
                                <p:cTn id="1734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735" dur="500"/>
                                        <p:tgtEl>
                                          <p:spTgt spid="14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36" dur="500"/>
                                        <p:tgtEl>
                                          <p:spTgt spid="1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37" dur="50" decel="100000"/>
                                        <p:tgtEl>
                                          <p:spTgt spid="1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38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73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0"/>
                  </p:tgtEl>
                </p:cond>
              </p:nextCondLst>
            </p:seq>
            <p:seq concurrent="1" nextAc="seek">
              <p:cTn id="1740" restart="whenNotActive" fill="hold" evtFilter="cancelBubble" nodeType="interactiveSeq">
                <p:stCondLst>
                  <p:cond evt="onClick" delay="0">
                    <p:tgtEl>
                      <p:spTgt spid="14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741" fill="hold">
                      <p:stCondLst>
                        <p:cond delay="0"/>
                      </p:stCondLst>
                      <p:childTnLst>
                        <p:par>
                          <p:cTn id="1742" fill="hold">
                            <p:stCondLst>
                              <p:cond delay="0"/>
                            </p:stCondLst>
                            <p:childTnLst>
                              <p:par>
                                <p:cTn id="1743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45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46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47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48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49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50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751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752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753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754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755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756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757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758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59" fill="hold">
                      <p:stCondLst>
                        <p:cond delay="indefinite"/>
                      </p:stCondLst>
                      <p:childTnLst>
                        <p:par>
                          <p:cTn id="1760" fill="hold">
                            <p:stCondLst>
                              <p:cond delay="0"/>
                            </p:stCondLst>
                            <p:childTnLst>
                              <p:par>
                                <p:cTn id="1761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762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63" dur="500"/>
                                        <p:tgtEl>
                                          <p:spTgt spid="1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64" dur="50" decel="100000"/>
                                        <p:tgtEl>
                                          <p:spTgt spid="1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65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76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1"/>
                  </p:tgtEl>
                </p:cond>
              </p:nextCondLst>
            </p:seq>
            <p:seq concurrent="1" nextAc="seek">
              <p:cTn id="1767" restart="whenNotActive" fill="hold" evtFilter="cancelBubble" nodeType="interactiveSeq">
                <p:stCondLst>
                  <p:cond evt="onClick" delay="0">
                    <p:tgtEl>
                      <p:spTgt spid="14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768" fill="hold">
                      <p:stCondLst>
                        <p:cond delay="0"/>
                      </p:stCondLst>
                      <p:childTnLst>
                        <p:par>
                          <p:cTn id="1769" fill="hold">
                            <p:stCondLst>
                              <p:cond delay="0"/>
                            </p:stCondLst>
                            <p:childTnLst>
                              <p:par>
                                <p:cTn id="1770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72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73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74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75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76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77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778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779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780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781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782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783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784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785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86" fill="hold">
                      <p:stCondLst>
                        <p:cond delay="indefinite"/>
                      </p:stCondLst>
                      <p:childTnLst>
                        <p:par>
                          <p:cTn id="1787" fill="hold">
                            <p:stCondLst>
                              <p:cond delay="0"/>
                            </p:stCondLst>
                            <p:childTnLst>
                              <p:par>
                                <p:cTn id="1788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789" dur="500"/>
                                        <p:tgtEl>
                                          <p:spTgt spid="15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90" dur="500"/>
                                        <p:tgtEl>
                                          <p:spTgt spid="1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91" dur="50" decel="100000"/>
                                        <p:tgtEl>
                                          <p:spTgt spid="1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9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79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8"/>
                  </p:tgtEl>
                </p:cond>
              </p:nextCondLst>
            </p:seq>
            <p:seq concurrent="1" nextAc="seek">
              <p:cTn id="1794" restart="whenNotActive" fill="hold" evtFilter="cancelBubble" nodeType="interactiveSeq">
                <p:stCondLst>
                  <p:cond evt="onClick" delay="0">
                    <p:tgtEl>
                      <p:spTgt spid="14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795" fill="hold">
                      <p:stCondLst>
                        <p:cond delay="0"/>
                      </p:stCondLst>
                      <p:childTnLst>
                        <p:par>
                          <p:cTn id="1796" fill="hold">
                            <p:stCondLst>
                              <p:cond delay="0"/>
                            </p:stCondLst>
                            <p:childTnLst>
                              <p:par>
                                <p:cTn id="1797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99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00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01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02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03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04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805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806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807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808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809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810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811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812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13" fill="hold">
                      <p:stCondLst>
                        <p:cond delay="indefinite"/>
                      </p:stCondLst>
                      <p:childTnLst>
                        <p:par>
                          <p:cTn id="1814" fill="hold">
                            <p:stCondLst>
                              <p:cond delay="0"/>
                            </p:stCondLst>
                            <p:childTnLst>
                              <p:par>
                                <p:cTn id="1815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816" dur="500"/>
                                        <p:tgtEl>
                                          <p:spTgt spid="15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17" dur="500"/>
                                        <p:tgtEl>
                                          <p:spTgt spid="1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18" dur="50" decel="100000"/>
                                        <p:tgtEl>
                                          <p:spTgt spid="1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19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82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9"/>
                  </p:tgtEl>
                </p:cond>
              </p:nextCondLst>
            </p:seq>
          </p:childTnLst>
        </p:cTn>
      </p:par>
    </p:tnLst>
    <p:bldLst>
      <p:bldP spid="44043" grpId="0" animBg="1"/>
      <p:bldP spid="44044" grpId="0" animBg="1"/>
      <p:bldP spid="44045" grpId="0" animBg="1"/>
      <p:bldP spid="44046" grpId="0" animBg="1"/>
      <p:bldP spid="44047" grpId="0" animBg="1"/>
      <p:bldP spid="44048" grpId="0" animBg="1"/>
      <p:bldP spid="44057" grpId="0" animBg="1"/>
      <p:bldP spid="44057" grpId="1" animBg="1"/>
      <p:bldP spid="44058" grpId="0" animBg="1"/>
      <p:bldP spid="44058" grpId="1" animBg="1"/>
      <p:bldP spid="44059" grpId="0" animBg="1"/>
      <p:bldP spid="44059" grpId="1" animBg="1"/>
      <p:bldP spid="44060" grpId="0" animBg="1"/>
      <p:bldP spid="44060" grpId="1" animBg="1"/>
      <p:bldP spid="44061" grpId="0" animBg="1"/>
      <p:bldP spid="44061" grpId="1" animBg="1"/>
      <p:bldP spid="44062" grpId="0" animBg="1"/>
      <p:bldP spid="44062" grpId="1" animBg="1"/>
      <p:bldP spid="44062" grpId="2" animBg="1"/>
      <p:bldP spid="32" grpId="0" animBg="1"/>
      <p:bldP spid="40" grpId="0" animBg="1"/>
      <p:bldP spid="44" grpId="0" animBg="1"/>
      <p:bldP spid="44" grpId="1" animBg="1"/>
      <p:bldP spid="45" grpId="0" animBg="1"/>
      <p:bldP spid="45" grpId="1" animBg="1"/>
      <p:bldP spid="41" grpId="0" animBg="1"/>
      <p:bldP spid="41" grpId="1" animBg="1"/>
      <p:bldP spid="47" grpId="0" animBg="1"/>
      <p:bldP spid="47" grpId="1" animBg="1"/>
      <p:bldP spid="48" grpId="0" animBg="1"/>
      <p:bldP spid="48" grpId="1" animBg="1"/>
      <p:bldP spid="49" grpId="0" animBg="1"/>
      <p:bldP spid="49" grpId="1" animBg="1"/>
      <p:bldP spid="50" grpId="0" animBg="1"/>
      <p:bldP spid="50" grpId="1" animBg="1"/>
      <p:bldP spid="51" grpId="0" animBg="1"/>
      <p:bldP spid="51" grpId="1" animBg="1"/>
      <p:bldP spid="54" grpId="0" animBg="1"/>
      <p:bldP spid="54" grpId="1" animBg="1"/>
      <p:bldP spid="55" grpId="0" animBg="1"/>
      <p:bldP spid="55" grpId="1" animBg="1"/>
      <p:bldP spid="62" grpId="0" animBg="1"/>
      <p:bldP spid="62" grpId="1" animBg="1"/>
      <p:bldP spid="63" grpId="0" animBg="1"/>
      <p:bldP spid="63" grpId="1" animBg="1"/>
      <p:bldP spid="64" grpId="0" animBg="1"/>
      <p:bldP spid="64" grpId="1" animBg="1"/>
      <p:bldP spid="65" grpId="0" animBg="1"/>
      <p:bldP spid="65" grpId="1" animBg="1"/>
      <p:bldP spid="66" grpId="0" animBg="1"/>
      <p:bldP spid="66" grpId="1" animBg="1"/>
      <p:bldP spid="67" grpId="0" animBg="1"/>
      <p:bldP spid="67" grpId="1" animBg="1"/>
      <p:bldP spid="70" grpId="0" animBg="1"/>
      <p:bldP spid="70" grpId="1" animBg="1"/>
      <p:bldP spid="71" grpId="0" animBg="1"/>
      <p:bldP spid="71" grpId="1" animBg="1"/>
      <p:bldP spid="78" grpId="0" animBg="1"/>
      <p:bldP spid="78" grpId="1" animBg="1"/>
      <p:bldP spid="79" grpId="0" animBg="1"/>
      <p:bldP spid="79" grpId="1" animBg="1"/>
      <p:bldP spid="80" grpId="0" animBg="1"/>
      <p:bldP spid="80" grpId="1" animBg="1"/>
      <p:bldP spid="81" grpId="0" animBg="1"/>
      <p:bldP spid="81" grpId="1" animBg="1"/>
      <p:bldP spid="82" grpId="0" animBg="1"/>
      <p:bldP spid="82" grpId="1" animBg="1"/>
      <p:bldP spid="83" grpId="0" animBg="1"/>
      <p:bldP spid="83" grpId="1" animBg="1"/>
      <p:bldP spid="86" grpId="0" animBg="1"/>
      <p:bldP spid="86" grpId="1" animBg="1"/>
      <p:bldP spid="87" grpId="0" animBg="1"/>
      <p:bldP spid="87" grpId="1" animBg="1"/>
      <p:bldP spid="94" grpId="0" animBg="1"/>
      <p:bldP spid="94" grpId="1" animBg="1"/>
      <p:bldP spid="95" grpId="0" animBg="1"/>
      <p:bldP spid="95" grpId="1" animBg="1"/>
      <p:bldP spid="96" grpId="0" animBg="1"/>
      <p:bldP spid="96" grpId="1" animBg="1"/>
      <p:bldP spid="97" grpId="0" animBg="1"/>
      <p:bldP spid="97" grpId="1" animBg="1"/>
      <p:bldP spid="98" grpId="0" animBg="1"/>
      <p:bldP spid="98" grpId="1" animBg="1"/>
      <p:bldP spid="99" grpId="0" animBg="1"/>
      <p:bldP spid="99" grpId="1" animBg="1"/>
      <p:bldP spid="102" grpId="0" animBg="1"/>
      <p:bldP spid="102" grpId="1" animBg="1"/>
      <p:bldP spid="103" grpId="0" animBg="1"/>
      <p:bldP spid="103" grpId="1" animBg="1"/>
      <p:bldP spid="110" grpId="0" animBg="1"/>
      <p:bldP spid="110" grpId="1" animBg="1"/>
      <p:bldP spid="111" grpId="0" animBg="1"/>
      <p:bldP spid="111" grpId="1" animBg="1"/>
      <p:bldP spid="112" grpId="0" animBg="1"/>
      <p:bldP spid="112" grpId="1" animBg="1"/>
      <p:bldP spid="113" grpId="0" animBg="1"/>
      <p:bldP spid="113" grpId="1" animBg="1"/>
      <p:bldP spid="114" grpId="0" animBg="1"/>
      <p:bldP spid="114" grpId="1" animBg="1"/>
      <p:bldP spid="115" grpId="0" animBg="1"/>
      <p:bldP spid="115" grpId="1" animBg="1"/>
      <p:bldP spid="118" grpId="0" animBg="1"/>
      <p:bldP spid="118" grpId="1" animBg="1"/>
      <p:bldP spid="119" grpId="0" animBg="1"/>
      <p:bldP spid="119" grpId="1" animBg="1"/>
      <p:bldP spid="126" grpId="0" animBg="1"/>
      <p:bldP spid="126" grpId="1" animBg="1"/>
      <p:bldP spid="127" grpId="0" animBg="1"/>
      <p:bldP spid="127" grpId="1" animBg="1"/>
      <p:bldP spid="128" grpId="0" animBg="1"/>
      <p:bldP spid="128" grpId="1" animBg="1"/>
      <p:bldP spid="129" grpId="0" animBg="1"/>
      <p:bldP spid="129" grpId="1" animBg="1"/>
      <p:bldP spid="130" grpId="0" animBg="1"/>
      <p:bldP spid="130" grpId="1" animBg="1"/>
      <p:bldP spid="131" grpId="0" animBg="1"/>
      <p:bldP spid="131" grpId="1" animBg="1"/>
      <p:bldP spid="134" grpId="0" animBg="1"/>
      <p:bldP spid="134" grpId="1" animBg="1"/>
      <p:bldP spid="135" grpId="0" animBg="1"/>
      <p:bldP spid="135" grpId="1" animBg="1"/>
      <p:bldP spid="142" grpId="0" animBg="1"/>
      <p:bldP spid="142" grpId="1" animBg="1"/>
      <p:bldP spid="143" grpId="0" animBg="1"/>
      <p:bldP spid="143" grpId="1" animBg="1"/>
      <p:bldP spid="144" grpId="0" animBg="1"/>
      <p:bldP spid="144" grpId="1" animBg="1"/>
      <p:bldP spid="145" grpId="0" animBg="1"/>
      <p:bldP spid="145" grpId="1" animBg="1"/>
      <p:bldP spid="146" grpId="0" animBg="1"/>
      <p:bldP spid="146" grpId="1" animBg="1"/>
      <p:bldP spid="147" grpId="0" animBg="1"/>
      <p:bldP spid="147" grpId="1" animBg="1"/>
      <p:bldP spid="150" grpId="0" animBg="1"/>
      <p:bldP spid="150" grpId="1" animBg="1"/>
      <p:bldP spid="151" grpId="0" animBg="1"/>
      <p:bldP spid="151" grpId="1" animBg="1"/>
    </p:bld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03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fr-FR" dirty="0" smtClean="0"/>
              <a:t>8</a:t>
            </a:r>
            <a:endParaRPr lang="fr-FR" dirty="0"/>
          </a:p>
        </p:txBody>
      </p:sp>
      <p:sp>
        <p:nvSpPr>
          <p:cNvPr id="44035" name="AutoShape 3">
            <a:hlinkClick r:id="" action="ppaction://noaction" highlightClick="1"/>
          </p:cNvPr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actionButtonBlank">
            <a:avLst/>
          </a:prstGeom>
          <a:gradFill rotWithShape="1"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fr-FR"/>
          </a:p>
        </p:txBody>
      </p:sp>
      <p:sp>
        <p:nvSpPr>
          <p:cNvPr id="44043" name="AutoShape 11">
            <a:hlinkClick r:id="" action="ppaction://noaction" highlightClick="1"/>
          </p:cNvPr>
          <p:cNvSpPr>
            <a:spLocks noChangeArrowheads="1"/>
          </p:cNvSpPr>
          <p:nvPr/>
        </p:nvSpPr>
        <p:spPr bwMode="auto">
          <a:xfrm>
            <a:off x="2733669" y="258726"/>
            <a:ext cx="466725" cy="468312"/>
          </a:xfrm>
          <a:prstGeom prst="actionButtonBlank">
            <a:avLst/>
          </a:prstGeom>
          <a:gradFill rotWithShape="1">
            <a:gsLst>
              <a:gs pos="0">
                <a:srgbClr val="FFC000"/>
              </a:gs>
              <a:gs pos="100000">
                <a:srgbClr val="D09502"/>
              </a:gs>
            </a:gsLst>
            <a:path path="rect">
              <a:fillToRect l="50000" t="50000" r="50000" b="50000"/>
            </a:path>
          </a:gradFill>
          <a:ln w="9525">
            <a:noFill/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</p:spPr>
        <p:txBody>
          <a:bodyPr wrap="none" anchor="ctr"/>
          <a:lstStyle/>
          <a:p>
            <a:pPr algn="ctr"/>
            <a:r>
              <a:rPr lang="fr-FR" sz="2800" dirty="0" smtClean="0">
                <a:latin typeface="Arial Rounded MT Bold" pitchFamily="34" charset="0"/>
              </a:rPr>
              <a:t>S</a:t>
            </a:r>
            <a:endParaRPr lang="fr-FR" sz="2800" dirty="0">
              <a:latin typeface="Arial Rounded MT Bold" pitchFamily="34" charset="0"/>
            </a:endParaRPr>
          </a:p>
        </p:txBody>
      </p:sp>
      <p:sp>
        <p:nvSpPr>
          <p:cNvPr id="44044" name="AutoShape 12">
            <a:hlinkClick r:id="" action="ppaction://noaction" highlightClick="1"/>
          </p:cNvPr>
          <p:cNvSpPr>
            <a:spLocks noChangeArrowheads="1"/>
          </p:cNvSpPr>
          <p:nvPr/>
        </p:nvSpPr>
        <p:spPr bwMode="auto">
          <a:xfrm>
            <a:off x="3200394" y="258726"/>
            <a:ext cx="466725" cy="468312"/>
          </a:xfrm>
          <a:prstGeom prst="actionButtonBlank">
            <a:avLst/>
          </a:prstGeom>
          <a:gradFill rotWithShape="1">
            <a:gsLst>
              <a:gs pos="0">
                <a:srgbClr val="FFC000"/>
              </a:gs>
              <a:gs pos="100000">
                <a:srgbClr val="D09502"/>
              </a:gs>
            </a:gsLst>
            <a:path path="rect">
              <a:fillToRect l="50000" t="50000" r="50000" b="50000"/>
            </a:path>
          </a:gradFill>
          <a:ln w="9525">
            <a:noFill/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</p:spPr>
        <p:txBody>
          <a:bodyPr wrap="none" anchor="ctr"/>
          <a:lstStyle/>
          <a:p>
            <a:pPr algn="ctr"/>
            <a:r>
              <a:rPr lang="fr-FR" sz="2800" dirty="0" smtClean="0">
                <a:latin typeface="Arial Rounded MT Bold" pitchFamily="34" charset="0"/>
              </a:rPr>
              <a:t>C</a:t>
            </a:r>
            <a:endParaRPr lang="fr-FR" sz="2800" dirty="0">
              <a:latin typeface="Arial Rounded MT Bold" pitchFamily="34" charset="0"/>
            </a:endParaRPr>
          </a:p>
        </p:txBody>
      </p:sp>
      <p:sp>
        <p:nvSpPr>
          <p:cNvPr id="44045" name="AutoShape 13">
            <a:hlinkClick r:id="" action="ppaction://noaction" highlightClick="1"/>
          </p:cNvPr>
          <p:cNvSpPr>
            <a:spLocks noChangeArrowheads="1"/>
          </p:cNvSpPr>
          <p:nvPr/>
        </p:nvSpPr>
        <p:spPr bwMode="auto">
          <a:xfrm>
            <a:off x="3667119" y="258726"/>
            <a:ext cx="466725" cy="468312"/>
          </a:xfrm>
          <a:prstGeom prst="actionButtonBlank">
            <a:avLst/>
          </a:prstGeom>
          <a:gradFill rotWithShape="1">
            <a:gsLst>
              <a:gs pos="0">
                <a:srgbClr val="FFC000"/>
              </a:gs>
              <a:gs pos="100000">
                <a:srgbClr val="D09502"/>
              </a:gs>
            </a:gsLst>
            <a:path path="rect">
              <a:fillToRect l="50000" t="50000" r="50000" b="50000"/>
            </a:path>
          </a:gradFill>
          <a:ln w="9525">
            <a:noFill/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</p:spPr>
        <p:txBody>
          <a:bodyPr wrap="none" anchor="ctr"/>
          <a:lstStyle/>
          <a:p>
            <a:pPr algn="ctr"/>
            <a:r>
              <a:rPr lang="fr-FR" sz="2800" dirty="0" smtClean="0">
                <a:latin typeface="Arial Rounded MT Bold" pitchFamily="34" charset="0"/>
              </a:rPr>
              <a:t>U</a:t>
            </a:r>
            <a:endParaRPr lang="fr-FR" sz="2800" dirty="0">
              <a:latin typeface="Arial Rounded MT Bold" pitchFamily="34" charset="0"/>
            </a:endParaRPr>
          </a:p>
        </p:txBody>
      </p:sp>
      <p:sp>
        <p:nvSpPr>
          <p:cNvPr id="44046" name="AutoShape 14">
            <a:hlinkClick r:id="" action="ppaction://noaction" highlightClick="1"/>
          </p:cNvPr>
          <p:cNvSpPr>
            <a:spLocks noChangeArrowheads="1"/>
          </p:cNvSpPr>
          <p:nvPr/>
        </p:nvSpPr>
        <p:spPr bwMode="auto">
          <a:xfrm>
            <a:off x="4133844" y="258726"/>
            <a:ext cx="466725" cy="468312"/>
          </a:xfrm>
          <a:prstGeom prst="actionButtonBlank">
            <a:avLst/>
          </a:prstGeom>
          <a:gradFill rotWithShape="1">
            <a:gsLst>
              <a:gs pos="0">
                <a:srgbClr val="FFC000"/>
              </a:gs>
              <a:gs pos="100000">
                <a:srgbClr val="D09502"/>
              </a:gs>
            </a:gsLst>
            <a:path path="rect">
              <a:fillToRect l="50000" t="50000" r="50000" b="50000"/>
            </a:path>
          </a:gradFill>
          <a:ln w="9525">
            <a:noFill/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</p:spPr>
        <p:txBody>
          <a:bodyPr wrap="none" anchor="ctr"/>
          <a:lstStyle/>
          <a:p>
            <a:pPr algn="ctr"/>
            <a:r>
              <a:rPr lang="fr-FR" sz="2800" dirty="0" smtClean="0">
                <a:latin typeface="Arial Rounded MT Bold" pitchFamily="34" charset="0"/>
              </a:rPr>
              <a:t>L</a:t>
            </a:r>
            <a:endParaRPr lang="fr-FR" sz="2800" dirty="0">
              <a:latin typeface="Arial Rounded MT Bold" pitchFamily="34" charset="0"/>
            </a:endParaRPr>
          </a:p>
        </p:txBody>
      </p:sp>
      <p:sp>
        <p:nvSpPr>
          <p:cNvPr id="44047" name="AutoShape 15">
            <a:hlinkClick r:id="" action="ppaction://noaction" highlightClick="1"/>
          </p:cNvPr>
          <p:cNvSpPr>
            <a:spLocks noChangeArrowheads="1"/>
          </p:cNvSpPr>
          <p:nvPr/>
        </p:nvSpPr>
        <p:spPr bwMode="auto">
          <a:xfrm>
            <a:off x="4600569" y="258726"/>
            <a:ext cx="466725" cy="468312"/>
          </a:xfrm>
          <a:prstGeom prst="actionButtonBlank">
            <a:avLst/>
          </a:prstGeom>
          <a:gradFill rotWithShape="1">
            <a:gsLst>
              <a:gs pos="0">
                <a:srgbClr val="FFC000"/>
              </a:gs>
              <a:gs pos="100000">
                <a:srgbClr val="D09502"/>
              </a:gs>
            </a:gsLst>
            <a:path path="rect">
              <a:fillToRect l="50000" t="50000" r="50000" b="50000"/>
            </a:path>
          </a:gradFill>
          <a:ln w="9525">
            <a:noFill/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</p:spPr>
        <p:txBody>
          <a:bodyPr wrap="none" anchor="ctr"/>
          <a:lstStyle/>
          <a:p>
            <a:pPr algn="ctr"/>
            <a:r>
              <a:rPr lang="fr-FR" sz="2800" dirty="0" smtClean="0">
                <a:latin typeface="Arial Rounded MT Bold" pitchFamily="34" charset="0"/>
              </a:rPr>
              <a:t>P</a:t>
            </a:r>
            <a:endParaRPr lang="fr-FR" sz="2800" dirty="0">
              <a:latin typeface="Arial Rounded MT Bold" pitchFamily="34" charset="0"/>
            </a:endParaRPr>
          </a:p>
        </p:txBody>
      </p:sp>
      <p:sp>
        <p:nvSpPr>
          <p:cNvPr id="44048" name="AutoShape 16">
            <a:hlinkClick r:id="" action="ppaction://noaction" highlightClick="1"/>
          </p:cNvPr>
          <p:cNvSpPr>
            <a:spLocks noChangeArrowheads="1"/>
          </p:cNvSpPr>
          <p:nvPr/>
        </p:nvSpPr>
        <p:spPr bwMode="auto">
          <a:xfrm>
            <a:off x="5051431" y="258726"/>
            <a:ext cx="466725" cy="468312"/>
          </a:xfrm>
          <a:prstGeom prst="actionButtonBlank">
            <a:avLst/>
          </a:prstGeom>
          <a:gradFill rotWithShape="1">
            <a:gsLst>
              <a:gs pos="0">
                <a:srgbClr val="FFC000"/>
              </a:gs>
              <a:gs pos="100000">
                <a:srgbClr val="D09502"/>
              </a:gs>
            </a:gsLst>
            <a:path path="rect">
              <a:fillToRect l="50000" t="50000" r="50000" b="50000"/>
            </a:path>
          </a:gradFill>
          <a:ln w="9525">
            <a:noFill/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</p:spPr>
        <p:txBody>
          <a:bodyPr wrap="none" anchor="ctr"/>
          <a:lstStyle/>
          <a:p>
            <a:pPr algn="ctr"/>
            <a:r>
              <a:rPr lang="fr-FR" sz="2800" dirty="0" smtClean="0">
                <a:latin typeface="Arial Rounded MT Bold" pitchFamily="34" charset="0"/>
              </a:rPr>
              <a:t>T</a:t>
            </a:r>
            <a:endParaRPr lang="fr-FR" sz="2800" dirty="0">
              <a:latin typeface="Arial Rounded MT Bold" pitchFamily="34" charset="0"/>
            </a:endParaRPr>
          </a:p>
        </p:txBody>
      </p:sp>
      <p:pic>
        <p:nvPicPr>
          <p:cNvPr id="44049" name="Picture 17" descr="ok5">
            <a:hlinkClick r:id="" action="ppaction://noaction">
              <a:snd r:embed="rId3" name="laser.wav" builtIn="1"/>
            </a:hlinkClick>
          </p:cNvPr>
          <p:cNvPicPr>
            <a:picLocks noChangeAspect="1" noChangeArrowheads="1" noCrop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>
            <a:off x="7383501" y="2443149"/>
            <a:ext cx="828675" cy="468313"/>
          </a:xfrm>
          <a:prstGeom prst="rect">
            <a:avLst/>
          </a:prstGeom>
          <a:noFill/>
        </p:spPr>
      </p:pic>
      <p:pic>
        <p:nvPicPr>
          <p:cNvPr id="44050" name="Picture 18" descr="fleche_58"/>
          <p:cNvPicPr>
            <a:picLocks noChangeAspect="1" noChangeArrowheads="1" noCrop="1"/>
          </p:cNvPicPr>
          <p:nvPr/>
        </p:nvPicPr>
        <p:blipFill>
          <a:blip r:embed="rId5"/>
          <a:srcRect/>
          <a:stretch>
            <a:fillRect/>
          </a:stretch>
        </p:blipFill>
        <p:spPr bwMode="auto">
          <a:xfrm>
            <a:off x="8496300" y="3300413"/>
            <a:ext cx="447675" cy="257175"/>
          </a:xfrm>
          <a:prstGeom prst="rect">
            <a:avLst/>
          </a:prstGeom>
          <a:noFill/>
        </p:spPr>
      </p:pic>
      <p:sp>
        <p:nvSpPr>
          <p:cNvPr id="44051" name="Rectangle 19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673324" y="1968480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44052" name="Rectangle 2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673324" y="2435205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U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44053" name="Rectangle 21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673324" y="2903518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C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44054" name="Rectangle 22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673324" y="3371830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L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44055" name="Rectangle 23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673324" y="3840143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P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44056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673324" y="4308455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R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44057" name="Rectangle 25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673324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44058" name="Rectangle 26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673324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U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44059" name="Rectangle 27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673324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C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44060" name="Rectangle 28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673324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L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44061" name="Rectangle 29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673324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P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44062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673324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R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32" name="AutoShape 16">
            <a:hlinkClick r:id="" action="ppaction://noaction" highlightClick="1"/>
          </p:cNvPr>
          <p:cNvSpPr>
            <a:spLocks noChangeArrowheads="1"/>
          </p:cNvSpPr>
          <p:nvPr/>
        </p:nvSpPr>
        <p:spPr bwMode="auto">
          <a:xfrm>
            <a:off x="5521338" y="258726"/>
            <a:ext cx="466725" cy="468312"/>
          </a:xfrm>
          <a:prstGeom prst="actionButtonBlank">
            <a:avLst/>
          </a:prstGeom>
          <a:gradFill rotWithShape="1">
            <a:gsLst>
              <a:gs pos="0">
                <a:srgbClr val="FFC000"/>
              </a:gs>
              <a:gs pos="100000">
                <a:srgbClr val="D09502"/>
              </a:gs>
            </a:gsLst>
            <a:path path="rect">
              <a:fillToRect l="50000" t="50000" r="50000" b="50000"/>
            </a:path>
          </a:gradFill>
          <a:ln w="9525">
            <a:noFill/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</p:spPr>
        <p:txBody>
          <a:bodyPr wrap="none" anchor="ctr"/>
          <a:lstStyle/>
          <a:p>
            <a:pPr algn="ctr"/>
            <a:r>
              <a:rPr lang="fr-FR" sz="2800" dirty="0" smtClean="0">
                <a:latin typeface="Arial Rounded MT Bold" pitchFamily="34" charset="0"/>
              </a:rPr>
              <a:t>E</a:t>
            </a:r>
            <a:endParaRPr lang="fr-FR" sz="2800" dirty="0">
              <a:latin typeface="Arial Rounded MT Bold" pitchFamily="34" charset="0"/>
            </a:endParaRPr>
          </a:p>
        </p:txBody>
      </p:sp>
      <p:sp>
        <p:nvSpPr>
          <p:cNvPr id="40" name="AutoShape 16">
            <a:hlinkClick r:id="" action="ppaction://noaction" highlightClick="1"/>
          </p:cNvPr>
          <p:cNvSpPr>
            <a:spLocks noChangeArrowheads="1"/>
          </p:cNvSpPr>
          <p:nvPr/>
        </p:nvSpPr>
        <p:spPr bwMode="auto">
          <a:xfrm>
            <a:off x="5967438" y="258726"/>
            <a:ext cx="466725" cy="468312"/>
          </a:xfrm>
          <a:prstGeom prst="actionButtonBlank">
            <a:avLst/>
          </a:prstGeom>
          <a:gradFill rotWithShape="1">
            <a:gsLst>
              <a:gs pos="0">
                <a:srgbClr val="FFC000"/>
              </a:gs>
              <a:gs pos="100000">
                <a:srgbClr val="D09502"/>
              </a:gs>
            </a:gsLst>
            <a:path path="rect">
              <a:fillToRect l="50000" t="50000" r="50000" b="50000"/>
            </a:path>
          </a:gradFill>
          <a:ln w="9525">
            <a:noFill/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</p:spPr>
        <p:txBody>
          <a:bodyPr wrap="none" anchor="ctr"/>
          <a:lstStyle/>
          <a:p>
            <a:pPr algn="ctr"/>
            <a:r>
              <a:rPr lang="fr-FR" sz="2800" dirty="0" smtClean="0">
                <a:latin typeface="Arial Rounded MT Bold" pitchFamily="34" charset="0"/>
              </a:rPr>
              <a:t>R</a:t>
            </a:r>
            <a:endParaRPr lang="fr-FR" sz="2800" dirty="0">
              <a:latin typeface="Arial Rounded MT Bold" pitchFamily="34" charset="0"/>
            </a:endParaRPr>
          </a:p>
        </p:txBody>
      </p:sp>
      <p:sp>
        <p:nvSpPr>
          <p:cNvPr id="42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673324" y="4779981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S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43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673324" y="5251507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T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44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673324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S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45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673324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T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pic>
        <p:nvPicPr>
          <p:cNvPr id="39" name="Image 38" descr="interrog01.gif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1358856" y="5838858"/>
            <a:ext cx="506409" cy="506409"/>
          </a:xfrm>
          <a:prstGeom prst="rect">
            <a:avLst/>
          </a:prstGeom>
        </p:spPr>
      </p:pic>
      <p:sp>
        <p:nvSpPr>
          <p:cNvPr id="46" name="ZoneTexte 45"/>
          <p:cNvSpPr txBox="1"/>
          <p:nvPr/>
        </p:nvSpPr>
        <p:spPr>
          <a:xfrm>
            <a:off x="0" y="6386553"/>
            <a:ext cx="3221020" cy="380480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</p:spPr>
        <p:txBody>
          <a:bodyPr wrap="square" lIns="36000" tIns="36000" rIns="36000" bIns="36000" rtlCol="0" anchor="ctr" anchorCtr="0">
            <a:spAutoFit/>
          </a:bodyPr>
          <a:lstStyle/>
          <a:p>
            <a:pPr algn="ctr"/>
            <a:r>
              <a:rPr lang="fr-FR" sz="2000" dirty="0" smtClean="0">
                <a:latin typeface="Arial Rounded MT Bold" pitchFamily="34" charset="0"/>
              </a:rPr>
              <a:t>tailler une matière dure</a:t>
            </a:r>
            <a:endParaRPr lang="fr-FR" sz="2000" dirty="0">
              <a:latin typeface="Arial Rounded MT Bold" pitchFamily="34" charset="0"/>
            </a:endParaRPr>
          </a:p>
        </p:txBody>
      </p:sp>
      <p:sp>
        <p:nvSpPr>
          <p:cNvPr id="33" name="Rectangle 19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147993" y="1968480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34" name="Rectangle 2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147993" y="2435205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U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35" name="Rectangle 21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147993" y="2903518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C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36" name="Rectangle 22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147993" y="3371830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L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37" name="Rectangle 23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147993" y="3840143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P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38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147993" y="4308455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R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41" name="Rectangle 25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147993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47" name="Rectangle 26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147993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U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48" name="Rectangle 27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147993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C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49" name="Rectangle 28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147993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L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50" name="Rectangle 29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147993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P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51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147993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R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52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147993" y="4779981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S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53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147993" y="5251507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T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54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147993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S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55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147993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T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56" name="Rectangle 19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622662" y="1968480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57" name="Rectangle 2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622662" y="2435205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U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58" name="Rectangle 21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622662" y="2903518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C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59" name="Rectangle 22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622662" y="3371830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L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60" name="Rectangle 23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622662" y="3840143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P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61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622662" y="4308455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R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62" name="Rectangle 25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622662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63" name="Rectangle 26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622662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U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64" name="Rectangle 27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622662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C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65" name="Rectangle 28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622662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L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66" name="Rectangle 29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622662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P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67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622662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R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68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622662" y="4779981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S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69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622662" y="5251507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T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70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622662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S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71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622662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T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72" name="Rectangle 19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097331" y="1968480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73" name="Rectangle 2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097331" y="2435205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U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74" name="Rectangle 21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097331" y="2903518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C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75" name="Rectangle 22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097331" y="3371830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L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76" name="Rectangle 23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097331" y="3840143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P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77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097331" y="4308455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R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78" name="Rectangle 25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097331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79" name="Rectangle 26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097331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U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80" name="Rectangle 27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097331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C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81" name="Rectangle 28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097331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L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82" name="Rectangle 29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097331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P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83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097331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R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84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097331" y="4779981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S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85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097331" y="5251507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T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86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097331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S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87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097331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T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88" name="Rectangle 19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572000" y="1968480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89" name="Rectangle 2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572000" y="2435205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U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90" name="Rectangle 21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572000" y="2903518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C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91" name="Rectangle 22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572000" y="3371830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L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92" name="Rectangle 23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572000" y="3840143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P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93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572000" y="4308455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R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94" name="Rectangle 25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572000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95" name="Rectangle 26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572000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U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96" name="Rectangle 27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572000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C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97" name="Rectangle 28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572000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L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98" name="Rectangle 29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572000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P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99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572000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R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00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572000" y="4779981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S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01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572000" y="5251507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T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02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572000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S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03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572000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T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04" name="Rectangle 19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046669" y="1968480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05" name="Rectangle 2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046669" y="2435205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U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06" name="Rectangle 21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046669" y="2903518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C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07" name="Rectangle 22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046669" y="3371830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L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08" name="Rectangle 23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046669" y="3840143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P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09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046669" y="4308455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R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10" name="Rectangle 25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046669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11" name="Rectangle 26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046669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U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12" name="Rectangle 27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046669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C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13" name="Rectangle 28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046669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L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14" name="Rectangle 29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046669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P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15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046669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R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16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046669" y="4779981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S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17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046669" y="5251507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T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18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046669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S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19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046669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T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20" name="Rectangle 19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521338" y="1968480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21" name="Rectangle 2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521338" y="2435205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U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22" name="Rectangle 21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521338" y="2903518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C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23" name="Rectangle 22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521338" y="3371830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L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24" name="Rectangle 23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521338" y="3840143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P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25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521338" y="4308455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R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26" name="Rectangle 25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521338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27" name="Rectangle 26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521338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U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28" name="Rectangle 27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521338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C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29" name="Rectangle 28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521338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L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30" name="Rectangle 29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521338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P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31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521338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R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32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521338" y="4779981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S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33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521338" y="5251507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T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34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521338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S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35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521338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T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36" name="Rectangle 19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996007" y="1968480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37" name="Rectangle 2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996007" y="2435205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U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38" name="Rectangle 21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996007" y="2903518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C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39" name="Rectangle 22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996007" y="3371830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L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40" name="Rectangle 23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996007" y="3840143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P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41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996007" y="4308455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R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42" name="Rectangle 25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996007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43" name="Rectangle 26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996007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U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44" name="Rectangle 27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996007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C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45" name="Rectangle 28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996007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L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46" name="Rectangle 29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996007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P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47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996007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R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48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996007" y="4779981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S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49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996007" y="5251507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T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50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996007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S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51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996007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T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52" name="Rectangle 31">
            <a:hlinkClick r:id="" action="ppaction://noaction">
              <a:snd r:embed="rId8" name="arrow.wav" builtIn="1"/>
            </a:hlinkClick>
          </p:cNvPr>
          <p:cNvSpPr>
            <a:spLocks noChangeArrowheads="1"/>
          </p:cNvSpPr>
          <p:nvPr/>
        </p:nvSpPr>
        <p:spPr bwMode="auto">
          <a:xfrm>
            <a:off x="2673324" y="982629"/>
            <a:ext cx="3797352" cy="468312"/>
          </a:xfrm>
          <a:prstGeom prst="rect">
            <a:avLst/>
          </a:prstGeom>
          <a:solidFill>
            <a:schemeClr val="accent1">
              <a:alpha val="0"/>
            </a:schemeClr>
          </a:solidFill>
          <a:ln w="12700">
            <a:solidFill>
              <a:srgbClr val="FFCC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fr-FR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4405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3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4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5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6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7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8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9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20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4" dur="500"/>
                                        <p:tgtEl>
                                          <p:spTgt spid="4405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500"/>
                                        <p:tgtEl>
                                          <p:spTgt spid="440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" decel="100000"/>
                                        <p:tgtEl>
                                          <p:spTgt spid="440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4051"/>
                  </p:tgtEl>
                </p:cond>
              </p:nextCondLst>
            </p:seq>
            <p:seq concurrent="1" nextAc="seek">
              <p:cTn id="29" restart="whenNotActive" fill="hold" evtFilter="cancelBubble" nodeType="interactiveSeq">
                <p:stCondLst>
                  <p:cond evt="onClick" delay="0">
                    <p:tgtEl>
                      <p:spTgt spid="4405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0" fill="hold">
                      <p:stCondLst>
                        <p:cond delay="0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4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5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40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41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2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43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4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45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6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47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1" dur="500"/>
                                        <p:tgtEl>
                                          <p:spTgt spid="4405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2" dur="500"/>
                                        <p:tgtEl>
                                          <p:spTgt spid="440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50" decel="100000"/>
                                        <p:tgtEl>
                                          <p:spTgt spid="440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4052"/>
                  </p:tgtEl>
                </p:cond>
              </p:nextCondLst>
            </p:seq>
            <p:seq concurrent="1" nextAc="seek">
              <p:cTn id="56" restart="whenNotActive" fill="hold" evtFilter="cancelBubble" nodeType="interactiveSeq">
                <p:stCondLst>
                  <p:cond evt="onClick" delay="0">
                    <p:tgtEl>
                      <p:spTgt spid="4405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7" fill="hold">
                      <p:stCondLst>
                        <p:cond delay="0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1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2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67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68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9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70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1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72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3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74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>
                      <p:stCondLst>
                        <p:cond delay="indefinite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8" dur="500"/>
                                        <p:tgtEl>
                                          <p:spTgt spid="4405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9" dur="500"/>
                                        <p:tgtEl>
                                          <p:spTgt spid="440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50" decel="100000"/>
                                        <p:tgtEl>
                                          <p:spTgt spid="440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4053"/>
                  </p:tgtEl>
                </p:cond>
              </p:nextCondLst>
            </p:seq>
            <p:seq concurrent="1" nextAc="seek">
              <p:cTn id="83" restart="whenNotActive" fill="hold" evtFilter="cancelBubble" nodeType="interactiveSeq">
                <p:stCondLst>
                  <p:cond evt="onClick" delay="0">
                    <p:tgtEl>
                      <p:spTgt spid="4405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4" fill="hold">
                      <p:stCondLst>
                        <p:cond delay="0"/>
                      </p:stCondLst>
                      <p:childTnLst>
                        <p:par>
                          <p:cTn id="85" fill="hold">
                            <p:stCondLst>
                              <p:cond delay="0"/>
                            </p:stCondLst>
                            <p:childTnLst>
                              <p:par>
                                <p:cTn id="86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8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9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94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95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6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97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8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99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00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01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2" fill="hold">
                      <p:stCondLst>
                        <p:cond delay="indefinite"/>
                      </p:stCondLst>
                      <p:childTnLst>
                        <p:par>
                          <p:cTn id="103" fill="hold">
                            <p:stCondLst>
                              <p:cond delay="0"/>
                            </p:stCondLst>
                            <p:childTnLst>
                              <p:par>
                                <p:cTn id="104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5" dur="500"/>
                                        <p:tgtEl>
                                          <p:spTgt spid="4406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500"/>
                                        <p:tgtEl>
                                          <p:spTgt spid="440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50" decel="100000"/>
                                        <p:tgtEl>
                                          <p:spTgt spid="440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4054"/>
                  </p:tgtEl>
                </p:cond>
              </p:nextCondLst>
            </p:seq>
            <p:seq concurrent="1" nextAc="seek">
              <p:cTn id="110" restart="whenNotActive" fill="hold" evtFilter="cancelBubble" nodeType="interactiveSeq">
                <p:stCondLst>
                  <p:cond evt="onClick" delay="0">
                    <p:tgtEl>
                      <p:spTgt spid="4405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1" fill="hold">
                      <p:stCondLst>
                        <p:cond delay="0"/>
                      </p:stCondLst>
                      <p:childTnLst>
                        <p:par>
                          <p:cTn id="112" fill="hold">
                            <p:stCondLst>
                              <p:cond delay="0"/>
                            </p:stCondLst>
                            <p:childTnLst>
                              <p:par>
                                <p:cTn id="113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5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6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7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8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9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0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21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22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3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24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5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26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7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28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9" fill="hold">
                      <p:stCondLst>
                        <p:cond delay="indefinite"/>
                      </p:stCondLst>
                      <p:childTnLst>
                        <p:par>
                          <p:cTn id="130" fill="hold">
                            <p:stCondLst>
                              <p:cond delay="0"/>
                            </p:stCondLst>
                            <p:childTnLst>
                              <p:par>
                                <p:cTn id="131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2" dur="500"/>
                                        <p:tgtEl>
                                          <p:spTgt spid="4406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3" dur="500"/>
                                        <p:tgtEl>
                                          <p:spTgt spid="440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4" dur="50" decel="100000"/>
                                        <p:tgtEl>
                                          <p:spTgt spid="440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5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4055"/>
                  </p:tgtEl>
                </p:cond>
              </p:nextCondLst>
            </p:seq>
            <p:seq concurrent="1" nextAc="seek">
              <p:cTn id="137" restart="whenNotActive" fill="hold" evtFilter="cancelBubble" nodeType="interactiveSeq">
                <p:stCondLst>
                  <p:cond evt="onClick" delay="0">
                    <p:tgtEl>
                      <p:spTgt spid="4404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8" fill="hold">
                      <p:stCondLst>
                        <p:cond delay="0"/>
                      </p:stCondLst>
                      <p:childTnLst>
                        <p:par>
                          <p:cTn id="139" fill="hold">
                            <p:stCondLst>
                              <p:cond delay="0"/>
                            </p:stCondLst>
                            <p:childTnLst>
                              <p:par>
                                <p:cTn id="140" presetID="56" presetClass="entr" presetSubtype="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by="(-#ppt_w*2)" calcmode="lin" valueType="num">
                                      <p:cBhvr rctx="PPT">
                                        <p:cTn id="142" dur="25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</p:anim>
                                    <p:anim by="(#ppt_w*0.50)" calcmode="lin" valueType="num">
                                      <p:cBhvr>
                                        <p:cTn id="143" dur="25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(-#ppt_h/2)" to="(#ppt_y)" calcmode="lin" valueType="num">
                                      <p:cBhvr>
                                        <p:cTn id="144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</p:anim>
                                    <p:animRot by="21600000">
                                      <p:cBhvr>
                                        <p:cTn id="145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6" fill="hold">
                            <p:stCondLst>
                              <p:cond delay="500"/>
                            </p:stCondLst>
                            <p:childTnLst>
                              <p:par>
                                <p:cTn id="147" presetID="56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by="(-#ppt_w*2)" calcmode="lin" valueType="num">
                                      <p:cBhvr rctx="PPT">
                                        <p:cTn id="149" dur="25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</p:anim>
                                    <p:anim by="(#ppt_w*0.50)" calcmode="lin" valueType="num">
                                      <p:cBhvr>
                                        <p:cTn id="150" dur="25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(-#ppt_h/2)" to="(#ppt_y)" calcmode="lin" valueType="num">
                                      <p:cBhvr>
                                        <p:cTn id="151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</p:anim>
                                    <p:animRot by="21600000">
                                      <p:cBhvr>
                                        <p:cTn id="152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3" fill="hold">
                            <p:stCondLst>
                              <p:cond delay="1000"/>
                            </p:stCondLst>
                            <p:childTnLst>
                              <p:par>
                                <p:cTn id="154" presetID="56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by="(-#ppt_w*2)" calcmode="lin" valueType="num">
                                      <p:cBhvr rctx="PPT">
                                        <p:cTn id="156" dur="25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</p:anim>
                                    <p:anim by="(#ppt_w*0.50)" calcmode="lin" valueType="num">
                                      <p:cBhvr>
                                        <p:cTn id="157" dur="25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(-#ppt_h/2)" to="(#ppt_y)" calcmode="lin" valueType="num">
                                      <p:cBhvr>
                                        <p:cTn id="158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</p:anim>
                                    <p:animRot by="21600000">
                                      <p:cBhvr>
                                        <p:cTn id="159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0" fill="hold">
                            <p:stCondLst>
                              <p:cond delay="1500"/>
                            </p:stCondLst>
                            <p:childTnLst>
                              <p:par>
                                <p:cTn id="161" presetID="56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by="(-#ppt_w*2)" calcmode="lin" valueType="num">
                                      <p:cBhvr rctx="PPT">
                                        <p:cTn id="163" dur="25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</p:anim>
                                    <p:anim by="(#ppt_w*0.50)" calcmode="lin" valueType="num">
                                      <p:cBhvr>
                                        <p:cTn id="164" dur="25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(-#ppt_h/2)" to="(#ppt_y)" calcmode="lin" valueType="num">
                                      <p:cBhvr>
                                        <p:cTn id="165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</p:anim>
                                    <p:animRot by="21600000">
                                      <p:cBhvr>
                                        <p:cTn id="166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7" fill="hold">
                            <p:stCondLst>
                              <p:cond delay="2000"/>
                            </p:stCondLst>
                            <p:childTnLst>
                              <p:par>
                                <p:cTn id="168" presetID="56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by="(-#ppt_w*2)" calcmode="lin" valueType="num">
                                      <p:cBhvr rctx="PPT">
                                        <p:cTn id="170" dur="25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</p:anim>
                                    <p:anim by="(#ppt_w*0.50)" calcmode="lin" valueType="num">
                                      <p:cBhvr>
                                        <p:cTn id="171" dur="25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(-#ppt_h/2)" to="(#ppt_y)" calcmode="lin" valueType="num">
                                      <p:cBhvr>
                                        <p:cTn id="172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</p:anim>
                                    <p:animRot by="21600000">
                                      <p:cBhvr>
                                        <p:cTn id="173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4" fill="hold">
                            <p:stCondLst>
                              <p:cond delay="2500"/>
                            </p:stCondLst>
                            <p:childTnLst>
                              <p:par>
                                <p:cTn id="175" presetID="56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by="(-#ppt_w*2)" calcmode="lin" valueType="num">
                                      <p:cBhvr rctx="PPT">
                                        <p:cTn id="177" dur="25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</p:anim>
                                    <p:anim by="(#ppt_w*0.50)" calcmode="lin" valueType="num">
                                      <p:cBhvr>
                                        <p:cTn id="178" dur="25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(-#ppt_h/2)" to="(#ppt_y)" calcmode="lin" valueType="num">
                                      <p:cBhvr>
                                        <p:cTn id="179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</p:anim>
                                    <p:animRot by="21600000">
                                      <p:cBhvr>
                                        <p:cTn id="180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1" fill="hold">
                            <p:stCondLst>
                              <p:cond delay="3000"/>
                            </p:stCondLst>
                            <p:childTnLst>
                              <p:par>
                                <p:cTn id="182" presetID="56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by="(-#ppt_w*2)" calcmode="lin" valueType="num">
                                      <p:cBhvr rctx="PPT">
                                        <p:cTn id="184" dur="25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</p:anim>
                                    <p:anim by="(#ppt_w*0.50)" calcmode="lin" valueType="num">
                                      <p:cBhvr>
                                        <p:cTn id="185" dur="25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(-#ppt_h/2)" to="(#ppt_y)" calcmode="lin" valueType="num">
                                      <p:cBhvr>
                                        <p:cTn id="186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</p:anim>
                                    <p:animRot by="21600000">
                                      <p:cBhvr>
                                        <p:cTn id="187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8" fill="hold">
                            <p:stCondLst>
                              <p:cond delay="3500"/>
                            </p:stCondLst>
                            <p:childTnLst>
                              <p:par>
                                <p:cTn id="189" presetID="56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by="(-#ppt_w*2)" calcmode="lin" valueType="num">
                                      <p:cBhvr rctx="PPT">
                                        <p:cTn id="191" dur="25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</p:anim>
                                    <p:anim by="(#ppt_w*0.50)" calcmode="lin" valueType="num">
                                      <p:cBhvr>
                                        <p:cTn id="192" dur="25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(-#ppt_h/2)" to="(#ppt_y)" calcmode="lin" valueType="num">
                                      <p:cBhvr>
                                        <p:cTn id="193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</p:anim>
                                    <p:animRot by="21600000">
                                      <p:cBhvr>
                                        <p:cTn id="194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5" fill="hold">
                            <p:stCondLst>
                              <p:cond delay="4000"/>
                            </p:stCondLst>
                            <p:childTnLst>
                              <p:par>
                                <p:cTn id="196" presetID="34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from="(-#ppt_w/2)" to="(#ppt_x)" calcmode="lin" valueType="num">
                                      <p:cBhvr>
                                        <p:cTn id="198" dur="6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0" to="-1.0" calcmode="lin" valueType="num">
                                      <p:cBhvr>
                                        <p:cTn id="199" dur="200" decel="5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44050"/>
                                        </p:tgtEl>
                                        <p:attrNameLst>
                                          <p:attrName>xshear</p:attrName>
                                        </p:attrNameLst>
                                      </p:cBhvr>
                                    </p:anim>
                                    <p:animScale>
                                      <p:cBhvr>
                                        <p:cTn id="200" dur="200" decel="10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44050"/>
                                        </p:tgtEl>
                                      </p:cBhvr>
                                      <p:from x="100000" y="100000"/>
                                      <p:to x="80000" y="100000"/>
                                    </p:animScale>
                                    <p:anim by="(#ppt_h/3+#ppt_w*0.1)" calcmode="lin" valueType="num">
                                      <p:cBhvr additive="sum">
                                        <p:cTn id="201" dur="200" decel="10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440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4049"/>
                  </p:tgtEl>
                </p:cond>
              </p:nextCondLst>
            </p:seq>
            <p:seq concurrent="1" nextAc="seek">
              <p:cTn id="202" restart="whenNotActive" fill="hold" evtFilter="cancelBubble" nodeType="interactiveSeq">
                <p:stCondLst>
                  <p:cond evt="onClick" delay="0">
                    <p:tgtEl>
                      <p:spTgt spid="4405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03" fill="hold">
                      <p:stCondLst>
                        <p:cond delay="0"/>
                      </p:stCondLst>
                      <p:childTnLst>
                        <p:par>
                          <p:cTn id="204" fill="hold">
                            <p:stCondLst>
                              <p:cond delay="0"/>
                            </p:stCondLst>
                            <p:childTnLst>
                              <p:par>
                                <p:cTn id="205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07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8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9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0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1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2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213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214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15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216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17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218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19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220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1" fill="hold">
                      <p:stCondLst>
                        <p:cond delay="indefinite"/>
                      </p:stCondLst>
                      <p:childTnLst>
                        <p:par>
                          <p:cTn id="222" fill="hold">
                            <p:stCondLst>
                              <p:cond delay="0"/>
                            </p:stCondLst>
                            <p:childTnLst>
                              <p:par>
                                <p:cTn id="223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24" dur="500"/>
                                        <p:tgtEl>
                                          <p:spTgt spid="4406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5" dur="500"/>
                                        <p:tgtEl>
                                          <p:spTgt spid="440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6" dur="50" decel="100000"/>
                                        <p:tgtEl>
                                          <p:spTgt spid="440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7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2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4056"/>
                  </p:tgtEl>
                </p:cond>
              </p:nextCondLst>
            </p:seq>
            <p:seq concurrent="1" nextAc="seek">
              <p:cTn id="229" restart="whenNotActive" fill="hold" evtFilter="cancelBubble" nodeType="interactiveSeq">
                <p:stCondLst>
                  <p:cond evt="onClick" delay="0">
                    <p:tgtEl>
                      <p:spTgt spid="4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30" fill="hold">
                      <p:stCondLst>
                        <p:cond delay="0"/>
                      </p:stCondLst>
                      <p:childTnLst>
                        <p:par>
                          <p:cTn id="231" fill="hold">
                            <p:stCondLst>
                              <p:cond delay="0"/>
                            </p:stCondLst>
                            <p:childTnLst>
                              <p:par>
                                <p:cTn id="232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34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5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6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7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8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9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240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241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42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243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44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245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46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247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8" fill="hold">
                      <p:stCondLst>
                        <p:cond delay="indefinite"/>
                      </p:stCondLst>
                      <p:childTnLst>
                        <p:par>
                          <p:cTn id="249" fill="hold">
                            <p:stCondLst>
                              <p:cond delay="0"/>
                            </p:stCondLst>
                            <p:childTnLst>
                              <p:par>
                                <p:cTn id="250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51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2" dur="500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3" dur="50" decel="100000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4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5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2"/>
                  </p:tgtEl>
                </p:cond>
              </p:nextCondLst>
            </p:seq>
            <p:seq concurrent="1" nextAc="seek">
              <p:cTn id="256" restart="whenNotActive" fill="hold" evtFilter="cancelBubble" nodeType="interactiveSeq">
                <p:stCondLst>
                  <p:cond evt="onClick" delay="0">
                    <p:tgtEl>
                      <p:spTgt spid="4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57" fill="hold">
                      <p:stCondLst>
                        <p:cond delay="0"/>
                      </p:stCondLst>
                      <p:childTnLst>
                        <p:par>
                          <p:cTn id="258" fill="hold">
                            <p:stCondLst>
                              <p:cond delay="0"/>
                            </p:stCondLst>
                            <p:childTnLst>
                              <p:par>
                                <p:cTn id="259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61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2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3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4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5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6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267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268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69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270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71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272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73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274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5" fill="hold">
                      <p:stCondLst>
                        <p:cond delay="indefinite"/>
                      </p:stCondLst>
                      <p:childTnLst>
                        <p:par>
                          <p:cTn id="276" fill="hold">
                            <p:stCondLst>
                              <p:cond delay="0"/>
                            </p:stCondLst>
                            <p:childTnLst>
                              <p:par>
                                <p:cTn id="277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78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9" dur="500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0" dur="50" decel="100000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1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8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3"/>
                  </p:tgtEl>
                </p:cond>
              </p:nextCondLst>
            </p:seq>
            <p:seq concurrent="1" nextAc="seek">
              <p:cTn id="283" restart="whenNotActive" fill="hold" evtFilter="cancelBubble" nodeType="interactiveSeq">
                <p:stCondLst>
                  <p:cond evt="onClick" delay="0">
                    <p:tgtEl>
                      <p:spTgt spid="3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84" fill="hold">
                      <p:stCondLst>
                        <p:cond delay="0"/>
                      </p:stCondLst>
                      <p:childTnLst>
                        <p:par>
                          <p:cTn id="285" fill="hold">
                            <p:stCondLst>
                              <p:cond delay="0"/>
                            </p:stCondLst>
                            <p:childTnLst>
                              <p:par>
                                <p:cTn id="286" presetID="27" presetClass="entr" presetSubtype="0" fill="hold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2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288" dur="100"/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289" dur="100"/>
                                        <p:tgtEl>
                                          <p:spTgt spid="4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90" dur="100"/>
                                        <p:tgtEl>
                                          <p:spTgt spid="4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1" fill="hold">
                      <p:stCondLst>
                        <p:cond delay="indefinite"/>
                      </p:stCondLst>
                      <p:childTnLst>
                        <p:par>
                          <p:cTn id="292" fill="hold">
                            <p:stCondLst>
                              <p:cond delay="0"/>
                            </p:stCondLst>
                            <p:childTnLst>
                              <p:par>
                                <p:cTn id="293" presetID="26" presetClass="entr" presetSubtype="0" fill="hold" grpId="2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95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6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7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8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9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0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301" dur="7">
                                          <p:stCondLst>
                                            <p:cond delay="163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302" dur="42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03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304" dur="42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05" dur="7">
                                          <p:stCondLst>
                                            <p:cond delay="411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306" dur="42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07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308" dur="42" decel="50000">
                                          <p:stCondLst>
                                            <p:cond delay="459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9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oin.wav" builtIn="1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9"/>
                  </p:tgtEl>
                </p:cond>
              </p:nextCondLst>
            </p:seq>
            <p:seq concurrent="1" nextAc="seek">
              <p:cTn id="309" restart="whenNotActive" fill="hold" evtFilter="cancelBubble" nodeType="interactiveSeq">
                <p:stCondLst>
                  <p:cond evt="onClick" delay="0">
                    <p:tgtEl>
                      <p:spTgt spid="3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10" fill="hold">
                      <p:stCondLst>
                        <p:cond delay="0"/>
                      </p:stCondLst>
                      <p:childTnLst>
                        <p:par>
                          <p:cTn id="311" fill="hold">
                            <p:stCondLst>
                              <p:cond delay="0"/>
                            </p:stCondLst>
                            <p:childTnLst>
                              <p:par>
                                <p:cTn id="312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14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15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6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7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8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9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320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321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22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323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24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325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26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327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8" fill="hold">
                      <p:stCondLst>
                        <p:cond delay="indefinite"/>
                      </p:stCondLst>
                      <p:childTnLst>
                        <p:par>
                          <p:cTn id="329" fill="hold">
                            <p:stCondLst>
                              <p:cond delay="0"/>
                            </p:stCondLst>
                            <p:childTnLst>
                              <p:par>
                                <p:cTn id="330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31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2" dur="500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3" dur="50" decel="100000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4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3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3"/>
                  </p:tgtEl>
                </p:cond>
              </p:nextCondLst>
            </p:seq>
            <p:seq concurrent="1" nextAc="seek">
              <p:cTn id="336" restart="whenNotActive" fill="hold" evtFilter="cancelBubble" nodeType="interactiveSeq">
                <p:stCondLst>
                  <p:cond evt="onClick" delay="0">
                    <p:tgtEl>
                      <p:spTgt spid="3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37" fill="hold">
                      <p:stCondLst>
                        <p:cond delay="0"/>
                      </p:stCondLst>
                      <p:childTnLst>
                        <p:par>
                          <p:cTn id="338" fill="hold">
                            <p:stCondLst>
                              <p:cond delay="0"/>
                            </p:stCondLst>
                            <p:childTnLst>
                              <p:par>
                                <p:cTn id="339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41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42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3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4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5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6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347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348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49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350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51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352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53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354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5" fill="hold">
                      <p:stCondLst>
                        <p:cond delay="indefinite"/>
                      </p:stCondLst>
                      <p:childTnLst>
                        <p:par>
                          <p:cTn id="356" fill="hold">
                            <p:stCondLst>
                              <p:cond delay="0"/>
                            </p:stCondLst>
                            <p:childTnLst>
                              <p:par>
                                <p:cTn id="357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58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59" dur="500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0" dur="50" decel="100000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1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6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4"/>
                  </p:tgtEl>
                </p:cond>
              </p:nextCondLst>
            </p:seq>
            <p:seq concurrent="1" nextAc="seek">
              <p:cTn id="363" restart="whenNotActive" fill="hold" evtFilter="cancelBubble" nodeType="interactiveSeq">
                <p:stCondLst>
                  <p:cond evt="onClick" delay="0">
                    <p:tgtEl>
                      <p:spTgt spid="3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64" fill="hold">
                      <p:stCondLst>
                        <p:cond delay="0"/>
                      </p:stCondLst>
                      <p:childTnLst>
                        <p:par>
                          <p:cTn id="365" fill="hold">
                            <p:stCondLst>
                              <p:cond delay="0"/>
                            </p:stCondLst>
                            <p:childTnLst>
                              <p:par>
                                <p:cTn id="366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68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69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0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1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2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3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374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375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76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377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78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379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80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381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2" fill="hold">
                      <p:stCondLst>
                        <p:cond delay="indefinite"/>
                      </p:stCondLst>
                      <p:childTnLst>
                        <p:par>
                          <p:cTn id="383" fill="hold">
                            <p:stCondLst>
                              <p:cond delay="0"/>
                            </p:stCondLst>
                            <p:childTnLst>
                              <p:par>
                                <p:cTn id="384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85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86" dur="500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7" dur="50" decel="100000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8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8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5"/>
                  </p:tgtEl>
                </p:cond>
              </p:nextCondLst>
            </p:seq>
            <p:seq concurrent="1" nextAc="seek">
              <p:cTn id="390" restart="whenNotActive" fill="hold" evtFilter="cancelBubble" nodeType="interactiveSeq">
                <p:stCondLst>
                  <p:cond evt="onClick" delay="0">
                    <p:tgtEl>
                      <p:spTgt spid="3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91" fill="hold">
                      <p:stCondLst>
                        <p:cond delay="0"/>
                      </p:stCondLst>
                      <p:childTnLst>
                        <p:par>
                          <p:cTn id="392" fill="hold">
                            <p:stCondLst>
                              <p:cond delay="0"/>
                            </p:stCondLst>
                            <p:childTnLst>
                              <p:par>
                                <p:cTn id="393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95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96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7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8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9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0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401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402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03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404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05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406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07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408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9" fill="hold">
                      <p:stCondLst>
                        <p:cond delay="indefinite"/>
                      </p:stCondLst>
                      <p:childTnLst>
                        <p:par>
                          <p:cTn id="410" fill="hold">
                            <p:stCondLst>
                              <p:cond delay="0"/>
                            </p:stCondLst>
                            <p:childTnLst>
                              <p:par>
                                <p:cTn id="411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12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13" dur="500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4" dur="50" decel="100000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5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41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6"/>
                  </p:tgtEl>
                </p:cond>
              </p:nextCondLst>
            </p:seq>
            <p:seq concurrent="1" nextAc="seek">
              <p:cTn id="417" restart="whenNotActive" fill="hold" evtFilter="cancelBubble" nodeType="interactiveSeq">
                <p:stCondLst>
                  <p:cond evt="onClick" delay="0">
                    <p:tgtEl>
                      <p:spTgt spid="3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18" fill="hold">
                      <p:stCondLst>
                        <p:cond delay="0"/>
                      </p:stCondLst>
                      <p:childTnLst>
                        <p:par>
                          <p:cTn id="419" fill="hold">
                            <p:stCondLst>
                              <p:cond delay="0"/>
                            </p:stCondLst>
                            <p:childTnLst>
                              <p:par>
                                <p:cTn id="420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22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23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4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5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6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7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428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429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30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431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32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433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34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435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6" fill="hold">
                      <p:stCondLst>
                        <p:cond delay="indefinite"/>
                      </p:stCondLst>
                      <p:childTnLst>
                        <p:par>
                          <p:cTn id="437" fill="hold">
                            <p:stCondLst>
                              <p:cond delay="0"/>
                            </p:stCondLst>
                            <p:childTnLst>
                              <p:par>
                                <p:cTn id="438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39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40" dur="500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1" dur="50" decel="100000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44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7"/>
                  </p:tgtEl>
                </p:cond>
              </p:nextCondLst>
            </p:seq>
            <p:seq concurrent="1" nextAc="seek">
              <p:cTn id="444" restart="whenNotActive" fill="hold" evtFilter="cancelBubble" nodeType="interactiveSeq">
                <p:stCondLst>
                  <p:cond evt="onClick" delay="0">
                    <p:tgtEl>
                      <p:spTgt spid="3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45" fill="hold">
                      <p:stCondLst>
                        <p:cond delay="0"/>
                      </p:stCondLst>
                      <p:childTnLst>
                        <p:par>
                          <p:cTn id="446" fill="hold">
                            <p:stCondLst>
                              <p:cond delay="0"/>
                            </p:stCondLst>
                            <p:childTnLst>
                              <p:par>
                                <p:cTn id="447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49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50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1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2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3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4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455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456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57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458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59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460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61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462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3" fill="hold">
                      <p:stCondLst>
                        <p:cond delay="indefinite"/>
                      </p:stCondLst>
                      <p:childTnLst>
                        <p:par>
                          <p:cTn id="464" fill="hold">
                            <p:stCondLst>
                              <p:cond delay="0"/>
                            </p:stCondLst>
                            <p:childTnLst>
                              <p:par>
                                <p:cTn id="465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66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67" dur="500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8" dur="50" decel="100000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9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47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8"/>
                  </p:tgtEl>
                </p:cond>
              </p:nextCondLst>
            </p:seq>
            <p:seq concurrent="1" nextAc="seek">
              <p:cTn id="471" restart="whenNotActive" fill="hold" evtFilter="cancelBubble" nodeType="interactiveSeq">
                <p:stCondLst>
                  <p:cond evt="onClick" delay="0">
                    <p:tgtEl>
                      <p:spTgt spid="5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72" fill="hold">
                      <p:stCondLst>
                        <p:cond delay="0"/>
                      </p:stCondLst>
                      <p:childTnLst>
                        <p:par>
                          <p:cTn id="473" fill="hold">
                            <p:stCondLst>
                              <p:cond delay="0"/>
                            </p:stCondLst>
                            <p:childTnLst>
                              <p:par>
                                <p:cTn id="474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76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77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8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9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0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1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482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483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84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485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86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487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88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489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0" fill="hold">
                      <p:stCondLst>
                        <p:cond delay="indefinite"/>
                      </p:stCondLst>
                      <p:childTnLst>
                        <p:par>
                          <p:cTn id="491" fill="hold">
                            <p:stCondLst>
                              <p:cond delay="0"/>
                            </p:stCondLst>
                            <p:childTnLst>
                              <p:par>
                                <p:cTn id="492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93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94" dur="500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5" dur="50" decel="100000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6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49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2"/>
                  </p:tgtEl>
                </p:cond>
              </p:nextCondLst>
            </p:seq>
            <p:seq concurrent="1" nextAc="seek">
              <p:cTn id="498" restart="whenNotActive" fill="hold" evtFilter="cancelBubble" nodeType="interactiveSeq">
                <p:stCondLst>
                  <p:cond evt="onClick" delay="0">
                    <p:tgtEl>
                      <p:spTgt spid="5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99" fill="hold">
                      <p:stCondLst>
                        <p:cond delay="0"/>
                      </p:stCondLst>
                      <p:childTnLst>
                        <p:par>
                          <p:cTn id="500" fill="hold">
                            <p:stCondLst>
                              <p:cond delay="0"/>
                            </p:stCondLst>
                            <p:childTnLst>
                              <p:par>
                                <p:cTn id="501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03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04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5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6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7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8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509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510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11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512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13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514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15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516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7" fill="hold">
                      <p:stCondLst>
                        <p:cond delay="indefinite"/>
                      </p:stCondLst>
                      <p:childTnLst>
                        <p:par>
                          <p:cTn id="518" fill="hold">
                            <p:stCondLst>
                              <p:cond delay="0"/>
                            </p:stCondLst>
                            <p:childTnLst>
                              <p:par>
                                <p:cTn id="519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20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21" dur="500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2" dur="50" decel="100000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3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52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3"/>
                  </p:tgtEl>
                </p:cond>
              </p:nextCondLst>
            </p:seq>
            <p:seq concurrent="1" nextAc="seek">
              <p:cTn id="525" restart="whenNotActive" fill="hold" evtFilter="cancelBubble" nodeType="interactiveSeq">
                <p:stCondLst>
                  <p:cond evt="onClick" delay="0">
                    <p:tgtEl>
                      <p:spTgt spid="5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26" fill="hold">
                      <p:stCondLst>
                        <p:cond delay="0"/>
                      </p:stCondLst>
                      <p:childTnLst>
                        <p:par>
                          <p:cTn id="527" fill="hold">
                            <p:stCondLst>
                              <p:cond delay="0"/>
                            </p:stCondLst>
                            <p:childTnLst>
                              <p:par>
                                <p:cTn id="528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30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31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2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3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4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5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536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537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38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539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40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541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42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543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4" fill="hold">
                      <p:stCondLst>
                        <p:cond delay="indefinite"/>
                      </p:stCondLst>
                      <p:childTnLst>
                        <p:par>
                          <p:cTn id="545" fill="hold">
                            <p:stCondLst>
                              <p:cond delay="0"/>
                            </p:stCondLst>
                            <p:childTnLst>
                              <p:par>
                                <p:cTn id="546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47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48" dur="500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9" dur="50" decel="100000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0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55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6"/>
                  </p:tgtEl>
                </p:cond>
              </p:nextCondLst>
            </p:seq>
            <p:seq concurrent="1" nextAc="seek">
              <p:cTn id="552" restart="whenNotActive" fill="hold" evtFilter="cancelBubble" nodeType="interactiveSeq">
                <p:stCondLst>
                  <p:cond evt="onClick" delay="0">
                    <p:tgtEl>
                      <p:spTgt spid="5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53" fill="hold">
                      <p:stCondLst>
                        <p:cond delay="0"/>
                      </p:stCondLst>
                      <p:childTnLst>
                        <p:par>
                          <p:cTn id="554" fill="hold">
                            <p:stCondLst>
                              <p:cond delay="0"/>
                            </p:stCondLst>
                            <p:childTnLst>
                              <p:par>
                                <p:cTn id="555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57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58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9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0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1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2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563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564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65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566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67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568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69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570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1" fill="hold">
                      <p:stCondLst>
                        <p:cond delay="indefinite"/>
                      </p:stCondLst>
                      <p:childTnLst>
                        <p:par>
                          <p:cTn id="572" fill="hold">
                            <p:stCondLst>
                              <p:cond delay="0"/>
                            </p:stCondLst>
                            <p:childTnLst>
                              <p:par>
                                <p:cTn id="573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74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75" dur="500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6" dur="50" decel="100000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7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57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7"/>
                  </p:tgtEl>
                </p:cond>
              </p:nextCondLst>
            </p:seq>
            <p:seq concurrent="1" nextAc="seek">
              <p:cTn id="579" restart="whenNotActive" fill="hold" evtFilter="cancelBubble" nodeType="interactiveSeq">
                <p:stCondLst>
                  <p:cond evt="onClick" delay="0">
                    <p:tgtEl>
                      <p:spTgt spid="5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80" fill="hold">
                      <p:stCondLst>
                        <p:cond delay="0"/>
                      </p:stCondLst>
                      <p:childTnLst>
                        <p:par>
                          <p:cTn id="581" fill="hold">
                            <p:stCondLst>
                              <p:cond delay="0"/>
                            </p:stCondLst>
                            <p:childTnLst>
                              <p:par>
                                <p:cTn id="582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84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85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6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7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8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9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590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591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92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593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94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595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96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597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8" fill="hold">
                      <p:stCondLst>
                        <p:cond delay="indefinite"/>
                      </p:stCondLst>
                      <p:childTnLst>
                        <p:par>
                          <p:cTn id="599" fill="hold">
                            <p:stCondLst>
                              <p:cond delay="0"/>
                            </p:stCondLst>
                            <p:childTnLst>
                              <p:par>
                                <p:cTn id="600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01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02" dur="500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3" dur="50" decel="100000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4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60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8"/>
                  </p:tgtEl>
                </p:cond>
              </p:nextCondLst>
            </p:seq>
            <p:seq concurrent="1" nextAc="seek">
              <p:cTn id="606" restart="whenNotActive" fill="hold" evtFilter="cancelBubble" nodeType="interactiveSeq">
                <p:stCondLst>
                  <p:cond evt="onClick" delay="0">
                    <p:tgtEl>
                      <p:spTgt spid="5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07" fill="hold">
                      <p:stCondLst>
                        <p:cond delay="0"/>
                      </p:stCondLst>
                      <p:childTnLst>
                        <p:par>
                          <p:cTn id="608" fill="hold">
                            <p:stCondLst>
                              <p:cond delay="0"/>
                            </p:stCondLst>
                            <p:childTnLst>
                              <p:par>
                                <p:cTn id="609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11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12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3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4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5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6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617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618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19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620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21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622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23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624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5" fill="hold">
                      <p:stCondLst>
                        <p:cond delay="indefinite"/>
                      </p:stCondLst>
                      <p:childTnLst>
                        <p:par>
                          <p:cTn id="626" fill="hold">
                            <p:stCondLst>
                              <p:cond delay="0"/>
                            </p:stCondLst>
                            <p:childTnLst>
                              <p:par>
                                <p:cTn id="627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28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29" dur="500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0" dur="50" decel="100000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1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63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9"/>
                  </p:tgtEl>
                </p:cond>
              </p:nextCondLst>
            </p:seq>
            <p:seq concurrent="1" nextAc="seek">
              <p:cTn id="633" restart="whenNotActive" fill="hold" evtFilter="cancelBubble" nodeType="interactiveSeq">
                <p:stCondLst>
                  <p:cond evt="onClick" delay="0">
                    <p:tgtEl>
                      <p:spTgt spid="6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34" fill="hold">
                      <p:stCondLst>
                        <p:cond delay="0"/>
                      </p:stCondLst>
                      <p:childTnLst>
                        <p:par>
                          <p:cTn id="635" fill="hold">
                            <p:stCondLst>
                              <p:cond delay="0"/>
                            </p:stCondLst>
                            <p:childTnLst>
                              <p:par>
                                <p:cTn id="636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38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39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0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1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2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3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644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645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46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647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48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649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50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651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2" fill="hold">
                      <p:stCondLst>
                        <p:cond delay="indefinite"/>
                      </p:stCondLst>
                      <p:childTnLst>
                        <p:par>
                          <p:cTn id="653" fill="hold">
                            <p:stCondLst>
                              <p:cond delay="0"/>
                            </p:stCondLst>
                            <p:childTnLst>
                              <p:par>
                                <p:cTn id="654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55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56" dur="500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7" dur="50" decel="100000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8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65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0"/>
                  </p:tgtEl>
                </p:cond>
              </p:nextCondLst>
            </p:seq>
            <p:seq concurrent="1" nextAc="seek">
              <p:cTn id="660" restart="whenNotActive" fill="hold" evtFilter="cancelBubble" nodeType="interactiveSeq">
                <p:stCondLst>
                  <p:cond evt="onClick" delay="0">
                    <p:tgtEl>
                      <p:spTgt spid="6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61" fill="hold">
                      <p:stCondLst>
                        <p:cond delay="0"/>
                      </p:stCondLst>
                      <p:childTnLst>
                        <p:par>
                          <p:cTn id="662" fill="hold">
                            <p:stCondLst>
                              <p:cond delay="0"/>
                            </p:stCondLst>
                            <p:childTnLst>
                              <p:par>
                                <p:cTn id="663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65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66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7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8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9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0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671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672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73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674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75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676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77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678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9" fill="hold">
                      <p:stCondLst>
                        <p:cond delay="indefinite"/>
                      </p:stCondLst>
                      <p:childTnLst>
                        <p:par>
                          <p:cTn id="680" fill="hold">
                            <p:stCondLst>
                              <p:cond delay="0"/>
                            </p:stCondLst>
                            <p:childTnLst>
                              <p:par>
                                <p:cTn id="681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82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83" dur="500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4" dur="50" decel="100000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5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68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1"/>
                  </p:tgtEl>
                </p:cond>
              </p:nextCondLst>
            </p:seq>
            <p:seq concurrent="1" nextAc="seek">
              <p:cTn id="687" restart="whenNotActive" fill="hold" evtFilter="cancelBubble" nodeType="interactiveSeq">
                <p:stCondLst>
                  <p:cond evt="onClick" delay="0">
                    <p:tgtEl>
                      <p:spTgt spid="6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88" fill="hold">
                      <p:stCondLst>
                        <p:cond delay="0"/>
                      </p:stCondLst>
                      <p:childTnLst>
                        <p:par>
                          <p:cTn id="689" fill="hold">
                            <p:stCondLst>
                              <p:cond delay="0"/>
                            </p:stCondLst>
                            <p:childTnLst>
                              <p:par>
                                <p:cTn id="690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92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93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4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5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6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7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698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699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00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701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02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703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04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705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06" fill="hold">
                      <p:stCondLst>
                        <p:cond delay="indefinite"/>
                      </p:stCondLst>
                      <p:childTnLst>
                        <p:par>
                          <p:cTn id="707" fill="hold">
                            <p:stCondLst>
                              <p:cond delay="0"/>
                            </p:stCondLst>
                            <p:childTnLst>
                              <p:par>
                                <p:cTn id="708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09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10" dur="500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1" dur="50" decel="100000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7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8"/>
                  </p:tgtEl>
                </p:cond>
              </p:nextCondLst>
            </p:seq>
            <p:seq concurrent="1" nextAc="seek">
              <p:cTn id="714" restart="whenNotActive" fill="hold" evtFilter="cancelBubble" nodeType="interactiveSeq">
                <p:stCondLst>
                  <p:cond evt="onClick" delay="0">
                    <p:tgtEl>
                      <p:spTgt spid="6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15" fill="hold">
                      <p:stCondLst>
                        <p:cond delay="0"/>
                      </p:stCondLst>
                      <p:childTnLst>
                        <p:par>
                          <p:cTn id="716" fill="hold">
                            <p:stCondLst>
                              <p:cond delay="0"/>
                            </p:stCondLst>
                            <p:childTnLst>
                              <p:par>
                                <p:cTn id="717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19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20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1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2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3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4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725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726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27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728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29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730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31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732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3" fill="hold">
                      <p:stCondLst>
                        <p:cond delay="indefinite"/>
                      </p:stCondLst>
                      <p:childTnLst>
                        <p:par>
                          <p:cTn id="734" fill="hold">
                            <p:stCondLst>
                              <p:cond delay="0"/>
                            </p:stCondLst>
                            <p:childTnLst>
                              <p:par>
                                <p:cTn id="735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36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37" dur="500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8" dur="50" decel="100000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9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74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9"/>
                  </p:tgtEl>
                </p:cond>
              </p:nextCondLst>
            </p:seq>
            <p:seq concurrent="1" nextAc="seek">
              <p:cTn id="741" restart="whenNotActive" fill="hold" evtFilter="cancelBubble" nodeType="interactiveSeq">
                <p:stCondLst>
                  <p:cond evt="onClick" delay="0">
                    <p:tgtEl>
                      <p:spTgt spid="7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42" fill="hold">
                      <p:stCondLst>
                        <p:cond delay="0"/>
                      </p:stCondLst>
                      <p:childTnLst>
                        <p:par>
                          <p:cTn id="743" fill="hold">
                            <p:stCondLst>
                              <p:cond delay="0"/>
                            </p:stCondLst>
                            <p:childTnLst>
                              <p:par>
                                <p:cTn id="744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46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47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8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9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0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1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752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753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54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755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56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757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58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759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60" fill="hold">
                      <p:stCondLst>
                        <p:cond delay="indefinite"/>
                      </p:stCondLst>
                      <p:childTnLst>
                        <p:par>
                          <p:cTn id="761" fill="hold">
                            <p:stCondLst>
                              <p:cond delay="0"/>
                            </p:stCondLst>
                            <p:childTnLst>
                              <p:par>
                                <p:cTn id="762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63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64" dur="500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5" dur="50" decel="100000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6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76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2"/>
                  </p:tgtEl>
                </p:cond>
              </p:nextCondLst>
            </p:seq>
            <p:seq concurrent="1" nextAc="seek">
              <p:cTn id="768" restart="whenNotActive" fill="hold" evtFilter="cancelBubble" nodeType="interactiveSeq">
                <p:stCondLst>
                  <p:cond evt="onClick" delay="0">
                    <p:tgtEl>
                      <p:spTgt spid="7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69" fill="hold">
                      <p:stCondLst>
                        <p:cond delay="0"/>
                      </p:stCondLst>
                      <p:childTnLst>
                        <p:par>
                          <p:cTn id="770" fill="hold">
                            <p:stCondLst>
                              <p:cond delay="0"/>
                            </p:stCondLst>
                            <p:childTnLst>
                              <p:par>
                                <p:cTn id="771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73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74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5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6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7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8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779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780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81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782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83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784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85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786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87" fill="hold">
                      <p:stCondLst>
                        <p:cond delay="indefinite"/>
                      </p:stCondLst>
                      <p:childTnLst>
                        <p:par>
                          <p:cTn id="788" fill="hold">
                            <p:stCondLst>
                              <p:cond delay="0"/>
                            </p:stCondLst>
                            <p:childTnLst>
                              <p:par>
                                <p:cTn id="789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90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91" dur="500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2" dur="50" decel="100000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3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79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3"/>
                  </p:tgtEl>
                </p:cond>
              </p:nextCondLst>
            </p:seq>
            <p:seq concurrent="1" nextAc="seek">
              <p:cTn id="795" restart="whenNotActive" fill="hold" evtFilter="cancelBubble" nodeType="interactiveSeq">
                <p:stCondLst>
                  <p:cond evt="onClick" delay="0">
                    <p:tgtEl>
                      <p:spTgt spid="7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96" fill="hold">
                      <p:stCondLst>
                        <p:cond delay="0"/>
                      </p:stCondLst>
                      <p:childTnLst>
                        <p:par>
                          <p:cTn id="797" fill="hold">
                            <p:stCondLst>
                              <p:cond delay="0"/>
                            </p:stCondLst>
                            <p:childTnLst>
                              <p:par>
                                <p:cTn id="798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00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01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2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3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4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5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806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807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08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809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10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811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12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813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14" fill="hold">
                      <p:stCondLst>
                        <p:cond delay="indefinite"/>
                      </p:stCondLst>
                      <p:childTnLst>
                        <p:par>
                          <p:cTn id="815" fill="hold">
                            <p:stCondLst>
                              <p:cond delay="0"/>
                            </p:stCondLst>
                            <p:childTnLst>
                              <p:par>
                                <p:cTn id="816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17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18" dur="500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9" dur="50" decel="100000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0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82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4"/>
                  </p:tgtEl>
                </p:cond>
              </p:nextCondLst>
            </p:seq>
            <p:seq concurrent="1" nextAc="seek">
              <p:cTn id="822" restart="whenNotActive" fill="hold" evtFilter="cancelBubble" nodeType="interactiveSeq">
                <p:stCondLst>
                  <p:cond evt="onClick" delay="0">
                    <p:tgtEl>
                      <p:spTgt spid="7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23" fill="hold">
                      <p:stCondLst>
                        <p:cond delay="0"/>
                      </p:stCondLst>
                      <p:childTnLst>
                        <p:par>
                          <p:cTn id="824" fill="hold">
                            <p:stCondLst>
                              <p:cond delay="0"/>
                            </p:stCondLst>
                            <p:childTnLst>
                              <p:par>
                                <p:cTn id="825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27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28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9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0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1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2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833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834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35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836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37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838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39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840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41" fill="hold">
                      <p:stCondLst>
                        <p:cond delay="indefinite"/>
                      </p:stCondLst>
                      <p:childTnLst>
                        <p:par>
                          <p:cTn id="842" fill="hold">
                            <p:stCondLst>
                              <p:cond delay="0"/>
                            </p:stCondLst>
                            <p:childTnLst>
                              <p:par>
                                <p:cTn id="843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44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45" dur="500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6" dur="50" decel="100000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7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84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5"/>
                  </p:tgtEl>
                </p:cond>
              </p:nextCondLst>
            </p:seq>
            <p:seq concurrent="1" nextAc="seek">
              <p:cTn id="849" restart="whenNotActive" fill="hold" evtFilter="cancelBubble" nodeType="interactiveSeq">
                <p:stCondLst>
                  <p:cond evt="onClick" delay="0">
                    <p:tgtEl>
                      <p:spTgt spid="7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50" fill="hold">
                      <p:stCondLst>
                        <p:cond delay="0"/>
                      </p:stCondLst>
                      <p:childTnLst>
                        <p:par>
                          <p:cTn id="851" fill="hold">
                            <p:stCondLst>
                              <p:cond delay="0"/>
                            </p:stCondLst>
                            <p:childTnLst>
                              <p:par>
                                <p:cTn id="852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54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55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6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7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8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9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860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861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62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863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64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865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66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867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68" fill="hold">
                      <p:stCondLst>
                        <p:cond delay="indefinite"/>
                      </p:stCondLst>
                      <p:childTnLst>
                        <p:par>
                          <p:cTn id="869" fill="hold">
                            <p:stCondLst>
                              <p:cond delay="0"/>
                            </p:stCondLst>
                            <p:childTnLst>
                              <p:par>
                                <p:cTn id="870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71" dur="5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72" dur="500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3" dur="50" decel="100000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4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87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6"/>
                  </p:tgtEl>
                </p:cond>
              </p:nextCondLst>
            </p:seq>
            <p:seq concurrent="1" nextAc="seek">
              <p:cTn id="876" restart="whenNotActive" fill="hold" evtFilter="cancelBubble" nodeType="interactiveSeq">
                <p:stCondLst>
                  <p:cond evt="onClick" delay="0">
                    <p:tgtEl>
                      <p:spTgt spid="7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77" fill="hold">
                      <p:stCondLst>
                        <p:cond delay="0"/>
                      </p:stCondLst>
                      <p:childTnLst>
                        <p:par>
                          <p:cTn id="878" fill="hold">
                            <p:stCondLst>
                              <p:cond delay="0"/>
                            </p:stCondLst>
                            <p:childTnLst>
                              <p:par>
                                <p:cTn id="879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81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82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3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4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5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6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887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888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89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890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91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892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93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894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95" fill="hold">
                      <p:stCondLst>
                        <p:cond delay="indefinite"/>
                      </p:stCondLst>
                      <p:childTnLst>
                        <p:par>
                          <p:cTn id="896" fill="hold">
                            <p:stCondLst>
                              <p:cond delay="0"/>
                            </p:stCondLst>
                            <p:childTnLst>
                              <p:par>
                                <p:cTn id="897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98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99" dur="500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0" dur="50" decel="100000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1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90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7"/>
                  </p:tgtEl>
                </p:cond>
              </p:nextCondLst>
            </p:seq>
            <p:seq concurrent="1" nextAc="seek">
              <p:cTn id="903" restart="whenNotActive" fill="hold" evtFilter="cancelBubble" nodeType="interactiveSeq">
                <p:stCondLst>
                  <p:cond evt="onClick" delay="0">
                    <p:tgtEl>
                      <p:spTgt spid="8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04" fill="hold">
                      <p:stCondLst>
                        <p:cond delay="0"/>
                      </p:stCondLst>
                      <p:childTnLst>
                        <p:par>
                          <p:cTn id="905" fill="hold">
                            <p:stCondLst>
                              <p:cond delay="0"/>
                            </p:stCondLst>
                            <p:childTnLst>
                              <p:par>
                                <p:cTn id="906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08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09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0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1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2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3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914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915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16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917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18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919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20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921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22" fill="hold">
                      <p:stCondLst>
                        <p:cond delay="indefinite"/>
                      </p:stCondLst>
                      <p:childTnLst>
                        <p:par>
                          <p:cTn id="923" fill="hold">
                            <p:stCondLst>
                              <p:cond delay="0"/>
                            </p:stCondLst>
                            <p:childTnLst>
                              <p:par>
                                <p:cTn id="924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25" dur="5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26" dur="500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7" dur="50" decel="100000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8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92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4"/>
                  </p:tgtEl>
                </p:cond>
              </p:nextCondLst>
            </p:seq>
            <p:seq concurrent="1" nextAc="seek">
              <p:cTn id="930" restart="whenNotActive" fill="hold" evtFilter="cancelBubble" nodeType="interactiveSeq">
                <p:stCondLst>
                  <p:cond evt="onClick" delay="0">
                    <p:tgtEl>
                      <p:spTgt spid="8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31" fill="hold">
                      <p:stCondLst>
                        <p:cond delay="0"/>
                      </p:stCondLst>
                      <p:childTnLst>
                        <p:par>
                          <p:cTn id="932" fill="hold">
                            <p:stCondLst>
                              <p:cond delay="0"/>
                            </p:stCondLst>
                            <p:childTnLst>
                              <p:par>
                                <p:cTn id="933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35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36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7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8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9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40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941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942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43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944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45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946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47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948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49" fill="hold">
                      <p:stCondLst>
                        <p:cond delay="indefinite"/>
                      </p:stCondLst>
                      <p:childTnLst>
                        <p:par>
                          <p:cTn id="950" fill="hold">
                            <p:stCondLst>
                              <p:cond delay="0"/>
                            </p:stCondLst>
                            <p:childTnLst>
                              <p:par>
                                <p:cTn id="951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52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53" dur="500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54" dur="50" decel="100000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55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95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5"/>
                  </p:tgtEl>
                </p:cond>
              </p:nextCondLst>
            </p:seq>
            <p:seq concurrent="1" nextAc="seek">
              <p:cTn id="957" restart="whenNotActive" fill="hold" evtFilter="cancelBubble" nodeType="interactiveSeq">
                <p:stCondLst>
                  <p:cond evt="onClick" delay="0">
                    <p:tgtEl>
                      <p:spTgt spid="8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58" fill="hold">
                      <p:stCondLst>
                        <p:cond delay="0"/>
                      </p:stCondLst>
                      <p:childTnLst>
                        <p:par>
                          <p:cTn id="959" fill="hold">
                            <p:stCondLst>
                              <p:cond delay="0"/>
                            </p:stCondLst>
                            <p:childTnLst>
                              <p:par>
                                <p:cTn id="960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62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63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64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65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66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67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968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969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70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971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72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973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74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975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76" fill="hold">
                      <p:stCondLst>
                        <p:cond delay="indefinite"/>
                      </p:stCondLst>
                      <p:childTnLst>
                        <p:par>
                          <p:cTn id="977" fill="hold">
                            <p:stCondLst>
                              <p:cond delay="0"/>
                            </p:stCondLst>
                            <p:childTnLst>
                              <p:par>
                                <p:cTn id="978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79" dur="500"/>
                                        <p:tgtEl>
                                          <p:spTgt spid="9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80" dur="500"/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1" dur="50" decel="100000"/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98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8"/>
                  </p:tgtEl>
                </p:cond>
              </p:nextCondLst>
            </p:seq>
            <p:seq concurrent="1" nextAc="seek">
              <p:cTn id="984" restart="whenNotActive" fill="hold" evtFilter="cancelBubble" nodeType="interactiveSeq">
                <p:stCondLst>
                  <p:cond evt="onClick" delay="0">
                    <p:tgtEl>
                      <p:spTgt spid="8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85" fill="hold">
                      <p:stCondLst>
                        <p:cond delay="0"/>
                      </p:stCondLst>
                      <p:childTnLst>
                        <p:par>
                          <p:cTn id="986" fill="hold">
                            <p:stCondLst>
                              <p:cond delay="0"/>
                            </p:stCondLst>
                            <p:childTnLst>
                              <p:par>
                                <p:cTn id="987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89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0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91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92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93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94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995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996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97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998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99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000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001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002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03" fill="hold">
                      <p:stCondLst>
                        <p:cond delay="indefinite"/>
                      </p:stCondLst>
                      <p:childTnLst>
                        <p:par>
                          <p:cTn id="1004" fill="hold">
                            <p:stCondLst>
                              <p:cond delay="0"/>
                            </p:stCondLst>
                            <p:childTnLst>
                              <p:par>
                                <p:cTn id="1005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06" dur="5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07" dur="500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8" dur="50" decel="100000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9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0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9"/>
                  </p:tgtEl>
                </p:cond>
              </p:nextCondLst>
            </p:seq>
            <p:seq concurrent="1" nextAc="seek">
              <p:cTn id="1011" restart="whenNotActive" fill="hold" evtFilter="cancelBubble" nodeType="interactiveSeq">
                <p:stCondLst>
                  <p:cond evt="onClick" delay="0">
                    <p:tgtEl>
                      <p:spTgt spid="9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012" fill="hold">
                      <p:stCondLst>
                        <p:cond delay="0"/>
                      </p:stCondLst>
                      <p:childTnLst>
                        <p:par>
                          <p:cTn id="1013" fill="hold">
                            <p:stCondLst>
                              <p:cond delay="0"/>
                            </p:stCondLst>
                            <p:childTnLst>
                              <p:par>
                                <p:cTn id="1014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16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17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8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9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20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21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022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023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024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025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026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027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028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029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30" fill="hold">
                      <p:stCondLst>
                        <p:cond delay="indefinite"/>
                      </p:stCondLst>
                      <p:childTnLst>
                        <p:par>
                          <p:cTn id="1031" fill="hold">
                            <p:stCondLst>
                              <p:cond delay="0"/>
                            </p:stCondLst>
                            <p:childTnLst>
                              <p:par>
                                <p:cTn id="1032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33" dur="5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34" dur="500"/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35" dur="50" decel="100000"/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36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03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0"/>
                  </p:tgtEl>
                </p:cond>
              </p:nextCondLst>
            </p:seq>
            <p:seq concurrent="1" nextAc="seek">
              <p:cTn id="1038" restart="whenNotActive" fill="hold" evtFilter="cancelBubble" nodeType="interactiveSeq">
                <p:stCondLst>
                  <p:cond evt="onClick" delay="0">
                    <p:tgtEl>
                      <p:spTgt spid="9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039" fill="hold">
                      <p:stCondLst>
                        <p:cond delay="0"/>
                      </p:stCondLst>
                      <p:childTnLst>
                        <p:par>
                          <p:cTn id="1040" fill="hold">
                            <p:stCondLst>
                              <p:cond delay="0"/>
                            </p:stCondLst>
                            <p:childTnLst>
                              <p:par>
                                <p:cTn id="1041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43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44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45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46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47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48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049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050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051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052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053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054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055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056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57" fill="hold">
                      <p:stCondLst>
                        <p:cond delay="indefinite"/>
                      </p:stCondLst>
                      <p:childTnLst>
                        <p:par>
                          <p:cTn id="1058" fill="hold">
                            <p:stCondLst>
                              <p:cond delay="0"/>
                            </p:stCondLst>
                            <p:childTnLst>
                              <p:par>
                                <p:cTn id="1059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60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1" dur="500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62" dur="50" decel="100000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63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06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1"/>
                  </p:tgtEl>
                </p:cond>
              </p:nextCondLst>
            </p:seq>
            <p:seq concurrent="1" nextAc="seek">
              <p:cTn id="1065" restart="whenNotActive" fill="hold" evtFilter="cancelBubble" nodeType="interactiveSeq">
                <p:stCondLst>
                  <p:cond evt="onClick" delay="0">
                    <p:tgtEl>
                      <p:spTgt spid="9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066" fill="hold">
                      <p:stCondLst>
                        <p:cond delay="0"/>
                      </p:stCondLst>
                      <p:childTnLst>
                        <p:par>
                          <p:cTn id="1067" fill="hold">
                            <p:stCondLst>
                              <p:cond delay="0"/>
                            </p:stCondLst>
                            <p:childTnLst>
                              <p:par>
                                <p:cTn id="1068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70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71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2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3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4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5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076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077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078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079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080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081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082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083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84" fill="hold">
                      <p:stCondLst>
                        <p:cond delay="indefinite"/>
                      </p:stCondLst>
                      <p:childTnLst>
                        <p:par>
                          <p:cTn id="1085" fill="hold">
                            <p:stCondLst>
                              <p:cond delay="0"/>
                            </p:stCondLst>
                            <p:childTnLst>
                              <p:par>
                                <p:cTn id="1086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87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88" dur="500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9" dur="50" decel="100000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90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09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2"/>
                  </p:tgtEl>
                </p:cond>
              </p:nextCondLst>
            </p:seq>
            <p:seq concurrent="1" nextAc="seek">
              <p:cTn id="1092" restart="whenNotActive" fill="hold" evtFilter="cancelBubble" nodeType="interactiveSeq">
                <p:stCondLst>
                  <p:cond evt="onClick" delay="0">
                    <p:tgtEl>
                      <p:spTgt spid="9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093" fill="hold">
                      <p:stCondLst>
                        <p:cond delay="0"/>
                      </p:stCondLst>
                      <p:childTnLst>
                        <p:par>
                          <p:cTn id="1094" fill="hold">
                            <p:stCondLst>
                              <p:cond delay="0"/>
                            </p:stCondLst>
                            <p:childTnLst>
                              <p:par>
                                <p:cTn id="1095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97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98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99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00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01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02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103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104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105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106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107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108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109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110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11" fill="hold">
                      <p:stCondLst>
                        <p:cond delay="indefinite"/>
                      </p:stCondLst>
                      <p:childTnLst>
                        <p:par>
                          <p:cTn id="1112" fill="hold">
                            <p:stCondLst>
                              <p:cond delay="0"/>
                            </p:stCondLst>
                            <p:childTnLst>
                              <p:par>
                                <p:cTn id="1113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14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15" dur="500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16" dur="50" decel="100000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17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11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3"/>
                  </p:tgtEl>
                </p:cond>
              </p:nextCondLst>
            </p:seq>
            <p:seq concurrent="1" nextAc="seek">
              <p:cTn id="1119" restart="whenNotActive" fill="hold" evtFilter="cancelBubble" nodeType="interactiveSeq">
                <p:stCondLst>
                  <p:cond evt="onClick" delay="0">
                    <p:tgtEl>
                      <p:spTgt spid="10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20" fill="hold">
                      <p:stCondLst>
                        <p:cond delay="0"/>
                      </p:stCondLst>
                      <p:childTnLst>
                        <p:par>
                          <p:cTn id="1121" fill="hold">
                            <p:stCondLst>
                              <p:cond delay="0"/>
                            </p:stCondLst>
                            <p:childTnLst>
                              <p:par>
                                <p:cTn id="1122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24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25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26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27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28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29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130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131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132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133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134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135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136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137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38" fill="hold">
                      <p:stCondLst>
                        <p:cond delay="indefinite"/>
                      </p:stCondLst>
                      <p:childTnLst>
                        <p:par>
                          <p:cTn id="1139" fill="hold">
                            <p:stCondLst>
                              <p:cond delay="0"/>
                            </p:stCondLst>
                            <p:childTnLst>
                              <p:par>
                                <p:cTn id="1140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41" dur="5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42" dur="500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43" dur="50" decel="100000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44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14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0"/>
                  </p:tgtEl>
                </p:cond>
              </p:nextCondLst>
            </p:seq>
            <p:seq concurrent="1" nextAc="seek">
              <p:cTn id="1146" restart="whenNotActive" fill="hold" evtFilter="cancelBubble" nodeType="interactiveSeq">
                <p:stCondLst>
                  <p:cond evt="onClick" delay="0">
                    <p:tgtEl>
                      <p:spTgt spid="10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47" fill="hold">
                      <p:stCondLst>
                        <p:cond delay="0"/>
                      </p:stCondLst>
                      <p:childTnLst>
                        <p:par>
                          <p:cTn id="1148" fill="hold">
                            <p:stCondLst>
                              <p:cond delay="0"/>
                            </p:stCondLst>
                            <p:childTnLst>
                              <p:par>
                                <p:cTn id="1149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51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52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53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54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55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56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157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158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159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160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161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162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163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164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65" fill="hold">
                      <p:stCondLst>
                        <p:cond delay="indefinite"/>
                      </p:stCondLst>
                      <p:childTnLst>
                        <p:par>
                          <p:cTn id="1166" fill="hold">
                            <p:stCondLst>
                              <p:cond delay="0"/>
                            </p:stCondLst>
                            <p:childTnLst>
                              <p:par>
                                <p:cTn id="1167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68" dur="500"/>
                                        <p:tgtEl>
                                          <p:spTgt spid="10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69" dur="500"/>
                                        <p:tgtEl>
                                          <p:spTgt spid="10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70" dur="50" decel="100000"/>
                                        <p:tgtEl>
                                          <p:spTgt spid="1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71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17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1"/>
                  </p:tgtEl>
                </p:cond>
              </p:nextCondLst>
            </p:seq>
            <p:seq concurrent="1" nextAc="seek">
              <p:cTn id="1173" restart="whenNotActive" fill="hold" evtFilter="cancelBubble" nodeType="interactiveSeq">
                <p:stCondLst>
                  <p:cond evt="onClick" delay="0">
                    <p:tgtEl>
                      <p:spTgt spid="10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74" fill="hold">
                      <p:stCondLst>
                        <p:cond delay="0"/>
                      </p:stCondLst>
                      <p:childTnLst>
                        <p:par>
                          <p:cTn id="1175" fill="hold">
                            <p:stCondLst>
                              <p:cond delay="0"/>
                            </p:stCondLst>
                            <p:childTnLst>
                              <p:par>
                                <p:cTn id="1176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78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79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80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81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82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83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184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185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186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187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188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189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190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191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92" fill="hold">
                      <p:stCondLst>
                        <p:cond delay="indefinite"/>
                      </p:stCondLst>
                      <p:childTnLst>
                        <p:par>
                          <p:cTn id="1193" fill="hold">
                            <p:stCondLst>
                              <p:cond delay="0"/>
                            </p:stCondLst>
                            <p:childTnLst>
                              <p:par>
                                <p:cTn id="1194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95" dur="500"/>
                                        <p:tgtEl>
                                          <p:spTgt spid="1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96" dur="500"/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97" dur="50" decel="100000"/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98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19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4"/>
                  </p:tgtEl>
                </p:cond>
              </p:nextCondLst>
            </p:seq>
            <p:seq concurrent="1" nextAc="seek">
              <p:cTn id="1200" restart="whenNotActive" fill="hold" evtFilter="cancelBubble" nodeType="interactiveSeq">
                <p:stCondLst>
                  <p:cond evt="onClick" delay="0">
                    <p:tgtEl>
                      <p:spTgt spid="10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201" fill="hold">
                      <p:stCondLst>
                        <p:cond delay="0"/>
                      </p:stCondLst>
                      <p:childTnLst>
                        <p:par>
                          <p:cTn id="1202" fill="hold">
                            <p:stCondLst>
                              <p:cond delay="0"/>
                            </p:stCondLst>
                            <p:childTnLst>
                              <p:par>
                                <p:cTn id="1203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05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06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07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08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09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10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211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212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13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214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15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216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17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218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19" fill="hold">
                      <p:stCondLst>
                        <p:cond delay="indefinite"/>
                      </p:stCondLst>
                      <p:childTnLst>
                        <p:par>
                          <p:cTn id="1220" fill="hold">
                            <p:stCondLst>
                              <p:cond delay="0"/>
                            </p:stCondLst>
                            <p:childTnLst>
                              <p:par>
                                <p:cTn id="1221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22" dur="5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23" dur="500"/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24" dur="50" decel="100000"/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25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22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5"/>
                  </p:tgtEl>
                </p:cond>
              </p:nextCondLst>
            </p:seq>
            <p:seq concurrent="1" nextAc="seek">
              <p:cTn id="1227" restart="whenNotActive" fill="hold" evtFilter="cancelBubble" nodeType="interactiveSeq">
                <p:stCondLst>
                  <p:cond evt="onClick" delay="0">
                    <p:tgtEl>
                      <p:spTgt spid="10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228" fill="hold">
                      <p:stCondLst>
                        <p:cond delay="0"/>
                      </p:stCondLst>
                      <p:childTnLst>
                        <p:par>
                          <p:cTn id="1229" fill="hold">
                            <p:stCondLst>
                              <p:cond delay="0"/>
                            </p:stCondLst>
                            <p:childTnLst>
                              <p:par>
                                <p:cTn id="1230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32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33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34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35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36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37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238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239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40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241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42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243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44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245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46" fill="hold">
                      <p:stCondLst>
                        <p:cond delay="indefinite"/>
                      </p:stCondLst>
                      <p:childTnLst>
                        <p:par>
                          <p:cTn id="1247" fill="hold">
                            <p:stCondLst>
                              <p:cond delay="0"/>
                            </p:stCondLst>
                            <p:childTnLst>
                              <p:par>
                                <p:cTn id="1248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49" dur="500"/>
                                        <p:tgtEl>
                                          <p:spTgt spid="1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50" dur="500"/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51" dur="50" decel="100000"/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5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25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6"/>
                  </p:tgtEl>
                </p:cond>
              </p:nextCondLst>
            </p:seq>
            <p:seq concurrent="1" nextAc="seek">
              <p:cTn id="1254" restart="whenNotActive" fill="hold" evtFilter="cancelBubble" nodeType="interactiveSeq">
                <p:stCondLst>
                  <p:cond evt="onClick" delay="0">
                    <p:tgtEl>
                      <p:spTgt spid="10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255" fill="hold">
                      <p:stCondLst>
                        <p:cond delay="0"/>
                      </p:stCondLst>
                      <p:childTnLst>
                        <p:par>
                          <p:cTn id="1256" fill="hold">
                            <p:stCondLst>
                              <p:cond delay="0"/>
                            </p:stCondLst>
                            <p:childTnLst>
                              <p:par>
                                <p:cTn id="1257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59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60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61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62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63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64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265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266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67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268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69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270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71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272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73" fill="hold">
                      <p:stCondLst>
                        <p:cond delay="indefinite"/>
                      </p:stCondLst>
                      <p:childTnLst>
                        <p:par>
                          <p:cTn id="1274" fill="hold">
                            <p:stCondLst>
                              <p:cond delay="0"/>
                            </p:stCondLst>
                            <p:childTnLst>
                              <p:par>
                                <p:cTn id="1275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76" dur="500"/>
                                        <p:tgtEl>
                                          <p:spTgt spid="1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77" dur="500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78" dur="50" decel="100000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79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28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7"/>
                  </p:tgtEl>
                </p:cond>
              </p:nextCondLst>
            </p:seq>
            <p:seq concurrent="1" nextAc="seek">
              <p:cTn id="1281" restart="whenNotActive" fill="hold" evtFilter="cancelBubble" nodeType="interactiveSeq">
                <p:stCondLst>
                  <p:cond evt="onClick" delay="0">
                    <p:tgtEl>
                      <p:spTgt spid="10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282" fill="hold">
                      <p:stCondLst>
                        <p:cond delay="0"/>
                      </p:stCondLst>
                      <p:childTnLst>
                        <p:par>
                          <p:cTn id="1283" fill="hold">
                            <p:stCondLst>
                              <p:cond delay="0"/>
                            </p:stCondLst>
                            <p:childTnLst>
                              <p:par>
                                <p:cTn id="1284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86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87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88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89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90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91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292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293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94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295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96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297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98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299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00" fill="hold">
                      <p:stCondLst>
                        <p:cond delay="indefinite"/>
                      </p:stCondLst>
                      <p:childTnLst>
                        <p:par>
                          <p:cTn id="1301" fill="hold">
                            <p:stCondLst>
                              <p:cond delay="0"/>
                            </p:stCondLst>
                            <p:childTnLst>
                              <p:par>
                                <p:cTn id="1302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03" dur="500"/>
                                        <p:tgtEl>
                                          <p:spTgt spid="1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04" dur="500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05" dur="50" decel="100000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06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0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8"/>
                  </p:tgtEl>
                </p:cond>
              </p:nextCondLst>
            </p:seq>
            <p:seq concurrent="1" nextAc="seek">
              <p:cTn id="1308" restart="whenNotActive" fill="hold" evtFilter="cancelBubble" nodeType="interactiveSeq">
                <p:stCondLst>
                  <p:cond evt="onClick" delay="0">
                    <p:tgtEl>
                      <p:spTgt spid="10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09" fill="hold">
                      <p:stCondLst>
                        <p:cond delay="0"/>
                      </p:stCondLst>
                      <p:childTnLst>
                        <p:par>
                          <p:cTn id="1310" fill="hold">
                            <p:stCondLst>
                              <p:cond delay="0"/>
                            </p:stCondLst>
                            <p:childTnLst>
                              <p:par>
                                <p:cTn id="1311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13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14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15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16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17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18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319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320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321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322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323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324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325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326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27" fill="hold">
                      <p:stCondLst>
                        <p:cond delay="indefinite"/>
                      </p:stCondLst>
                      <p:childTnLst>
                        <p:par>
                          <p:cTn id="1328" fill="hold">
                            <p:stCondLst>
                              <p:cond delay="0"/>
                            </p:stCondLst>
                            <p:childTnLst>
                              <p:par>
                                <p:cTn id="1329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30" dur="500"/>
                                        <p:tgtEl>
                                          <p:spTgt spid="1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31" dur="500"/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32" dur="50" decel="100000"/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33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3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9"/>
                  </p:tgtEl>
                </p:cond>
              </p:nextCondLst>
            </p:seq>
            <p:seq concurrent="1" nextAc="seek">
              <p:cTn id="1335" restart="whenNotActive" fill="hold" evtFilter="cancelBubble" nodeType="interactiveSeq">
                <p:stCondLst>
                  <p:cond evt="onClick" delay="0">
                    <p:tgtEl>
                      <p:spTgt spid="11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36" fill="hold">
                      <p:stCondLst>
                        <p:cond delay="0"/>
                      </p:stCondLst>
                      <p:childTnLst>
                        <p:par>
                          <p:cTn id="1337" fill="hold">
                            <p:stCondLst>
                              <p:cond delay="0"/>
                            </p:stCondLst>
                            <p:childTnLst>
                              <p:par>
                                <p:cTn id="1338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40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41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42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43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44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45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346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347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348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349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350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351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352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353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54" fill="hold">
                      <p:stCondLst>
                        <p:cond delay="indefinite"/>
                      </p:stCondLst>
                      <p:childTnLst>
                        <p:par>
                          <p:cTn id="1355" fill="hold">
                            <p:stCondLst>
                              <p:cond delay="0"/>
                            </p:stCondLst>
                            <p:childTnLst>
                              <p:par>
                                <p:cTn id="1356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57" dur="500"/>
                                        <p:tgtEl>
                                          <p:spTgt spid="1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58" dur="500"/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59" dur="50" decel="100000"/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60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6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16"/>
                  </p:tgtEl>
                </p:cond>
              </p:nextCondLst>
            </p:seq>
            <p:seq concurrent="1" nextAc="seek">
              <p:cTn id="1362" restart="whenNotActive" fill="hold" evtFilter="cancelBubble" nodeType="interactiveSeq">
                <p:stCondLst>
                  <p:cond evt="onClick" delay="0">
                    <p:tgtEl>
                      <p:spTgt spid="11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63" fill="hold">
                      <p:stCondLst>
                        <p:cond delay="0"/>
                      </p:stCondLst>
                      <p:childTnLst>
                        <p:par>
                          <p:cTn id="1364" fill="hold">
                            <p:stCondLst>
                              <p:cond delay="0"/>
                            </p:stCondLst>
                            <p:childTnLst>
                              <p:par>
                                <p:cTn id="1365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67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68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69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70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71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72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373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374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375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376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377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378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379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380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81" fill="hold">
                      <p:stCondLst>
                        <p:cond delay="indefinite"/>
                      </p:stCondLst>
                      <p:childTnLst>
                        <p:par>
                          <p:cTn id="1382" fill="hold">
                            <p:stCondLst>
                              <p:cond delay="0"/>
                            </p:stCondLst>
                            <p:childTnLst>
                              <p:par>
                                <p:cTn id="1383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84" dur="500"/>
                                        <p:tgtEl>
                                          <p:spTgt spid="1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85" dur="500"/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86" dur="50" decel="100000"/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87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8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17"/>
                  </p:tgtEl>
                </p:cond>
              </p:nextCondLst>
            </p:seq>
            <p:seq concurrent="1" nextAc="seek">
              <p:cTn id="1389" restart="whenNotActive" fill="hold" evtFilter="cancelBubble" nodeType="interactiveSeq">
                <p:stCondLst>
                  <p:cond evt="onClick" delay="0">
                    <p:tgtEl>
                      <p:spTgt spid="12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90" fill="hold">
                      <p:stCondLst>
                        <p:cond delay="0"/>
                      </p:stCondLst>
                      <p:childTnLst>
                        <p:par>
                          <p:cTn id="1391" fill="hold">
                            <p:stCondLst>
                              <p:cond delay="0"/>
                            </p:stCondLst>
                            <p:childTnLst>
                              <p:par>
                                <p:cTn id="1392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94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95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96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97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98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99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400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401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402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403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404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405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406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407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08" fill="hold">
                      <p:stCondLst>
                        <p:cond delay="indefinite"/>
                      </p:stCondLst>
                      <p:childTnLst>
                        <p:par>
                          <p:cTn id="1409" fill="hold">
                            <p:stCondLst>
                              <p:cond delay="0"/>
                            </p:stCondLst>
                            <p:childTnLst>
                              <p:par>
                                <p:cTn id="1410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411" dur="500"/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12" dur="500"/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13" dur="50" decel="100000"/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14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41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0"/>
                  </p:tgtEl>
                </p:cond>
              </p:nextCondLst>
            </p:seq>
            <p:seq concurrent="1" nextAc="seek">
              <p:cTn id="1416" restart="whenNotActive" fill="hold" evtFilter="cancelBubble" nodeType="interactiveSeq">
                <p:stCondLst>
                  <p:cond evt="onClick" delay="0">
                    <p:tgtEl>
                      <p:spTgt spid="12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17" fill="hold">
                      <p:stCondLst>
                        <p:cond delay="0"/>
                      </p:stCondLst>
                      <p:childTnLst>
                        <p:par>
                          <p:cTn id="1418" fill="hold">
                            <p:stCondLst>
                              <p:cond delay="0"/>
                            </p:stCondLst>
                            <p:childTnLst>
                              <p:par>
                                <p:cTn id="1419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421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22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23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24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25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26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427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428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429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430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431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432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433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434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35" fill="hold">
                      <p:stCondLst>
                        <p:cond delay="indefinite"/>
                      </p:stCondLst>
                      <p:childTnLst>
                        <p:par>
                          <p:cTn id="1436" fill="hold">
                            <p:stCondLst>
                              <p:cond delay="0"/>
                            </p:stCondLst>
                            <p:childTnLst>
                              <p:par>
                                <p:cTn id="1437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438" dur="500"/>
                                        <p:tgtEl>
                                          <p:spTgt spid="12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39" dur="500"/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40" dur="50" decel="100000"/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41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44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1"/>
                  </p:tgtEl>
                </p:cond>
              </p:nextCondLst>
            </p:seq>
            <p:seq concurrent="1" nextAc="seek">
              <p:cTn id="1443" restart="whenNotActive" fill="hold" evtFilter="cancelBubble" nodeType="interactiveSeq">
                <p:stCondLst>
                  <p:cond evt="onClick" delay="0">
                    <p:tgtEl>
                      <p:spTgt spid="12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44" fill="hold">
                      <p:stCondLst>
                        <p:cond delay="0"/>
                      </p:stCondLst>
                      <p:childTnLst>
                        <p:par>
                          <p:cTn id="1445" fill="hold">
                            <p:stCondLst>
                              <p:cond delay="0"/>
                            </p:stCondLst>
                            <p:childTnLst>
                              <p:par>
                                <p:cTn id="1446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448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49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50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51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52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53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454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455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456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457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458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459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460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461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62" fill="hold">
                      <p:stCondLst>
                        <p:cond delay="indefinite"/>
                      </p:stCondLst>
                      <p:childTnLst>
                        <p:par>
                          <p:cTn id="1463" fill="hold">
                            <p:stCondLst>
                              <p:cond delay="0"/>
                            </p:stCondLst>
                            <p:childTnLst>
                              <p:par>
                                <p:cTn id="1464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465" dur="500"/>
                                        <p:tgtEl>
                                          <p:spTgt spid="12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66" dur="500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67" dur="50" decel="100000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68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46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2"/>
                  </p:tgtEl>
                </p:cond>
              </p:nextCondLst>
            </p:seq>
            <p:seq concurrent="1" nextAc="seek">
              <p:cTn id="1470" restart="whenNotActive" fill="hold" evtFilter="cancelBubble" nodeType="interactiveSeq">
                <p:stCondLst>
                  <p:cond evt="onClick" delay="0">
                    <p:tgtEl>
                      <p:spTgt spid="12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71" fill="hold">
                      <p:stCondLst>
                        <p:cond delay="0"/>
                      </p:stCondLst>
                      <p:childTnLst>
                        <p:par>
                          <p:cTn id="1472" fill="hold">
                            <p:stCondLst>
                              <p:cond delay="0"/>
                            </p:stCondLst>
                            <p:childTnLst>
                              <p:par>
                                <p:cTn id="1473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475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76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77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78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79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80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481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482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483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484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485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486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487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488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89" fill="hold">
                      <p:stCondLst>
                        <p:cond delay="indefinite"/>
                      </p:stCondLst>
                      <p:childTnLst>
                        <p:par>
                          <p:cTn id="1490" fill="hold">
                            <p:stCondLst>
                              <p:cond delay="0"/>
                            </p:stCondLst>
                            <p:childTnLst>
                              <p:par>
                                <p:cTn id="1491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492" dur="5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93" dur="500"/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94" dur="50" decel="100000"/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95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49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3"/>
                  </p:tgtEl>
                </p:cond>
              </p:nextCondLst>
            </p:seq>
            <p:seq concurrent="1" nextAc="seek">
              <p:cTn id="1497" restart="whenNotActive" fill="hold" evtFilter="cancelBubble" nodeType="interactiveSeq">
                <p:stCondLst>
                  <p:cond evt="onClick" delay="0">
                    <p:tgtEl>
                      <p:spTgt spid="12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98" fill="hold">
                      <p:stCondLst>
                        <p:cond delay="0"/>
                      </p:stCondLst>
                      <p:childTnLst>
                        <p:par>
                          <p:cTn id="1499" fill="hold">
                            <p:stCondLst>
                              <p:cond delay="0"/>
                            </p:stCondLst>
                            <p:childTnLst>
                              <p:par>
                                <p:cTn id="1500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02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03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04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05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06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07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508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509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510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511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512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513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514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515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16" fill="hold">
                      <p:stCondLst>
                        <p:cond delay="indefinite"/>
                      </p:stCondLst>
                      <p:childTnLst>
                        <p:par>
                          <p:cTn id="1517" fill="hold">
                            <p:stCondLst>
                              <p:cond delay="0"/>
                            </p:stCondLst>
                            <p:childTnLst>
                              <p:par>
                                <p:cTn id="1518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519" dur="500"/>
                                        <p:tgtEl>
                                          <p:spTgt spid="13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20" dur="500"/>
                                        <p:tgtEl>
                                          <p:spTgt spid="1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21" dur="50" decel="100000"/>
                                        <p:tgtEl>
                                          <p:spTgt spid="1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2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52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4"/>
                  </p:tgtEl>
                </p:cond>
              </p:nextCondLst>
            </p:seq>
            <p:seq concurrent="1" nextAc="seek">
              <p:cTn id="1524" restart="whenNotActive" fill="hold" evtFilter="cancelBubble" nodeType="interactiveSeq">
                <p:stCondLst>
                  <p:cond evt="onClick" delay="0">
                    <p:tgtEl>
                      <p:spTgt spid="12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525" fill="hold">
                      <p:stCondLst>
                        <p:cond delay="0"/>
                      </p:stCondLst>
                      <p:childTnLst>
                        <p:par>
                          <p:cTn id="1526" fill="hold">
                            <p:stCondLst>
                              <p:cond delay="0"/>
                            </p:stCondLst>
                            <p:childTnLst>
                              <p:par>
                                <p:cTn id="1527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29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30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31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32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33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34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535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536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537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538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539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540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541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542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43" fill="hold">
                      <p:stCondLst>
                        <p:cond delay="indefinite"/>
                      </p:stCondLst>
                      <p:childTnLst>
                        <p:par>
                          <p:cTn id="1544" fill="hold">
                            <p:stCondLst>
                              <p:cond delay="0"/>
                            </p:stCondLst>
                            <p:childTnLst>
                              <p:par>
                                <p:cTn id="1545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546" dur="500"/>
                                        <p:tgtEl>
                                          <p:spTgt spid="13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47" dur="500"/>
                                        <p:tgtEl>
                                          <p:spTgt spid="1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48" dur="50" decel="100000"/>
                                        <p:tgtEl>
                                          <p:spTgt spid="1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49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55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5"/>
                  </p:tgtEl>
                </p:cond>
              </p:nextCondLst>
            </p:seq>
            <p:seq concurrent="1" nextAc="seek">
              <p:cTn id="1551" restart="whenNotActive" fill="hold" evtFilter="cancelBubble" nodeType="interactiveSeq">
                <p:stCondLst>
                  <p:cond evt="onClick" delay="0">
                    <p:tgtEl>
                      <p:spTgt spid="13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552" fill="hold">
                      <p:stCondLst>
                        <p:cond delay="0"/>
                      </p:stCondLst>
                      <p:childTnLst>
                        <p:par>
                          <p:cTn id="1553" fill="hold">
                            <p:stCondLst>
                              <p:cond delay="0"/>
                            </p:stCondLst>
                            <p:childTnLst>
                              <p:par>
                                <p:cTn id="1554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56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57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58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59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60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61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562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563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564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565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566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567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568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569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70" fill="hold">
                      <p:stCondLst>
                        <p:cond delay="indefinite"/>
                      </p:stCondLst>
                      <p:childTnLst>
                        <p:par>
                          <p:cTn id="1571" fill="hold">
                            <p:stCondLst>
                              <p:cond delay="0"/>
                            </p:stCondLst>
                            <p:childTnLst>
                              <p:par>
                                <p:cTn id="1572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573" dur="500"/>
                                        <p:tgtEl>
                                          <p:spTgt spid="13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74" dur="500"/>
                                        <p:tgtEl>
                                          <p:spTgt spid="1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75" dur="50" decel="100000"/>
                                        <p:tgtEl>
                                          <p:spTgt spid="1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76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57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2"/>
                  </p:tgtEl>
                </p:cond>
              </p:nextCondLst>
            </p:seq>
            <p:seq concurrent="1" nextAc="seek">
              <p:cTn id="1578" restart="whenNotActive" fill="hold" evtFilter="cancelBubble" nodeType="interactiveSeq">
                <p:stCondLst>
                  <p:cond evt="onClick" delay="0">
                    <p:tgtEl>
                      <p:spTgt spid="13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579" fill="hold">
                      <p:stCondLst>
                        <p:cond delay="0"/>
                      </p:stCondLst>
                      <p:childTnLst>
                        <p:par>
                          <p:cTn id="1580" fill="hold">
                            <p:stCondLst>
                              <p:cond delay="0"/>
                            </p:stCondLst>
                            <p:childTnLst>
                              <p:par>
                                <p:cTn id="1581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83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84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85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86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87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88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589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590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591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592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593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594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595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596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97" fill="hold">
                      <p:stCondLst>
                        <p:cond delay="indefinite"/>
                      </p:stCondLst>
                      <p:childTnLst>
                        <p:par>
                          <p:cTn id="1598" fill="hold">
                            <p:stCondLst>
                              <p:cond delay="0"/>
                            </p:stCondLst>
                            <p:childTnLst>
                              <p:par>
                                <p:cTn id="1599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600" dur="500"/>
                                        <p:tgtEl>
                                          <p:spTgt spid="13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01" dur="500"/>
                                        <p:tgtEl>
                                          <p:spTgt spid="1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02" dur="50" decel="100000"/>
                                        <p:tgtEl>
                                          <p:spTgt spid="1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03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60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3"/>
                  </p:tgtEl>
                </p:cond>
              </p:nextCondLst>
            </p:seq>
            <p:seq concurrent="1" nextAc="seek">
              <p:cTn id="1605" restart="whenNotActive" fill="hold" evtFilter="cancelBubble" nodeType="interactiveSeq">
                <p:stCondLst>
                  <p:cond evt="onClick" delay="0">
                    <p:tgtEl>
                      <p:spTgt spid="13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606" fill="hold">
                      <p:stCondLst>
                        <p:cond delay="0"/>
                      </p:stCondLst>
                      <p:childTnLst>
                        <p:par>
                          <p:cTn id="1607" fill="hold">
                            <p:stCondLst>
                              <p:cond delay="0"/>
                            </p:stCondLst>
                            <p:childTnLst>
                              <p:par>
                                <p:cTn id="1608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610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11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12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13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14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15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616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617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618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619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620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621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622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623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24" fill="hold">
                      <p:stCondLst>
                        <p:cond delay="indefinite"/>
                      </p:stCondLst>
                      <p:childTnLst>
                        <p:par>
                          <p:cTn id="1625" fill="hold">
                            <p:stCondLst>
                              <p:cond delay="0"/>
                            </p:stCondLst>
                            <p:childTnLst>
                              <p:par>
                                <p:cTn id="1626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627" dur="500"/>
                                        <p:tgtEl>
                                          <p:spTgt spid="14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28" dur="500"/>
                                        <p:tgtEl>
                                          <p:spTgt spid="1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29" dur="50" decel="100000"/>
                                        <p:tgtEl>
                                          <p:spTgt spid="1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30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63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6"/>
                  </p:tgtEl>
                </p:cond>
              </p:nextCondLst>
            </p:seq>
            <p:seq concurrent="1" nextAc="seek">
              <p:cTn id="1632" restart="whenNotActive" fill="hold" evtFilter="cancelBubble" nodeType="interactiveSeq">
                <p:stCondLst>
                  <p:cond evt="onClick" delay="0">
                    <p:tgtEl>
                      <p:spTgt spid="13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633" fill="hold">
                      <p:stCondLst>
                        <p:cond delay="0"/>
                      </p:stCondLst>
                      <p:childTnLst>
                        <p:par>
                          <p:cTn id="1634" fill="hold">
                            <p:stCondLst>
                              <p:cond delay="0"/>
                            </p:stCondLst>
                            <p:childTnLst>
                              <p:par>
                                <p:cTn id="1635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637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38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39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40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41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42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643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644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645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646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647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648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649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650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51" fill="hold">
                      <p:stCondLst>
                        <p:cond delay="indefinite"/>
                      </p:stCondLst>
                      <p:childTnLst>
                        <p:par>
                          <p:cTn id="1652" fill="hold">
                            <p:stCondLst>
                              <p:cond delay="0"/>
                            </p:stCondLst>
                            <p:childTnLst>
                              <p:par>
                                <p:cTn id="1653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654" dur="500"/>
                                        <p:tgtEl>
                                          <p:spTgt spid="14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55" dur="500"/>
                                        <p:tgtEl>
                                          <p:spTgt spid="1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56" dur="50" decel="100000"/>
                                        <p:tgtEl>
                                          <p:spTgt spid="1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57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65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7"/>
                  </p:tgtEl>
                </p:cond>
              </p:nextCondLst>
            </p:seq>
            <p:seq concurrent="1" nextAc="seek">
              <p:cTn id="1659" restart="whenNotActive" fill="hold" evtFilter="cancelBubble" nodeType="interactiveSeq">
                <p:stCondLst>
                  <p:cond evt="onClick" delay="0">
                    <p:tgtEl>
                      <p:spTgt spid="13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660" fill="hold">
                      <p:stCondLst>
                        <p:cond delay="0"/>
                      </p:stCondLst>
                      <p:childTnLst>
                        <p:par>
                          <p:cTn id="1661" fill="hold">
                            <p:stCondLst>
                              <p:cond delay="0"/>
                            </p:stCondLst>
                            <p:childTnLst>
                              <p:par>
                                <p:cTn id="1662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664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65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66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67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68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69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670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671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672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673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674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675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676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677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78" fill="hold">
                      <p:stCondLst>
                        <p:cond delay="indefinite"/>
                      </p:stCondLst>
                      <p:childTnLst>
                        <p:par>
                          <p:cTn id="1679" fill="hold">
                            <p:stCondLst>
                              <p:cond delay="0"/>
                            </p:stCondLst>
                            <p:childTnLst>
                              <p:par>
                                <p:cTn id="1680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681" dur="500"/>
                                        <p:tgtEl>
                                          <p:spTgt spid="14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82" dur="500"/>
                                        <p:tgtEl>
                                          <p:spTgt spid="1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83" dur="50" decel="100000"/>
                                        <p:tgtEl>
                                          <p:spTgt spid="1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84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68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8"/>
                  </p:tgtEl>
                </p:cond>
              </p:nextCondLst>
            </p:seq>
            <p:seq concurrent="1" nextAc="seek">
              <p:cTn id="1686" restart="whenNotActive" fill="hold" evtFilter="cancelBubble" nodeType="interactiveSeq">
                <p:stCondLst>
                  <p:cond evt="onClick" delay="0">
                    <p:tgtEl>
                      <p:spTgt spid="13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687" fill="hold">
                      <p:stCondLst>
                        <p:cond delay="0"/>
                      </p:stCondLst>
                      <p:childTnLst>
                        <p:par>
                          <p:cTn id="1688" fill="hold">
                            <p:stCondLst>
                              <p:cond delay="0"/>
                            </p:stCondLst>
                            <p:childTnLst>
                              <p:par>
                                <p:cTn id="1689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691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92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93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94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95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96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697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698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699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700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701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702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703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704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05" fill="hold">
                      <p:stCondLst>
                        <p:cond delay="indefinite"/>
                      </p:stCondLst>
                      <p:childTnLst>
                        <p:par>
                          <p:cTn id="1706" fill="hold">
                            <p:stCondLst>
                              <p:cond delay="0"/>
                            </p:stCondLst>
                            <p:childTnLst>
                              <p:par>
                                <p:cTn id="1707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708" dur="500"/>
                                        <p:tgtEl>
                                          <p:spTgt spid="14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09" dur="500"/>
                                        <p:tgtEl>
                                          <p:spTgt spid="1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10" dur="50" decel="100000"/>
                                        <p:tgtEl>
                                          <p:spTgt spid="1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11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7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9"/>
                  </p:tgtEl>
                </p:cond>
              </p:nextCondLst>
            </p:seq>
            <p:seq concurrent="1" nextAc="seek">
              <p:cTn id="1713" restart="whenNotActive" fill="hold" evtFilter="cancelBubble" nodeType="interactiveSeq">
                <p:stCondLst>
                  <p:cond evt="onClick" delay="0">
                    <p:tgtEl>
                      <p:spTgt spid="14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714" fill="hold">
                      <p:stCondLst>
                        <p:cond delay="0"/>
                      </p:stCondLst>
                      <p:childTnLst>
                        <p:par>
                          <p:cTn id="1715" fill="hold">
                            <p:stCondLst>
                              <p:cond delay="0"/>
                            </p:stCondLst>
                            <p:childTnLst>
                              <p:par>
                                <p:cTn id="1716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18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19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20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21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22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23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724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725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726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727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728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729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730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731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32" fill="hold">
                      <p:stCondLst>
                        <p:cond delay="indefinite"/>
                      </p:stCondLst>
                      <p:childTnLst>
                        <p:par>
                          <p:cTn id="1733" fill="hold">
                            <p:stCondLst>
                              <p:cond delay="0"/>
                            </p:stCondLst>
                            <p:childTnLst>
                              <p:par>
                                <p:cTn id="1734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735" dur="500"/>
                                        <p:tgtEl>
                                          <p:spTgt spid="14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36" dur="500"/>
                                        <p:tgtEl>
                                          <p:spTgt spid="1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37" dur="50" decel="100000"/>
                                        <p:tgtEl>
                                          <p:spTgt spid="1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38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73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0"/>
                  </p:tgtEl>
                </p:cond>
              </p:nextCondLst>
            </p:seq>
            <p:seq concurrent="1" nextAc="seek">
              <p:cTn id="1740" restart="whenNotActive" fill="hold" evtFilter="cancelBubble" nodeType="interactiveSeq">
                <p:stCondLst>
                  <p:cond evt="onClick" delay="0">
                    <p:tgtEl>
                      <p:spTgt spid="14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741" fill="hold">
                      <p:stCondLst>
                        <p:cond delay="0"/>
                      </p:stCondLst>
                      <p:childTnLst>
                        <p:par>
                          <p:cTn id="1742" fill="hold">
                            <p:stCondLst>
                              <p:cond delay="0"/>
                            </p:stCondLst>
                            <p:childTnLst>
                              <p:par>
                                <p:cTn id="1743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45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46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47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48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49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50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751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752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753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754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755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756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757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758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59" fill="hold">
                      <p:stCondLst>
                        <p:cond delay="indefinite"/>
                      </p:stCondLst>
                      <p:childTnLst>
                        <p:par>
                          <p:cTn id="1760" fill="hold">
                            <p:stCondLst>
                              <p:cond delay="0"/>
                            </p:stCondLst>
                            <p:childTnLst>
                              <p:par>
                                <p:cTn id="1761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762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63" dur="500"/>
                                        <p:tgtEl>
                                          <p:spTgt spid="1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64" dur="50" decel="100000"/>
                                        <p:tgtEl>
                                          <p:spTgt spid="1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65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76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1"/>
                  </p:tgtEl>
                </p:cond>
              </p:nextCondLst>
            </p:seq>
            <p:seq concurrent="1" nextAc="seek">
              <p:cTn id="1767" restart="whenNotActive" fill="hold" evtFilter="cancelBubble" nodeType="interactiveSeq">
                <p:stCondLst>
                  <p:cond evt="onClick" delay="0">
                    <p:tgtEl>
                      <p:spTgt spid="14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768" fill="hold">
                      <p:stCondLst>
                        <p:cond delay="0"/>
                      </p:stCondLst>
                      <p:childTnLst>
                        <p:par>
                          <p:cTn id="1769" fill="hold">
                            <p:stCondLst>
                              <p:cond delay="0"/>
                            </p:stCondLst>
                            <p:childTnLst>
                              <p:par>
                                <p:cTn id="1770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72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73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74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75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76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77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778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779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780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781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782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783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784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785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86" fill="hold">
                      <p:stCondLst>
                        <p:cond delay="indefinite"/>
                      </p:stCondLst>
                      <p:childTnLst>
                        <p:par>
                          <p:cTn id="1787" fill="hold">
                            <p:stCondLst>
                              <p:cond delay="0"/>
                            </p:stCondLst>
                            <p:childTnLst>
                              <p:par>
                                <p:cTn id="1788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789" dur="500"/>
                                        <p:tgtEl>
                                          <p:spTgt spid="15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90" dur="500"/>
                                        <p:tgtEl>
                                          <p:spTgt spid="1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91" dur="50" decel="100000"/>
                                        <p:tgtEl>
                                          <p:spTgt spid="1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9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79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8"/>
                  </p:tgtEl>
                </p:cond>
              </p:nextCondLst>
            </p:seq>
            <p:seq concurrent="1" nextAc="seek">
              <p:cTn id="1794" restart="whenNotActive" fill="hold" evtFilter="cancelBubble" nodeType="interactiveSeq">
                <p:stCondLst>
                  <p:cond evt="onClick" delay="0">
                    <p:tgtEl>
                      <p:spTgt spid="14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795" fill="hold">
                      <p:stCondLst>
                        <p:cond delay="0"/>
                      </p:stCondLst>
                      <p:childTnLst>
                        <p:par>
                          <p:cTn id="1796" fill="hold">
                            <p:stCondLst>
                              <p:cond delay="0"/>
                            </p:stCondLst>
                            <p:childTnLst>
                              <p:par>
                                <p:cTn id="1797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99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00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01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02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03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04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805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806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807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808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809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810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811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812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13" fill="hold">
                      <p:stCondLst>
                        <p:cond delay="indefinite"/>
                      </p:stCondLst>
                      <p:childTnLst>
                        <p:par>
                          <p:cTn id="1814" fill="hold">
                            <p:stCondLst>
                              <p:cond delay="0"/>
                            </p:stCondLst>
                            <p:childTnLst>
                              <p:par>
                                <p:cTn id="1815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816" dur="500"/>
                                        <p:tgtEl>
                                          <p:spTgt spid="15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17" dur="500"/>
                                        <p:tgtEl>
                                          <p:spTgt spid="1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18" dur="50" decel="100000"/>
                                        <p:tgtEl>
                                          <p:spTgt spid="1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19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82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9"/>
                  </p:tgtEl>
                </p:cond>
              </p:nextCondLst>
            </p:seq>
          </p:childTnLst>
        </p:cTn>
      </p:par>
    </p:tnLst>
    <p:bldLst>
      <p:bldP spid="44043" grpId="0" animBg="1"/>
      <p:bldP spid="44044" grpId="0" animBg="1"/>
      <p:bldP spid="44045" grpId="0" animBg="1"/>
      <p:bldP spid="44046" grpId="0" animBg="1"/>
      <p:bldP spid="44047" grpId="0" animBg="1"/>
      <p:bldP spid="44048" grpId="0" animBg="1"/>
      <p:bldP spid="44057" grpId="0" animBg="1"/>
      <p:bldP spid="44057" grpId="1" animBg="1"/>
      <p:bldP spid="44058" grpId="0" animBg="1"/>
      <p:bldP spid="44058" grpId="1" animBg="1"/>
      <p:bldP spid="44059" grpId="0" animBg="1"/>
      <p:bldP spid="44059" grpId="1" animBg="1"/>
      <p:bldP spid="44060" grpId="0" animBg="1"/>
      <p:bldP spid="44060" grpId="1" animBg="1"/>
      <p:bldP spid="44061" grpId="0" animBg="1"/>
      <p:bldP spid="44061" grpId="1" animBg="1"/>
      <p:bldP spid="44062" grpId="0" animBg="1"/>
      <p:bldP spid="44062" grpId="1" animBg="1"/>
      <p:bldP spid="32" grpId="0" animBg="1"/>
      <p:bldP spid="40" grpId="0" animBg="1"/>
      <p:bldP spid="44" grpId="0" animBg="1"/>
      <p:bldP spid="44" grpId="1" animBg="1"/>
      <p:bldP spid="44" grpId="2" animBg="1"/>
      <p:bldP spid="45" grpId="0" animBg="1"/>
      <p:bldP spid="45" grpId="1" animBg="1"/>
      <p:bldP spid="41" grpId="0" animBg="1"/>
      <p:bldP spid="41" grpId="1" animBg="1"/>
      <p:bldP spid="47" grpId="0" animBg="1"/>
      <p:bldP spid="47" grpId="1" animBg="1"/>
      <p:bldP spid="48" grpId="0" animBg="1"/>
      <p:bldP spid="48" grpId="1" animBg="1"/>
      <p:bldP spid="49" grpId="0" animBg="1"/>
      <p:bldP spid="49" grpId="1" animBg="1"/>
      <p:bldP spid="50" grpId="0" animBg="1"/>
      <p:bldP spid="50" grpId="1" animBg="1"/>
      <p:bldP spid="51" grpId="0" animBg="1"/>
      <p:bldP spid="51" grpId="1" animBg="1"/>
      <p:bldP spid="54" grpId="0" animBg="1"/>
      <p:bldP spid="54" grpId="1" animBg="1"/>
      <p:bldP spid="55" grpId="0" animBg="1"/>
      <p:bldP spid="55" grpId="1" animBg="1"/>
      <p:bldP spid="62" grpId="0" animBg="1"/>
      <p:bldP spid="62" grpId="1" animBg="1"/>
      <p:bldP spid="63" grpId="0" animBg="1"/>
      <p:bldP spid="63" grpId="1" animBg="1"/>
      <p:bldP spid="64" grpId="0" animBg="1"/>
      <p:bldP spid="64" grpId="1" animBg="1"/>
      <p:bldP spid="65" grpId="0" animBg="1"/>
      <p:bldP spid="65" grpId="1" animBg="1"/>
      <p:bldP spid="66" grpId="0" animBg="1"/>
      <p:bldP spid="66" grpId="1" animBg="1"/>
      <p:bldP spid="67" grpId="0" animBg="1"/>
      <p:bldP spid="67" grpId="1" animBg="1"/>
      <p:bldP spid="70" grpId="0" animBg="1"/>
      <p:bldP spid="70" grpId="1" animBg="1"/>
      <p:bldP spid="71" grpId="0" animBg="1"/>
      <p:bldP spid="71" grpId="1" animBg="1"/>
      <p:bldP spid="78" grpId="0" animBg="1"/>
      <p:bldP spid="78" grpId="1" animBg="1"/>
      <p:bldP spid="79" grpId="0" animBg="1"/>
      <p:bldP spid="79" grpId="1" animBg="1"/>
      <p:bldP spid="80" grpId="0" animBg="1"/>
      <p:bldP spid="80" grpId="1" animBg="1"/>
      <p:bldP spid="81" grpId="0" animBg="1"/>
      <p:bldP spid="81" grpId="1" animBg="1"/>
      <p:bldP spid="82" grpId="0" animBg="1"/>
      <p:bldP spid="82" grpId="1" animBg="1"/>
      <p:bldP spid="83" grpId="0" animBg="1"/>
      <p:bldP spid="83" grpId="1" animBg="1"/>
      <p:bldP spid="86" grpId="0" animBg="1"/>
      <p:bldP spid="86" grpId="1" animBg="1"/>
      <p:bldP spid="87" grpId="0" animBg="1"/>
      <p:bldP spid="87" grpId="1" animBg="1"/>
      <p:bldP spid="94" grpId="0" animBg="1"/>
      <p:bldP spid="94" grpId="1" animBg="1"/>
      <p:bldP spid="95" grpId="0" animBg="1"/>
      <p:bldP spid="95" grpId="1" animBg="1"/>
      <p:bldP spid="96" grpId="0" animBg="1"/>
      <p:bldP spid="96" grpId="1" animBg="1"/>
      <p:bldP spid="97" grpId="0" animBg="1"/>
      <p:bldP spid="97" grpId="1" animBg="1"/>
      <p:bldP spid="98" grpId="0" animBg="1"/>
      <p:bldP spid="98" grpId="1" animBg="1"/>
      <p:bldP spid="99" grpId="0" animBg="1"/>
      <p:bldP spid="99" grpId="1" animBg="1"/>
      <p:bldP spid="102" grpId="0" animBg="1"/>
      <p:bldP spid="102" grpId="1" animBg="1"/>
      <p:bldP spid="103" grpId="0" animBg="1"/>
      <p:bldP spid="103" grpId="1" animBg="1"/>
      <p:bldP spid="110" grpId="0" animBg="1"/>
      <p:bldP spid="110" grpId="1" animBg="1"/>
      <p:bldP spid="111" grpId="0" animBg="1"/>
      <p:bldP spid="111" grpId="1" animBg="1"/>
      <p:bldP spid="112" grpId="0" animBg="1"/>
      <p:bldP spid="112" grpId="1" animBg="1"/>
      <p:bldP spid="113" grpId="0" animBg="1"/>
      <p:bldP spid="113" grpId="1" animBg="1"/>
      <p:bldP spid="114" grpId="0" animBg="1"/>
      <p:bldP spid="114" grpId="1" animBg="1"/>
      <p:bldP spid="115" grpId="0" animBg="1"/>
      <p:bldP spid="115" grpId="1" animBg="1"/>
      <p:bldP spid="118" grpId="0" animBg="1"/>
      <p:bldP spid="118" grpId="1" animBg="1"/>
      <p:bldP spid="119" grpId="0" animBg="1"/>
      <p:bldP spid="119" grpId="1" animBg="1"/>
      <p:bldP spid="126" grpId="0" animBg="1"/>
      <p:bldP spid="126" grpId="1" animBg="1"/>
      <p:bldP spid="127" grpId="0" animBg="1"/>
      <p:bldP spid="127" grpId="1" animBg="1"/>
      <p:bldP spid="128" grpId="0" animBg="1"/>
      <p:bldP spid="128" grpId="1" animBg="1"/>
      <p:bldP spid="129" grpId="0" animBg="1"/>
      <p:bldP spid="129" grpId="1" animBg="1"/>
      <p:bldP spid="130" grpId="0" animBg="1"/>
      <p:bldP spid="130" grpId="1" animBg="1"/>
      <p:bldP spid="131" grpId="0" animBg="1"/>
      <p:bldP spid="131" grpId="1" animBg="1"/>
      <p:bldP spid="134" grpId="0" animBg="1"/>
      <p:bldP spid="134" grpId="1" animBg="1"/>
      <p:bldP spid="135" grpId="0" animBg="1"/>
      <p:bldP spid="135" grpId="1" animBg="1"/>
      <p:bldP spid="142" grpId="0" animBg="1"/>
      <p:bldP spid="142" grpId="1" animBg="1"/>
      <p:bldP spid="143" grpId="0" animBg="1"/>
      <p:bldP spid="143" grpId="1" animBg="1"/>
      <p:bldP spid="144" grpId="0" animBg="1"/>
      <p:bldP spid="144" grpId="1" animBg="1"/>
      <p:bldP spid="145" grpId="0" animBg="1"/>
      <p:bldP spid="145" grpId="1" animBg="1"/>
      <p:bldP spid="146" grpId="0" animBg="1"/>
      <p:bldP spid="146" grpId="1" animBg="1"/>
      <p:bldP spid="147" grpId="0" animBg="1"/>
      <p:bldP spid="147" grpId="1" animBg="1"/>
      <p:bldP spid="150" grpId="0" animBg="1"/>
      <p:bldP spid="150" grpId="1" animBg="1"/>
      <p:bldP spid="151" grpId="0" animBg="1"/>
      <p:bldP spid="151" grpId="1" animBg="1"/>
    </p:bld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03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fr-FR" dirty="0" smtClean="0"/>
              <a:t>8</a:t>
            </a:r>
            <a:endParaRPr lang="fr-FR" dirty="0"/>
          </a:p>
        </p:txBody>
      </p:sp>
      <p:sp>
        <p:nvSpPr>
          <p:cNvPr id="44035" name="AutoShape 3">
            <a:hlinkClick r:id="" action="ppaction://noaction" highlightClick="1"/>
          </p:cNvPr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actionButtonBlank">
            <a:avLst/>
          </a:prstGeom>
          <a:gradFill rotWithShape="1"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fr-FR"/>
          </a:p>
        </p:txBody>
      </p:sp>
      <p:sp>
        <p:nvSpPr>
          <p:cNvPr id="44043" name="AutoShape 11">
            <a:hlinkClick r:id="" action="ppaction://noaction" highlightClick="1"/>
          </p:cNvPr>
          <p:cNvSpPr>
            <a:spLocks noChangeArrowheads="1"/>
          </p:cNvSpPr>
          <p:nvPr/>
        </p:nvSpPr>
        <p:spPr bwMode="auto">
          <a:xfrm>
            <a:off x="2733669" y="258726"/>
            <a:ext cx="466725" cy="468312"/>
          </a:xfrm>
          <a:prstGeom prst="actionButtonBlank">
            <a:avLst/>
          </a:prstGeom>
          <a:gradFill rotWithShape="1">
            <a:gsLst>
              <a:gs pos="0">
                <a:srgbClr val="FFC000"/>
              </a:gs>
              <a:gs pos="100000">
                <a:srgbClr val="D09502"/>
              </a:gs>
            </a:gsLst>
            <a:path path="rect">
              <a:fillToRect l="50000" t="50000" r="50000" b="50000"/>
            </a:path>
          </a:gradFill>
          <a:ln w="9525">
            <a:noFill/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</p:spPr>
        <p:txBody>
          <a:bodyPr wrap="none" anchor="ctr"/>
          <a:lstStyle/>
          <a:p>
            <a:pPr algn="ctr"/>
            <a:r>
              <a:rPr lang="fr-FR" sz="2800" dirty="0" smtClean="0">
                <a:latin typeface="Arial Rounded MT Bold" pitchFamily="34" charset="0"/>
              </a:rPr>
              <a:t>M</a:t>
            </a:r>
            <a:endParaRPr lang="fr-FR" sz="2800" dirty="0">
              <a:latin typeface="Arial Rounded MT Bold" pitchFamily="34" charset="0"/>
            </a:endParaRPr>
          </a:p>
        </p:txBody>
      </p:sp>
      <p:sp>
        <p:nvSpPr>
          <p:cNvPr id="44044" name="AutoShape 12">
            <a:hlinkClick r:id="" action="ppaction://noaction" highlightClick="1"/>
          </p:cNvPr>
          <p:cNvSpPr>
            <a:spLocks noChangeArrowheads="1"/>
          </p:cNvSpPr>
          <p:nvPr/>
        </p:nvSpPr>
        <p:spPr bwMode="auto">
          <a:xfrm>
            <a:off x="3200394" y="258726"/>
            <a:ext cx="466725" cy="468312"/>
          </a:xfrm>
          <a:prstGeom prst="actionButtonBlank">
            <a:avLst/>
          </a:prstGeom>
          <a:gradFill rotWithShape="1">
            <a:gsLst>
              <a:gs pos="0">
                <a:srgbClr val="FFC000"/>
              </a:gs>
              <a:gs pos="100000">
                <a:srgbClr val="D09502"/>
              </a:gs>
            </a:gsLst>
            <a:path path="rect">
              <a:fillToRect l="50000" t="50000" r="50000" b="50000"/>
            </a:path>
          </a:gradFill>
          <a:ln w="9525">
            <a:noFill/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</p:spPr>
        <p:txBody>
          <a:bodyPr wrap="none" anchor="ctr"/>
          <a:lstStyle/>
          <a:p>
            <a:pPr algn="ctr"/>
            <a:r>
              <a:rPr lang="fr-FR" sz="2800" dirty="0" smtClean="0">
                <a:latin typeface="Arial Rounded MT Bold" pitchFamily="34" charset="0"/>
              </a:rPr>
              <a:t>O</a:t>
            </a:r>
            <a:endParaRPr lang="fr-FR" sz="2800" dirty="0">
              <a:latin typeface="Arial Rounded MT Bold" pitchFamily="34" charset="0"/>
            </a:endParaRPr>
          </a:p>
        </p:txBody>
      </p:sp>
      <p:sp>
        <p:nvSpPr>
          <p:cNvPr id="44045" name="AutoShape 13">
            <a:hlinkClick r:id="" action="ppaction://noaction" highlightClick="1"/>
          </p:cNvPr>
          <p:cNvSpPr>
            <a:spLocks noChangeArrowheads="1"/>
          </p:cNvSpPr>
          <p:nvPr/>
        </p:nvSpPr>
        <p:spPr bwMode="auto">
          <a:xfrm>
            <a:off x="3667119" y="258726"/>
            <a:ext cx="466725" cy="468312"/>
          </a:xfrm>
          <a:prstGeom prst="actionButtonBlank">
            <a:avLst/>
          </a:prstGeom>
          <a:gradFill rotWithShape="1">
            <a:gsLst>
              <a:gs pos="0">
                <a:srgbClr val="FFC000"/>
              </a:gs>
              <a:gs pos="100000">
                <a:srgbClr val="D09502"/>
              </a:gs>
            </a:gsLst>
            <a:path path="rect">
              <a:fillToRect l="50000" t="50000" r="50000" b="50000"/>
            </a:path>
          </a:gradFill>
          <a:ln w="9525">
            <a:noFill/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</p:spPr>
        <p:txBody>
          <a:bodyPr wrap="none" anchor="ctr"/>
          <a:lstStyle/>
          <a:p>
            <a:pPr algn="ctr"/>
            <a:r>
              <a:rPr lang="fr-FR" sz="2800" dirty="0" smtClean="0">
                <a:latin typeface="Arial Rounded MT Bold" pitchFamily="34" charset="0"/>
              </a:rPr>
              <a:t>E</a:t>
            </a:r>
            <a:endParaRPr lang="fr-FR" sz="2800" dirty="0">
              <a:latin typeface="Arial Rounded MT Bold" pitchFamily="34" charset="0"/>
            </a:endParaRPr>
          </a:p>
        </p:txBody>
      </p:sp>
      <p:sp>
        <p:nvSpPr>
          <p:cNvPr id="44046" name="AutoShape 14">
            <a:hlinkClick r:id="" action="ppaction://noaction" highlightClick="1"/>
          </p:cNvPr>
          <p:cNvSpPr>
            <a:spLocks noChangeArrowheads="1"/>
          </p:cNvSpPr>
          <p:nvPr/>
        </p:nvSpPr>
        <p:spPr bwMode="auto">
          <a:xfrm>
            <a:off x="4133844" y="258726"/>
            <a:ext cx="466725" cy="468312"/>
          </a:xfrm>
          <a:prstGeom prst="actionButtonBlank">
            <a:avLst/>
          </a:prstGeom>
          <a:gradFill rotWithShape="1">
            <a:gsLst>
              <a:gs pos="0">
                <a:srgbClr val="FFC000"/>
              </a:gs>
              <a:gs pos="100000">
                <a:srgbClr val="D09502"/>
              </a:gs>
            </a:gsLst>
            <a:path path="rect">
              <a:fillToRect l="50000" t="50000" r="50000" b="50000"/>
            </a:path>
          </a:gradFill>
          <a:ln w="9525">
            <a:noFill/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</p:spPr>
        <p:txBody>
          <a:bodyPr wrap="none" anchor="ctr"/>
          <a:lstStyle/>
          <a:p>
            <a:pPr algn="ctr"/>
            <a:r>
              <a:rPr lang="fr-FR" sz="2800" dirty="0" smtClean="0">
                <a:latin typeface="Arial Rounded MT Bold" pitchFamily="34" charset="0"/>
              </a:rPr>
              <a:t>L</a:t>
            </a:r>
            <a:endParaRPr lang="fr-FR" sz="2800" dirty="0">
              <a:latin typeface="Arial Rounded MT Bold" pitchFamily="34" charset="0"/>
            </a:endParaRPr>
          </a:p>
        </p:txBody>
      </p:sp>
      <p:sp>
        <p:nvSpPr>
          <p:cNvPr id="44047" name="AutoShape 15">
            <a:hlinkClick r:id="" action="ppaction://noaction" highlightClick="1"/>
          </p:cNvPr>
          <p:cNvSpPr>
            <a:spLocks noChangeArrowheads="1"/>
          </p:cNvSpPr>
          <p:nvPr/>
        </p:nvSpPr>
        <p:spPr bwMode="auto">
          <a:xfrm>
            <a:off x="4600569" y="258726"/>
            <a:ext cx="466725" cy="468312"/>
          </a:xfrm>
          <a:prstGeom prst="actionButtonBlank">
            <a:avLst/>
          </a:prstGeom>
          <a:gradFill rotWithShape="1">
            <a:gsLst>
              <a:gs pos="0">
                <a:srgbClr val="FFC000"/>
              </a:gs>
              <a:gs pos="100000">
                <a:srgbClr val="D09502"/>
              </a:gs>
            </a:gsLst>
            <a:path path="rect">
              <a:fillToRect l="50000" t="50000" r="50000" b="50000"/>
            </a:path>
          </a:gradFill>
          <a:ln w="9525">
            <a:noFill/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</p:spPr>
        <p:txBody>
          <a:bodyPr wrap="none" anchor="ctr"/>
          <a:lstStyle/>
          <a:p>
            <a:pPr algn="ctr"/>
            <a:r>
              <a:rPr lang="fr-FR" sz="2800" dirty="0" smtClean="0">
                <a:latin typeface="Arial Rounded MT Bold" pitchFamily="34" charset="0"/>
              </a:rPr>
              <a:t>L</a:t>
            </a:r>
            <a:endParaRPr lang="fr-FR" sz="2800" dirty="0">
              <a:latin typeface="Arial Rounded MT Bold" pitchFamily="34" charset="0"/>
            </a:endParaRPr>
          </a:p>
        </p:txBody>
      </p:sp>
      <p:sp>
        <p:nvSpPr>
          <p:cNvPr id="44048" name="AutoShape 16">
            <a:hlinkClick r:id="" action="ppaction://noaction" highlightClick="1"/>
          </p:cNvPr>
          <p:cNvSpPr>
            <a:spLocks noChangeArrowheads="1"/>
          </p:cNvSpPr>
          <p:nvPr/>
        </p:nvSpPr>
        <p:spPr bwMode="auto">
          <a:xfrm>
            <a:off x="5051431" y="258726"/>
            <a:ext cx="466725" cy="468312"/>
          </a:xfrm>
          <a:prstGeom prst="actionButtonBlank">
            <a:avLst/>
          </a:prstGeom>
          <a:gradFill rotWithShape="1">
            <a:gsLst>
              <a:gs pos="0">
                <a:srgbClr val="FFC000"/>
              </a:gs>
              <a:gs pos="100000">
                <a:srgbClr val="D09502"/>
              </a:gs>
            </a:gsLst>
            <a:path path="rect">
              <a:fillToRect l="50000" t="50000" r="50000" b="50000"/>
            </a:path>
          </a:gradFill>
          <a:ln w="9525">
            <a:noFill/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</p:spPr>
        <p:txBody>
          <a:bodyPr wrap="none" anchor="ctr"/>
          <a:lstStyle/>
          <a:p>
            <a:pPr algn="ctr"/>
            <a:r>
              <a:rPr lang="fr-FR" sz="2800" dirty="0" smtClean="0">
                <a:latin typeface="Arial Rounded MT Bold" pitchFamily="34" charset="0"/>
              </a:rPr>
              <a:t>E</a:t>
            </a:r>
            <a:endParaRPr lang="fr-FR" sz="2800" dirty="0">
              <a:latin typeface="Arial Rounded MT Bold" pitchFamily="34" charset="0"/>
            </a:endParaRPr>
          </a:p>
        </p:txBody>
      </p:sp>
      <p:pic>
        <p:nvPicPr>
          <p:cNvPr id="44049" name="Picture 17" descr="ok5">
            <a:hlinkClick r:id="" action="ppaction://noaction">
              <a:snd r:embed="rId3" name="laser.wav" builtIn="1"/>
            </a:hlinkClick>
          </p:cNvPr>
          <p:cNvPicPr>
            <a:picLocks noChangeAspect="1" noChangeArrowheads="1" noCrop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>
            <a:off x="7383501" y="2443149"/>
            <a:ext cx="828675" cy="468313"/>
          </a:xfrm>
          <a:prstGeom prst="rect">
            <a:avLst/>
          </a:prstGeom>
          <a:noFill/>
        </p:spPr>
      </p:pic>
      <p:pic>
        <p:nvPicPr>
          <p:cNvPr id="44050" name="Picture 18" descr="fleche_58">
            <a:hlinkClick r:id="rId5" action="ppaction://hlinksldjump"/>
          </p:cNvPr>
          <p:cNvPicPr>
            <a:picLocks noChangeAspect="1" noChangeArrowheads="1" noCrop="1"/>
          </p:cNvPicPr>
          <p:nvPr/>
        </p:nvPicPr>
        <p:blipFill>
          <a:blip r:embed="rId6"/>
          <a:srcRect/>
          <a:stretch>
            <a:fillRect/>
          </a:stretch>
        </p:blipFill>
        <p:spPr bwMode="auto">
          <a:xfrm>
            <a:off x="8496300" y="3300413"/>
            <a:ext cx="447675" cy="257175"/>
          </a:xfrm>
          <a:prstGeom prst="rect">
            <a:avLst/>
          </a:prstGeom>
          <a:noFill/>
        </p:spPr>
      </p:pic>
      <p:sp>
        <p:nvSpPr>
          <p:cNvPr id="44051" name="Rectangle 19">
            <a:hlinkClick r:id="" action="ppaction://noaction">
              <a:snd r:embed="rId7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673324" y="1968480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44052" name="Rectangle 20">
            <a:hlinkClick r:id="" action="ppaction://noaction">
              <a:snd r:embed="rId7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673324" y="2435205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44053" name="Rectangle 21">
            <a:hlinkClick r:id="" action="ppaction://noaction">
              <a:snd r:embed="rId7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673324" y="2903518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O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44054" name="Rectangle 22">
            <a:hlinkClick r:id="" action="ppaction://noaction">
              <a:snd r:embed="rId7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673324" y="3371830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U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44055" name="Rectangle 23">
            <a:hlinkClick r:id="" action="ppaction://noaction">
              <a:snd r:embed="rId7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673324" y="3840143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L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44056" name="Rectangle 24">
            <a:hlinkClick r:id="" action="ppaction://noaction">
              <a:snd r:embed="rId7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673324" y="4308455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L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44057" name="Rectangle 25">
            <a:hlinkClick r:id="" action="ppaction://noaction">
              <a:snd r:embed="rId7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673324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44058" name="Rectangle 26">
            <a:hlinkClick r:id="" action="ppaction://noaction">
              <a:snd r:embed="rId7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673324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44059" name="Rectangle 27">
            <a:hlinkClick r:id="" action="ppaction://noaction">
              <a:snd r:embed="rId7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673324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O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44060" name="Rectangle 28">
            <a:hlinkClick r:id="" action="ppaction://noaction">
              <a:snd r:embed="rId7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673324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U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44061" name="Rectangle 29">
            <a:hlinkClick r:id="" action="ppaction://noaction">
              <a:snd r:embed="rId7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673324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L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44062" name="Rectangle 30">
            <a:hlinkClick r:id="" action="ppaction://noaction">
              <a:snd r:embed="rId7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673324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L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32" name="AutoShape 16">
            <a:hlinkClick r:id="" action="ppaction://noaction" highlightClick="1"/>
          </p:cNvPr>
          <p:cNvSpPr>
            <a:spLocks noChangeArrowheads="1"/>
          </p:cNvSpPr>
          <p:nvPr/>
        </p:nvSpPr>
        <p:spPr bwMode="auto">
          <a:xfrm>
            <a:off x="5521338" y="258726"/>
            <a:ext cx="466725" cy="468312"/>
          </a:xfrm>
          <a:prstGeom prst="actionButtonBlank">
            <a:avLst/>
          </a:prstGeom>
          <a:gradFill rotWithShape="1">
            <a:gsLst>
              <a:gs pos="0">
                <a:srgbClr val="FFC000"/>
              </a:gs>
              <a:gs pos="100000">
                <a:srgbClr val="D09502"/>
              </a:gs>
            </a:gsLst>
            <a:path path="rect">
              <a:fillToRect l="50000" t="50000" r="50000" b="50000"/>
            </a:path>
          </a:gradFill>
          <a:ln w="9525">
            <a:noFill/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</p:spPr>
        <p:txBody>
          <a:bodyPr wrap="none" anchor="ctr"/>
          <a:lstStyle/>
          <a:p>
            <a:pPr algn="ctr"/>
            <a:r>
              <a:rPr lang="fr-FR" sz="2800" dirty="0" smtClean="0">
                <a:latin typeface="Arial Rounded MT Bold" pitchFamily="34" charset="0"/>
              </a:rPr>
              <a:t>U</a:t>
            </a:r>
            <a:endParaRPr lang="fr-FR" sz="2800" dirty="0">
              <a:latin typeface="Arial Rounded MT Bold" pitchFamily="34" charset="0"/>
            </a:endParaRPr>
          </a:p>
        </p:txBody>
      </p:sp>
      <p:sp>
        <p:nvSpPr>
          <p:cNvPr id="40" name="AutoShape 16">
            <a:hlinkClick r:id="" action="ppaction://noaction" highlightClick="1"/>
          </p:cNvPr>
          <p:cNvSpPr>
            <a:spLocks noChangeArrowheads="1"/>
          </p:cNvSpPr>
          <p:nvPr/>
        </p:nvSpPr>
        <p:spPr bwMode="auto">
          <a:xfrm>
            <a:off x="5967438" y="258726"/>
            <a:ext cx="466725" cy="468312"/>
          </a:xfrm>
          <a:prstGeom prst="actionButtonBlank">
            <a:avLst/>
          </a:prstGeom>
          <a:gradFill rotWithShape="1">
            <a:gsLst>
              <a:gs pos="0">
                <a:srgbClr val="FFC000"/>
              </a:gs>
              <a:gs pos="100000">
                <a:srgbClr val="D09502"/>
              </a:gs>
            </a:gsLst>
            <a:path path="rect">
              <a:fillToRect l="50000" t="50000" r="50000" b="50000"/>
            </a:path>
          </a:gradFill>
          <a:ln w="9525">
            <a:noFill/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</p:spPr>
        <p:txBody>
          <a:bodyPr wrap="none" anchor="ctr"/>
          <a:lstStyle/>
          <a:p>
            <a:pPr algn="ctr"/>
            <a:r>
              <a:rPr lang="fr-FR" sz="2800" dirty="0" smtClean="0">
                <a:latin typeface="Arial Rounded MT Bold" pitchFamily="34" charset="0"/>
              </a:rPr>
              <a:t>X</a:t>
            </a:r>
            <a:endParaRPr lang="fr-FR" sz="2800" dirty="0">
              <a:latin typeface="Arial Rounded MT Bold" pitchFamily="34" charset="0"/>
            </a:endParaRPr>
          </a:p>
        </p:txBody>
      </p:sp>
      <p:sp>
        <p:nvSpPr>
          <p:cNvPr id="42" name="Rectangle 24">
            <a:hlinkClick r:id="" action="ppaction://noaction">
              <a:snd r:embed="rId7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673324" y="4779981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M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43" name="Rectangle 24">
            <a:hlinkClick r:id="" action="ppaction://noaction">
              <a:snd r:embed="rId7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673324" y="5251507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X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44" name="Rectangle 30">
            <a:hlinkClick r:id="" action="ppaction://noaction">
              <a:snd r:embed="rId7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673324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M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45" name="Rectangle 30">
            <a:hlinkClick r:id="" action="ppaction://noaction">
              <a:snd r:embed="rId7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673324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X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pic>
        <p:nvPicPr>
          <p:cNvPr id="39" name="Image 38" descr="interrog01.gif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1358856" y="5838858"/>
            <a:ext cx="506409" cy="506409"/>
          </a:xfrm>
          <a:prstGeom prst="rect">
            <a:avLst/>
          </a:prstGeom>
        </p:spPr>
      </p:pic>
      <p:sp>
        <p:nvSpPr>
          <p:cNvPr id="46" name="ZoneTexte 45"/>
          <p:cNvSpPr txBox="1"/>
          <p:nvPr/>
        </p:nvSpPr>
        <p:spPr>
          <a:xfrm>
            <a:off x="0" y="6386553"/>
            <a:ext cx="3221020" cy="380480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</p:spPr>
        <p:txBody>
          <a:bodyPr wrap="square" lIns="36000" tIns="36000" rIns="36000" bIns="36000" rtlCol="0" anchor="ctr" anchorCtr="0">
            <a:spAutoFit/>
          </a:bodyPr>
          <a:lstStyle/>
          <a:p>
            <a:pPr algn="ctr"/>
            <a:r>
              <a:rPr lang="fr-FR" sz="2000" dirty="0" smtClean="0">
                <a:latin typeface="Arial Rounded MT Bold" pitchFamily="34" charset="0"/>
              </a:rPr>
              <a:t>doux et mou</a:t>
            </a:r>
            <a:endParaRPr lang="fr-FR" sz="2000" dirty="0">
              <a:latin typeface="Arial Rounded MT Bold" pitchFamily="34" charset="0"/>
            </a:endParaRPr>
          </a:p>
        </p:txBody>
      </p:sp>
      <p:sp>
        <p:nvSpPr>
          <p:cNvPr id="33" name="Rectangle 19">
            <a:hlinkClick r:id="" action="ppaction://noaction">
              <a:snd r:embed="rId7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147993" y="1968480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34" name="Rectangle 20">
            <a:hlinkClick r:id="" action="ppaction://noaction">
              <a:snd r:embed="rId7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147993" y="2435205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35" name="Rectangle 21">
            <a:hlinkClick r:id="" action="ppaction://noaction">
              <a:snd r:embed="rId7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147993" y="2903518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O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36" name="Rectangle 22">
            <a:hlinkClick r:id="" action="ppaction://noaction">
              <a:snd r:embed="rId7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147993" y="3371830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U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37" name="Rectangle 23">
            <a:hlinkClick r:id="" action="ppaction://noaction">
              <a:snd r:embed="rId7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147993" y="3840143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L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38" name="Rectangle 24">
            <a:hlinkClick r:id="" action="ppaction://noaction">
              <a:snd r:embed="rId7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147993" y="4308455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L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41" name="Rectangle 25">
            <a:hlinkClick r:id="" action="ppaction://noaction">
              <a:snd r:embed="rId7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147993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47" name="Rectangle 26">
            <a:hlinkClick r:id="" action="ppaction://noaction">
              <a:snd r:embed="rId7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147993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48" name="Rectangle 27">
            <a:hlinkClick r:id="" action="ppaction://noaction">
              <a:snd r:embed="rId7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147993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O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49" name="Rectangle 28">
            <a:hlinkClick r:id="" action="ppaction://noaction">
              <a:snd r:embed="rId7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147993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U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50" name="Rectangle 29">
            <a:hlinkClick r:id="" action="ppaction://noaction">
              <a:snd r:embed="rId7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147993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L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51" name="Rectangle 30">
            <a:hlinkClick r:id="" action="ppaction://noaction">
              <a:snd r:embed="rId7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147993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L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52" name="Rectangle 24">
            <a:hlinkClick r:id="" action="ppaction://noaction">
              <a:snd r:embed="rId7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147993" y="4779981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M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53" name="Rectangle 24">
            <a:hlinkClick r:id="" action="ppaction://noaction">
              <a:snd r:embed="rId7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147993" y="5251507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X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54" name="Rectangle 30">
            <a:hlinkClick r:id="" action="ppaction://noaction">
              <a:snd r:embed="rId7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147993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M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55" name="Rectangle 30">
            <a:hlinkClick r:id="" action="ppaction://noaction">
              <a:snd r:embed="rId7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147993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X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56" name="Rectangle 19">
            <a:hlinkClick r:id="" action="ppaction://noaction">
              <a:snd r:embed="rId7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622662" y="1968480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57" name="Rectangle 20">
            <a:hlinkClick r:id="" action="ppaction://noaction">
              <a:snd r:embed="rId7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622662" y="2435205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58" name="Rectangle 21">
            <a:hlinkClick r:id="" action="ppaction://noaction">
              <a:snd r:embed="rId7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622662" y="2903518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O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59" name="Rectangle 22">
            <a:hlinkClick r:id="" action="ppaction://noaction">
              <a:snd r:embed="rId7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622662" y="3371830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U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60" name="Rectangle 23">
            <a:hlinkClick r:id="" action="ppaction://noaction">
              <a:snd r:embed="rId7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622662" y="3840143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L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61" name="Rectangle 24">
            <a:hlinkClick r:id="" action="ppaction://noaction">
              <a:snd r:embed="rId7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622662" y="4308455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L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62" name="Rectangle 25">
            <a:hlinkClick r:id="" action="ppaction://noaction">
              <a:snd r:embed="rId7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622662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63" name="Rectangle 26">
            <a:hlinkClick r:id="" action="ppaction://noaction">
              <a:snd r:embed="rId7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622662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64" name="Rectangle 27">
            <a:hlinkClick r:id="" action="ppaction://noaction">
              <a:snd r:embed="rId7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622662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O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65" name="Rectangle 28">
            <a:hlinkClick r:id="" action="ppaction://noaction">
              <a:snd r:embed="rId7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622662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U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66" name="Rectangle 29">
            <a:hlinkClick r:id="" action="ppaction://noaction">
              <a:snd r:embed="rId7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622662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L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67" name="Rectangle 30">
            <a:hlinkClick r:id="" action="ppaction://noaction">
              <a:snd r:embed="rId7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622662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L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68" name="Rectangle 24">
            <a:hlinkClick r:id="" action="ppaction://noaction">
              <a:snd r:embed="rId7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622662" y="4779981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M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69" name="Rectangle 24">
            <a:hlinkClick r:id="" action="ppaction://noaction">
              <a:snd r:embed="rId7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622662" y="5251507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X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70" name="Rectangle 30">
            <a:hlinkClick r:id="" action="ppaction://noaction">
              <a:snd r:embed="rId7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622662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M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71" name="Rectangle 30">
            <a:hlinkClick r:id="" action="ppaction://noaction">
              <a:snd r:embed="rId7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622662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X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72" name="Rectangle 19">
            <a:hlinkClick r:id="" action="ppaction://noaction">
              <a:snd r:embed="rId7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097331" y="1968480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73" name="Rectangle 20">
            <a:hlinkClick r:id="" action="ppaction://noaction">
              <a:snd r:embed="rId7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097331" y="2435205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74" name="Rectangle 21">
            <a:hlinkClick r:id="" action="ppaction://noaction">
              <a:snd r:embed="rId7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097331" y="2903518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O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75" name="Rectangle 22">
            <a:hlinkClick r:id="" action="ppaction://noaction">
              <a:snd r:embed="rId7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097331" y="3371830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U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76" name="Rectangle 23">
            <a:hlinkClick r:id="" action="ppaction://noaction">
              <a:snd r:embed="rId7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097331" y="3840143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L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77" name="Rectangle 24">
            <a:hlinkClick r:id="" action="ppaction://noaction">
              <a:snd r:embed="rId7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097331" y="4308455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L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78" name="Rectangle 25">
            <a:hlinkClick r:id="" action="ppaction://noaction">
              <a:snd r:embed="rId7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097331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79" name="Rectangle 26">
            <a:hlinkClick r:id="" action="ppaction://noaction">
              <a:snd r:embed="rId7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097331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80" name="Rectangle 27">
            <a:hlinkClick r:id="" action="ppaction://noaction">
              <a:snd r:embed="rId7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097331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O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81" name="Rectangle 28">
            <a:hlinkClick r:id="" action="ppaction://noaction">
              <a:snd r:embed="rId7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097331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U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82" name="Rectangle 29">
            <a:hlinkClick r:id="" action="ppaction://noaction">
              <a:snd r:embed="rId7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097331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L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83" name="Rectangle 30">
            <a:hlinkClick r:id="" action="ppaction://noaction">
              <a:snd r:embed="rId7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097331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L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84" name="Rectangle 24">
            <a:hlinkClick r:id="" action="ppaction://noaction">
              <a:snd r:embed="rId7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097331" y="4779981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M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85" name="Rectangle 24">
            <a:hlinkClick r:id="" action="ppaction://noaction">
              <a:snd r:embed="rId7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097331" y="5251507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X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86" name="Rectangle 30">
            <a:hlinkClick r:id="" action="ppaction://noaction">
              <a:snd r:embed="rId7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097331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M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87" name="Rectangle 30">
            <a:hlinkClick r:id="" action="ppaction://noaction">
              <a:snd r:embed="rId7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097331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X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88" name="Rectangle 19">
            <a:hlinkClick r:id="" action="ppaction://noaction">
              <a:snd r:embed="rId7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572000" y="1968480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89" name="Rectangle 20">
            <a:hlinkClick r:id="" action="ppaction://noaction">
              <a:snd r:embed="rId7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572000" y="2435205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90" name="Rectangle 21">
            <a:hlinkClick r:id="" action="ppaction://noaction">
              <a:snd r:embed="rId7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572000" y="2903518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O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91" name="Rectangle 22">
            <a:hlinkClick r:id="" action="ppaction://noaction">
              <a:snd r:embed="rId7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572000" y="3371830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U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92" name="Rectangle 23">
            <a:hlinkClick r:id="" action="ppaction://noaction">
              <a:snd r:embed="rId7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572000" y="3840143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L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93" name="Rectangle 24">
            <a:hlinkClick r:id="" action="ppaction://noaction">
              <a:snd r:embed="rId7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572000" y="4308455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L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94" name="Rectangle 25">
            <a:hlinkClick r:id="" action="ppaction://noaction">
              <a:snd r:embed="rId7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572000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95" name="Rectangle 26">
            <a:hlinkClick r:id="" action="ppaction://noaction">
              <a:snd r:embed="rId7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572000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96" name="Rectangle 27">
            <a:hlinkClick r:id="" action="ppaction://noaction">
              <a:snd r:embed="rId7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572000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O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97" name="Rectangle 28">
            <a:hlinkClick r:id="" action="ppaction://noaction">
              <a:snd r:embed="rId7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572000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U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98" name="Rectangle 29">
            <a:hlinkClick r:id="" action="ppaction://noaction">
              <a:snd r:embed="rId7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572000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L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99" name="Rectangle 30">
            <a:hlinkClick r:id="" action="ppaction://noaction">
              <a:snd r:embed="rId7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572000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L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00" name="Rectangle 24">
            <a:hlinkClick r:id="" action="ppaction://noaction">
              <a:snd r:embed="rId7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572000" y="4779981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M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01" name="Rectangle 24">
            <a:hlinkClick r:id="" action="ppaction://noaction">
              <a:snd r:embed="rId7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572000" y="5251507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X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02" name="Rectangle 30">
            <a:hlinkClick r:id="" action="ppaction://noaction">
              <a:snd r:embed="rId7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572000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M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03" name="Rectangle 30">
            <a:hlinkClick r:id="" action="ppaction://noaction">
              <a:snd r:embed="rId7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572000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X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04" name="Rectangle 19">
            <a:hlinkClick r:id="" action="ppaction://noaction">
              <a:snd r:embed="rId7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046669" y="1968480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05" name="Rectangle 20">
            <a:hlinkClick r:id="" action="ppaction://noaction">
              <a:snd r:embed="rId7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046669" y="2435205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06" name="Rectangle 21">
            <a:hlinkClick r:id="" action="ppaction://noaction">
              <a:snd r:embed="rId7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046669" y="2903518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O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07" name="Rectangle 22">
            <a:hlinkClick r:id="" action="ppaction://noaction">
              <a:snd r:embed="rId7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046669" y="3371830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U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08" name="Rectangle 23">
            <a:hlinkClick r:id="" action="ppaction://noaction">
              <a:snd r:embed="rId7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046669" y="3840143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L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09" name="Rectangle 24">
            <a:hlinkClick r:id="" action="ppaction://noaction">
              <a:snd r:embed="rId7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046669" y="4308455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L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10" name="Rectangle 25">
            <a:hlinkClick r:id="" action="ppaction://noaction">
              <a:snd r:embed="rId7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046669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11" name="Rectangle 26">
            <a:hlinkClick r:id="" action="ppaction://noaction">
              <a:snd r:embed="rId7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046669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12" name="Rectangle 27">
            <a:hlinkClick r:id="" action="ppaction://noaction">
              <a:snd r:embed="rId7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046669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O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13" name="Rectangle 28">
            <a:hlinkClick r:id="" action="ppaction://noaction">
              <a:snd r:embed="rId7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046669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U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14" name="Rectangle 29">
            <a:hlinkClick r:id="" action="ppaction://noaction">
              <a:snd r:embed="rId7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046669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L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15" name="Rectangle 30">
            <a:hlinkClick r:id="" action="ppaction://noaction">
              <a:snd r:embed="rId7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046669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L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16" name="Rectangle 24">
            <a:hlinkClick r:id="" action="ppaction://noaction">
              <a:snd r:embed="rId7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046669" y="4779981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M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17" name="Rectangle 24">
            <a:hlinkClick r:id="" action="ppaction://noaction">
              <a:snd r:embed="rId7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046669" y="5251507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X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18" name="Rectangle 30">
            <a:hlinkClick r:id="" action="ppaction://noaction">
              <a:snd r:embed="rId7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046669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M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19" name="Rectangle 30">
            <a:hlinkClick r:id="" action="ppaction://noaction">
              <a:snd r:embed="rId7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046669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X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20" name="Rectangle 19">
            <a:hlinkClick r:id="" action="ppaction://noaction">
              <a:snd r:embed="rId7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521338" y="1968480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21" name="Rectangle 20">
            <a:hlinkClick r:id="" action="ppaction://noaction">
              <a:snd r:embed="rId7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521338" y="2435205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22" name="Rectangle 21">
            <a:hlinkClick r:id="" action="ppaction://noaction">
              <a:snd r:embed="rId7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521338" y="2903518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O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23" name="Rectangle 22">
            <a:hlinkClick r:id="" action="ppaction://noaction">
              <a:snd r:embed="rId7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521338" y="3371830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U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24" name="Rectangle 23">
            <a:hlinkClick r:id="" action="ppaction://noaction">
              <a:snd r:embed="rId7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521338" y="3840143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L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25" name="Rectangle 24">
            <a:hlinkClick r:id="" action="ppaction://noaction">
              <a:snd r:embed="rId7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521338" y="4308455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L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26" name="Rectangle 25">
            <a:hlinkClick r:id="" action="ppaction://noaction">
              <a:snd r:embed="rId7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521338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27" name="Rectangle 26">
            <a:hlinkClick r:id="" action="ppaction://noaction">
              <a:snd r:embed="rId7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521338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28" name="Rectangle 27">
            <a:hlinkClick r:id="" action="ppaction://noaction">
              <a:snd r:embed="rId7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521338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O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29" name="Rectangle 28">
            <a:hlinkClick r:id="" action="ppaction://noaction">
              <a:snd r:embed="rId7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521338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U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30" name="Rectangle 29">
            <a:hlinkClick r:id="" action="ppaction://noaction">
              <a:snd r:embed="rId7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521338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L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31" name="Rectangle 30">
            <a:hlinkClick r:id="" action="ppaction://noaction">
              <a:snd r:embed="rId7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521338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L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32" name="Rectangle 24">
            <a:hlinkClick r:id="" action="ppaction://noaction">
              <a:snd r:embed="rId7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521338" y="4779981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M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33" name="Rectangle 24">
            <a:hlinkClick r:id="" action="ppaction://noaction">
              <a:snd r:embed="rId7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521338" y="5251507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X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34" name="Rectangle 30">
            <a:hlinkClick r:id="" action="ppaction://noaction">
              <a:snd r:embed="rId7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521338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M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35" name="Rectangle 30">
            <a:hlinkClick r:id="" action="ppaction://noaction">
              <a:snd r:embed="rId7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521338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X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36" name="Rectangle 19">
            <a:hlinkClick r:id="" action="ppaction://noaction">
              <a:snd r:embed="rId7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996007" y="1968480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37" name="Rectangle 20">
            <a:hlinkClick r:id="" action="ppaction://noaction">
              <a:snd r:embed="rId7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996007" y="2435205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38" name="Rectangle 21">
            <a:hlinkClick r:id="" action="ppaction://noaction">
              <a:snd r:embed="rId7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996007" y="2903518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O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39" name="Rectangle 22">
            <a:hlinkClick r:id="" action="ppaction://noaction">
              <a:snd r:embed="rId7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996007" y="3371830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U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40" name="Rectangle 23">
            <a:hlinkClick r:id="" action="ppaction://noaction">
              <a:snd r:embed="rId7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996007" y="3840143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L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41" name="Rectangle 24">
            <a:hlinkClick r:id="" action="ppaction://noaction">
              <a:snd r:embed="rId7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996007" y="4308455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L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42" name="Rectangle 25">
            <a:hlinkClick r:id="" action="ppaction://noaction">
              <a:snd r:embed="rId7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996007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43" name="Rectangle 26">
            <a:hlinkClick r:id="" action="ppaction://noaction">
              <a:snd r:embed="rId7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996007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44" name="Rectangle 27">
            <a:hlinkClick r:id="" action="ppaction://noaction">
              <a:snd r:embed="rId7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996007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O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45" name="Rectangle 28">
            <a:hlinkClick r:id="" action="ppaction://noaction">
              <a:snd r:embed="rId7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996007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U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46" name="Rectangle 29">
            <a:hlinkClick r:id="" action="ppaction://noaction">
              <a:snd r:embed="rId7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996007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L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47" name="Rectangle 30">
            <a:hlinkClick r:id="" action="ppaction://noaction">
              <a:snd r:embed="rId7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996007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L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48" name="Rectangle 24">
            <a:hlinkClick r:id="" action="ppaction://noaction">
              <a:snd r:embed="rId7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996007" y="4779981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M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49" name="Rectangle 24">
            <a:hlinkClick r:id="" action="ppaction://noaction">
              <a:snd r:embed="rId7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996007" y="5251507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X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50" name="Rectangle 30">
            <a:hlinkClick r:id="" action="ppaction://noaction">
              <a:snd r:embed="rId7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996007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M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51" name="Rectangle 30">
            <a:hlinkClick r:id="" action="ppaction://noaction">
              <a:snd r:embed="rId7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996007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X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52" name="Rectangle 31">
            <a:hlinkClick r:id="" action="ppaction://noaction">
              <a:snd r:embed="rId9" name="arrow.wav" builtIn="1"/>
            </a:hlinkClick>
          </p:cNvPr>
          <p:cNvSpPr>
            <a:spLocks noChangeArrowheads="1"/>
          </p:cNvSpPr>
          <p:nvPr/>
        </p:nvSpPr>
        <p:spPr bwMode="auto">
          <a:xfrm>
            <a:off x="2673324" y="982629"/>
            <a:ext cx="3797352" cy="468312"/>
          </a:xfrm>
          <a:prstGeom prst="rect">
            <a:avLst/>
          </a:prstGeom>
          <a:solidFill>
            <a:schemeClr val="accent1">
              <a:alpha val="0"/>
            </a:schemeClr>
          </a:solidFill>
          <a:ln w="12700">
            <a:solidFill>
              <a:srgbClr val="FFCC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fr-FR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4405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3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4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5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6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7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8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9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20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4" dur="500"/>
                                        <p:tgtEl>
                                          <p:spTgt spid="4405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500"/>
                                        <p:tgtEl>
                                          <p:spTgt spid="440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" decel="100000"/>
                                        <p:tgtEl>
                                          <p:spTgt spid="440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4051"/>
                  </p:tgtEl>
                </p:cond>
              </p:nextCondLst>
            </p:seq>
            <p:seq concurrent="1" nextAc="seek">
              <p:cTn id="29" restart="whenNotActive" fill="hold" evtFilter="cancelBubble" nodeType="interactiveSeq">
                <p:stCondLst>
                  <p:cond evt="onClick" delay="0">
                    <p:tgtEl>
                      <p:spTgt spid="4405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0" fill="hold">
                      <p:stCondLst>
                        <p:cond delay="0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4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5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40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41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2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43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4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45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6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47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1" dur="500"/>
                                        <p:tgtEl>
                                          <p:spTgt spid="4405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2" dur="500"/>
                                        <p:tgtEl>
                                          <p:spTgt spid="440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50" decel="100000"/>
                                        <p:tgtEl>
                                          <p:spTgt spid="440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4052"/>
                  </p:tgtEl>
                </p:cond>
              </p:nextCondLst>
            </p:seq>
            <p:seq concurrent="1" nextAc="seek">
              <p:cTn id="56" restart="whenNotActive" fill="hold" evtFilter="cancelBubble" nodeType="interactiveSeq">
                <p:stCondLst>
                  <p:cond evt="onClick" delay="0">
                    <p:tgtEl>
                      <p:spTgt spid="4405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7" fill="hold">
                      <p:stCondLst>
                        <p:cond delay="0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1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2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67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68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9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70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1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72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3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74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>
                      <p:stCondLst>
                        <p:cond delay="indefinite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8" dur="500"/>
                                        <p:tgtEl>
                                          <p:spTgt spid="4405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9" dur="500"/>
                                        <p:tgtEl>
                                          <p:spTgt spid="440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50" decel="100000"/>
                                        <p:tgtEl>
                                          <p:spTgt spid="440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4053"/>
                  </p:tgtEl>
                </p:cond>
              </p:nextCondLst>
            </p:seq>
            <p:seq concurrent="1" nextAc="seek">
              <p:cTn id="83" restart="whenNotActive" fill="hold" evtFilter="cancelBubble" nodeType="interactiveSeq">
                <p:stCondLst>
                  <p:cond evt="onClick" delay="0">
                    <p:tgtEl>
                      <p:spTgt spid="4405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4" fill="hold">
                      <p:stCondLst>
                        <p:cond delay="0"/>
                      </p:stCondLst>
                      <p:childTnLst>
                        <p:par>
                          <p:cTn id="85" fill="hold">
                            <p:stCondLst>
                              <p:cond delay="0"/>
                            </p:stCondLst>
                            <p:childTnLst>
                              <p:par>
                                <p:cTn id="86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8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9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94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95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6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97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8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99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00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01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2" fill="hold">
                      <p:stCondLst>
                        <p:cond delay="indefinite"/>
                      </p:stCondLst>
                      <p:childTnLst>
                        <p:par>
                          <p:cTn id="103" fill="hold">
                            <p:stCondLst>
                              <p:cond delay="0"/>
                            </p:stCondLst>
                            <p:childTnLst>
                              <p:par>
                                <p:cTn id="104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5" dur="500"/>
                                        <p:tgtEl>
                                          <p:spTgt spid="4406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500"/>
                                        <p:tgtEl>
                                          <p:spTgt spid="440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50" decel="100000"/>
                                        <p:tgtEl>
                                          <p:spTgt spid="440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4054"/>
                  </p:tgtEl>
                </p:cond>
              </p:nextCondLst>
            </p:seq>
            <p:seq concurrent="1" nextAc="seek">
              <p:cTn id="110" restart="whenNotActive" fill="hold" evtFilter="cancelBubble" nodeType="interactiveSeq">
                <p:stCondLst>
                  <p:cond evt="onClick" delay="0">
                    <p:tgtEl>
                      <p:spTgt spid="4405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1" fill="hold">
                      <p:stCondLst>
                        <p:cond delay="0"/>
                      </p:stCondLst>
                      <p:childTnLst>
                        <p:par>
                          <p:cTn id="112" fill="hold">
                            <p:stCondLst>
                              <p:cond delay="0"/>
                            </p:stCondLst>
                            <p:childTnLst>
                              <p:par>
                                <p:cTn id="113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5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6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7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8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9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0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21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22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3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24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5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26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7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28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9" fill="hold">
                      <p:stCondLst>
                        <p:cond delay="indefinite"/>
                      </p:stCondLst>
                      <p:childTnLst>
                        <p:par>
                          <p:cTn id="130" fill="hold">
                            <p:stCondLst>
                              <p:cond delay="0"/>
                            </p:stCondLst>
                            <p:childTnLst>
                              <p:par>
                                <p:cTn id="131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2" dur="500"/>
                                        <p:tgtEl>
                                          <p:spTgt spid="4406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3" dur="500"/>
                                        <p:tgtEl>
                                          <p:spTgt spid="440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4" dur="50" decel="100000"/>
                                        <p:tgtEl>
                                          <p:spTgt spid="440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5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4055"/>
                  </p:tgtEl>
                </p:cond>
              </p:nextCondLst>
            </p:seq>
            <p:seq concurrent="1" nextAc="seek">
              <p:cTn id="137" restart="whenNotActive" fill="hold" evtFilter="cancelBubble" nodeType="interactiveSeq">
                <p:stCondLst>
                  <p:cond evt="onClick" delay="0">
                    <p:tgtEl>
                      <p:spTgt spid="4404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8" fill="hold">
                      <p:stCondLst>
                        <p:cond delay="0"/>
                      </p:stCondLst>
                      <p:childTnLst>
                        <p:par>
                          <p:cTn id="139" fill="hold">
                            <p:stCondLst>
                              <p:cond delay="0"/>
                            </p:stCondLst>
                            <p:childTnLst>
                              <p:par>
                                <p:cTn id="140" presetID="56" presetClass="entr" presetSubtype="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by="(-#ppt_w*2)" calcmode="lin" valueType="num">
                                      <p:cBhvr rctx="PPT">
                                        <p:cTn id="142" dur="25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</p:anim>
                                    <p:anim by="(#ppt_w*0.50)" calcmode="lin" valueType="num">
                                      <p:cBhvr>
                                        <p:cTn id="143" dur="25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(-#ppt_h/2)" to="(#ppt_y)" calcmode="lin" valueType="num">
                                      <p:cBhvr>
                                        <p:cTn id="144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</p:anim>
                                    <p:animRot by="21600000">
                                      <p:cBhvr>
                                        <p:cTn id="145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6" fill="hold">
                            <p:stCondLst>
                              <p:cond delay="500"/>
                            </p:stCondLst>
                            <p:childTnLst>
                              <p:par>
                                <p:cTn id="147" presetID="56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by="(-#ppt_w*2)" calcmode="lin" valueType="num">
                                      <p:cBhvr rctx="PPT">
                                        <p:cTn id="149" dur="25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</p:anim>
                                    <p:anim by="(#ppt_w*0.50)" calcmode="lin" valueType="num">
                                      <p:cBhvr>
                                        <p:cTn id="150" dur="25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(-#ppt_h/2)" to="(#ppt_y)" calcmode="lin" valueType="num">
                                      <p:cBhvr>
                                        <p:cTn id="151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</p:anim>
                                    <p:animRot by="21600000">
                                      <p:cBhvr>
                                        <p:cTn id="152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3" fill="hold">
                            <p:stCondLst>
                              <p:cond delay="1000"/>
                            </p:stCondLst>
                            <p:childTnLst>
                              <p:par>
                                <p:cTn id="154" presetID="56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by="(-#ppt_w*2)" calcmode="lin" valueType="num">
                                      <p:cBhvr rctx="PPT">
                                        <p:cTn id="156" dur="25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</p:anim>
                                    <p:anim by="(#ppt_w*0.50)" calcmode="lin" valueType="num">
                                      <p:cBhvr>
                                        <p:cTn id="157" dur="25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(-#ppt_h/2)" to="(#ppt_y)" calcmode="lin" valueType="num">
                                      <p:cBhvr>
                                        <p:cTn id="158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</p:anim>
                                    <p:animRot by="21600000">
                                      <p:cBhvr>
                                        <p:cTn id="159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0" fill="hold">
                            <p:stCondLst>
                              <p:cond delay="1500"/>
                            </p:stCondLst>
                            <p:childTnLst>
                              <p:par>
                                <p:cTn id="161" presetID="56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by="(-#ppt_w*2)" calcmode="lin" valueType="num">
                                      <p:cBhvr rctx="PPT">
                                        <p:cTn id="163" dur="25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</p:anim>
                                    <p:anim by="(#ppt_w*0.50)" calcmode="lin" valueType="num">
                                      <p:cBhvr>
                                        <p:cTn id="164" dur="25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(-#ppt_h/2)" to="(#ppt_y)" calcmode="lin" valueType="num">
                                      <p:cBhvr>
                                        <p:cTn id="165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</p:anim>
                                    <p:animRot by="21600000">
                                      <p:cBhvr>
                                        <p:cTn id="166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7" fill="hold">
                            <p:stCondLst>
                              <p:cond delay="2000"/>
                            </p:stCondLst>
                            <p:childTnLst>
                              <p:par>
                                <p:cTn id="168" presetID="56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by="(-#ppt_w*2)" calcmode="lin" valueType="num">
                                      <p:cBhvr rctx="PPT">
                                        <p:cTn id="170" dur="25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</p:anim>
                                    <p:anim by="(#ppt_w*0.50)" calcmode="lin" valueType="num">
                                      <p:cBhvr>
                                        <p:cTn id="171" dur="25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(-#ppt_h/2)" to="(#ppt_y)" calcmode="lin" valueType="num">
                                      <p:cBhvr>
                                        <p:cTn id="172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</p:anim>
                                    <p:animRot by="21600000">
                                      <p:cBhvr>
                                        <p:cTn id="173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4" fill="hold">
                            <p:stCondLst>
                              <p:cond delay="2500"/>
                            </p:stCondLst>
                            <p:childTnLst>
                              <p:par>
                                <p:cTn id="175" presetID="56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by="(-#ppt_w*2)" calcmode="lin" valueType="num">
                                      <p:cBhvr rctx="PPT">
                                        <p:cTn id="177" dur="25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</p:anim>
                                    <p:anim by="(#ppt_w*0.50)" calcmode="lin" valueType="num">
                                      <p:cBhvr>
                                        <p:cTn id="178" dur="25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(-#ppt_h/2)" to="(#ppt_y)" calcmode="lin" valueType="num">
                                      <p:cBhvr>
                                        <p:cTn id="179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</p:anim>
                                    <p:animRot by="21600000">
                                      <p:cBhvr>
                                        <p:cTn id="180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1" fill="hold">
                            <p:stCondLst>
                              <p:cond delay="3000"/>
                            </p:stCondLst>
                            <p:childTnLst>
                              <p:par>
                                <p:cTn id="182" presetID="56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by="(-#ppt_w*2)" calcmode="lin" valueType="num">
                                      <p:cBhvr rctx="PPT">
                                        <p:cTn id="184" dur="25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</p:anim>
                                    <p:anim by="(#ppt_w*0.50)" calcmode="lin" valueType="num">
                                      <p:cBhvr>
                                        <p:cTn id="185" dur="25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(-#ppt_h/2)" to="(#ppt_y)" calcmode="lin" valueType="num">
                                      <p:cBhvr>
                                        <p:cTn id="186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</p:anim>
                                    <p:animRot by="21600000">
                                      <p:cBhvr>
                                        <p:cTn id="187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8" fill="hold">
                            <p:stCondLst>
                              <p:cond delay="3500"/>
                            </p:stCondLst>
                            <p:childTnLst>
                              <p:par>
                                <p:cTn id="189" presetID="56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by="(-#ppt_w*2)" calcmode="lin" valueType="num">
                                      <p:cBhvr rctx="PPT">
                                        <p:cTn id="191" dur="25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</p:anim>
                                    <p:anim by="(#ppt_w*0.50)" calcmode="lin" valueType="num">
                                      <p:cBhvr>
                                        <p:cTn id="192" dur="25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(-#ppt_h/2)" to="(#ppt_y)" calcmode="lin" valueType="num">
                                      <p:cBhvr>
                                        <p:cTn id="193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</p:anim>
                                    <p:animRot by="21600000">
                                      <p:cBhvr>
                                        <p:cTn id="194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5" fill="hold">
                            <p:stCondLst>
                              <p:cond delay="4000"/>
                            </p:stCondLst>
                            <p:childTnLst>
                              <p:par>
                                <p:cTn id="196" presetID="34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from="(-#ppt_w/2)" to="(#ppt_x)" calcmode="lin" valueType="num">
                                      <p:cBhvr>
                                        <p:cTn id="198" dur="6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0" to="-1.0" calcmode="lin" valueType="num">
                                      <p:cBhvr>
                                        <p:cTn id="199" dur="200" decel="5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44050"/>
                                        </p:tgtEl>
                                        <p:attrNameLst>
                                          <p:attrName>xshear</p:attrName>
                                        </p:attrNameLst>
                                      </p:cBhvr>
                                    </p:anim>
                                    <p:animScale>
                                      <p:cBhvr>
                                        <p:cTn id="200" dur="200" decel="10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44050"/>
                                        </p:tgtEl>
                                      </p:cBhvr>
                                      <p:from x="100000" y="100000"/>
                                      <p:to x="80000" y="100000"/>
                                    </p:animScale>
                                    <p:anim by="(#ppt_h/3+#ppt_w*0.1)" calcmode="lin" valueType="num">
                                      <p:cBhvr additive="sum">
                                        <p:cTn id="201" dur="200" decel="10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440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4049"/>
                  </p:tgtEl>
                </p:cond>
              </p:nextCondLst>
            </p:seq>
            <p:seq concurrent="1" nextAc="seek">
              <p:cTn id="202" restart="whenNotActive" fill="hold" evtFilter="cancelBubble" nodeType="interactiveSeq">
                <p:stCondLst>
                  <p:cond evt="onClick" delay="0">
                    <p:tgtEl>
                      <p:spTgt spid="4405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03" fill="hold">
                      <p:stCondLst>
                        <p:cond delay="0"/>
                      </p:stCondLst>
                      <p:childTnLst>
                        <p:par>
                          <p:cTn id="204" fill="hold">
                            <p:stCondLst>
                              <p:cond delay="0"/>
                            </p:stCondLst>
                            <p:childTnLst>
                              <p:par>
                                <p:cTn id="205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07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8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9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0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1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2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213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214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15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216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17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218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19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220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1" fill="hold">
                      <p:stCondLst>
                        <p:cond delay="indefinite"/>
                      </p:stCondLst>
                      <p:childTnLst>
                        <p:par>
                          <p:cTn id="222" fill="hold">
                            <p:stCondLst>
                              <p:cond delay="0"/>
                            </p:stCondLst>
                            <p:childTnLst>
                              <p:par>
                                <p:cTn id="223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24" dur="500"/>
                                        <p:tgtEl>
                                          <p:spTgt spid="4406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5" dur="500"/>
                                        <p:tgtEl>
                                          <p:spTgt spid="440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6" dur="50" decel="100000"/>
                                        <p:tgtEl>
                                          <p:spTgt spid="440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7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2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4056"/>
                  </p:tgtEl>
                </p:cond>
              </p:nextCondLst>
            </p:seq>
            <p:seq concurrent="1" nextAc="seek">
              <p:cTn id="229" restart="whenNotActive" fill="hold" evtFilter="cancelBubble" nodeType="interactiveSeq">
                <p:stCondLst>
                  <p:cond evt="onClick" delay="0">
                    <p:tgtEl>
                      <p:spTgt spid="4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30" fill="hold">
                      <p:stCondLst>
                        <p:cond delay="0"/>
                      </p:stCondLst>
                      <p:childTnLst>
                        <p:par>
                          <p:cTn id="231" fill="hold">
                            <p:stCondLst>
                              <p:cond delay="0"/>
                            </p:stCondLst>
                            <p:childTnLst>
                              <p:par>
                                <p:cTn id="232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34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5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6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7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8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9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240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241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42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243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44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245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46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247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8" fill="hold">
                      <p:stCondLst>
                        <p:cond delay="indefinite"/>
                      </p:stCondLst>
                      <p:childTnLst>
                        <p:par>
                          <p:cTn id="249" fill="hold">
                            <p:stCondLst>
                              <p:cond delay="0"/>
                            </p:stCondLst>
                            <p:childTnLst>
                              <p:par>
                                <p:cTn id="250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51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2" dur="500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3" dur="50" decel="100000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4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5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2"/>
                  </p:tgtEl>
                </p:cond>
              </p:nextCondLst>
            </p:seq>
            <p:seq concurrent="1" nextAc="seek">
              <p:cTn id="256" restart="whenNotActive" fill="hold" evtFilter="cancelBubble" nodeType="interactiveSeq">
                <p:stCondLst>
                  <p:cond evt="onClick" delay="0">
                    <p:tgtEl>
                      <p:spTgt spid="4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57" fill="hold">
                      <p:stCondLst>
                        <p:cond delay="0"/>
                      </p:stCondLst>
                      <p:childTnLst>
                        <p:par>
                          <p:cTn id="258" fill="hold">
                            <p:stCondLst>
                              <p:cond delay="0"/>
                            </p:stCondLst>
                            <p:childTnLst>
                              <p:par>
                                <p:cTn id="259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61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2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3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4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5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6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267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268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69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270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71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272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73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274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5" fill="hold">
                      <p:stCondLst>
                        <p:cond delay="indefinite"/>
                      </p:stCondLst>
                      <p:childTnLst>
                        <p:par>
                          <p:cTn id="276" fill="hold">
                            <p:stCondLst>
                              <p:cond delay="0"/>
                            </p:stCondLst>
                            <p:childTnLst>
                              <p:par>
                                <p:cTn id="277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78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9" dur="500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0" dur="50" decel="100000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1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8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3"/>
                  </p:tgtEl>
                </p:cond>
              </p:nextCondLst>
            </p:seq>
            <p:seq concurrent="1" nextAc="seek">
              <p:cTn id="283" restart="whenNotActive" fill="hold" evtFilter="cancelBubble" nodeType="interactiveSeq">
                <p:stCondLst>
                  <p:cond evt="onClick" delay="0">
                    <p:tgtEl>
                      <p:spTgt spid="3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84" fill="hold">
                      <p:stCondLst>
                        <p:cond delay="0"/>
                      </p:stCondLst>
                      <p:childTnLst>
                        <p:par>
                          <p:cTn id="285" fill="hold">
                            <p:stCondLst>
                              <p:cond delay="0"/>
                            </p:stCondLst>
                            <p:childTnLst>
                              <p:par>
                                <p:cTn id="286" presetID="27" presetClass="entr" presetSubtype="0" fill="hold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2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288" dur="100"/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289" dur="100"/>
                                        <p:tgtEl>
                                          <p:spTgt spid="4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90" dur="100"/>
                                        <p:tgtEl>
                                          <p:spTgt spid="4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1" fill="hold">
                      <p:stCondLst>
                        <p:cond delay="indefinite"/>
                      </p:stCondLst>
                      <p:childTnLst>
                        <p:par>
                          <p:cTn id="292" fill="hold">
                            <p:stCondLst>
                              <p:cond delay="0"/>
                            </p:stCondLst>
                            <p:childTnLst>
                              <p:par>
                                <p:cTn id="293" presetID="26" presetClass="entr" presetSubtype="0" fill="hold" grpId="2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95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6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7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8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9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0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301" dur="7">
                                          <p:stCondLst>
                                            <p:cond delay="163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302" dur="42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03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304" dur="42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05" dur="7">
                                          <p:stCondLst>
                                            <p:cond delay="411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306" dur="42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07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308" dur="42" decel="50000">
                                          <p:stCondLst>
                                            <p:cond delay="459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9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oin.wav" builtIn="1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9"/>
                  </p:tgtEl>
                </p:cond>
              </p:nextCondLst>
            </p:seq>
            <p:seq concurrent="1" nextAc="seek">
              <p:cTn id="309" restart="whenNotActive" fill="hold" evtFilter="cancelBubble" nodeType="interactiveSeq">
                <p:stCondLst>
                  <p:cond evt="onClick" delay="0">
                    <p:tgtEl>
                      <p:spTgt spid="3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10" fill="hold">
                      <p:stCondLst>
                        <p:cond delay="0"/>
                      </p:stCondLst>
                      <p:childTnLst>
                        <p:par>
                          <p:cTn id="311" fill="hold">
                            <p:stCondLst>
                              <p:cond delay="0"/>
                            </p:stCondLst>
                            <p:childTnLst>
                              <p:par>
                                <p:cTn id="312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14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15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6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7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8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9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320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321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22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323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24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325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26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327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8" fill="hold">
                      <p:stCondLst>
                        <p:cond delay="indefinite"/>
                      </p:stCondLst>
                      <p:childTnLst>
                        <p:par>
                          <p:cTn id="329" fill="hold">
                            <p:stCondLst>
                              <p:cond delay="0"/>
                            </p:stCondLst>
                            <p:childTnLst>
                              <p:par>
                                <p:cTn id="330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31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2" dur="500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3" dur="50" decel="100000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4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3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3"/>
                  </p:tgtEl>
                </p:cond>
              </p:nextCondLst>
            </p:seq>
            <p:seq concurrent="1" nextAc="seek">
              <p:cTn id="336" restart="whenNotActive" fill="hold" evtFilter="cancelBubble" nodeType="interactiveSeq">
                <p:stCondLst>
                  <p:cond evt="onClick" delay="0">
                    <p:tgtEl>
                      <p:spTgt spid="3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37" fill="hold">
                      <p:stCondLst>
                        <p:cond delay="0"/>
                      </p:stCondLst>
                      <p:childTnLst>
                        <p:par>
                          <p:cTn id="338" fill="hold">
                            <p:stCondLst>
                              <p:cond delay="0"/>
                            </p:stCondLst>
                            <p:childTnLst>
                              <p:par>
                                <p:cTn id="339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41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42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3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4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5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6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347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348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49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350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51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352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53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354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5" fill="hold">
                      <p:stCondLst>
                        <p:cond delay="indefinite"/>
                      </p:stCondLst>
                      <p:childTnLst>
                        <p:par>
                          <p:cTn id="356" fill="hold">
                            <p:stCondLst>
                              <p:cond delay="0"/>
                            </p:stCondLst>
                            <p:childTnLst>
                              <p:par>
                                <p:cTn id="357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58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59" dur="500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0" dur="50" decel="100000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1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6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4"/>
                  </p:tgtEl>
                </p:cond>
              </p:nextCondLst>
            </p:seq>
            <p:seq concurrent="1" nextAc="seek">
              <p:cTn id="363" restart="whenNotActive" fill="hold" evtFilter="cancelBubble" nodeType="interactiveSeq">
                <p:stCondLst>
                  <p:cond evt="onClick" delay="0">
                    <p:tgtEl>
                      <p:spTgt spid="3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64" fill="hold">
                      <p:stCondLst>
                        <p:cond delay="0"/>
                      </p:stCondLst>
                      <p:childTnLst>
                        <p:par>
                          <p:cTn id="365" fill="hold">
                            <p:stCondLst>
                              <p:cond delay="0"/>
                            </p:stCondLst>
                            <p:childTnLst>
                              <p:par>
                                <p:cTn id="366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68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69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0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1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2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3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374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375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76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377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78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379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80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381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2" fill="hold">
                      <p:stCondLst>
                        <p:cond delay="indefinite"/>
                      </p:stCondLst>
                      <p:childTnLst>
                        <p:par>
                          <p:cTn id="383" fill="hold">
                            <p:stCondLst>
                              <p:cond delay="0"/>
                            </p:stCondLst>
                            <p:childTnLst>
                              <p:par>
                                <p:cTn id="384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85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86" dur="500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7" dur="50" decel="100000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8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8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5"/>
                  </p:tgtEl>
                </p:cond>
              </p:nextCondLst>
            </p:seq>
            <p:seq concurrent="1" nextAc="seek">
              <p:cTn id="390" restart="whenNotActive" fill="hold" evtFilter="cancelBubble" nodeType="interactiveSeq">
                <p:stCondLst>
                  <p:cond evt="onClick" delay="0">
                    <p:tgtEl>
                      <p:spTgt spid="3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91" fill="hold">
                      <p:stCondLst>
                        <p:cond delay="0"/>
                      </p:stCondLst>
                      <p:childTnLst>
                        <p:par>
                          <p:cTn id="392" fill="hold">
                            <p:stCondLst>
                              <p:cond delay="0"/>
                            </p:stCondLst>
                            <p:childTnLst>
                              <p:par>
                                <p:cTn id="393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95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96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7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8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9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0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401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402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03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404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05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406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07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408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9" fill="hold">
                      <p:stCondLst>
                        <p:cond delay="indefinite"/>
                      </p:stCondLst>
                      <p:childTnLst>
                        <p:par>
                          <p:cTn id="410" fill="hold">
                            <p:stCondLst>
                              <p:cond delay="0"/>
                            </p:stCondLst>
                            <p:childTnLst>
                              <p:par>
                                <p:cTn id="411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12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13" dur="500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4" dur="50" decel="100000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5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41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6"/>
                  </p:tgtEl>
                </p:cond>
              </p:nextCondLst>
            </p:seq>
            <p:seq concurrent="1" nextAc="seek">
              <p:cTn id="417" restart="whenNotActive" fill="hold" evtFilter="cancelBubble" nodeType="interactiveSeq">
                <p:stCondLst>
                  <p:cond evt="onClick" delay="0">
                    <p:tgtEl>
                      <p:spTgt spid="3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18" fill="hold">
                      <p:stCondLst>
                        <p:cond delay="0"/>
                      </p:stCondLst>
                      <p:childTnLst>
                        <p:par>
                          <p:cTn id="419" fill="hold">
                            <p:stCondLst>
                              <p:cond delay="0"/>
                            </p:stCondLst>
                            <p:childTnLst>
                              <p:par>
                                <p:cTn id="420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22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23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4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5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6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7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428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429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30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431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32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433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34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435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6" fill="hold">
                      <p:stCondLst>
                        <p:cond delay="indefinite"/>
                      </p:stCondLst>
                      <p:childTnLst>
                        <p:par>
                          <p:cTn id="437" fill="hold">
                            <p:stCondLst>
                              <p:cond delay="0"/>
                            </p:stCondLst>
                            <p:childTnLst>
                              <p:par>
                                <p:cTn id="438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39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40" dur="500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1" dur="50" decel="100000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44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7"/>
                  </p:tgtEl>
                </p:cond>
              </p:nextCondLst>
            </p:seq>
            <p:seq concurrent="1" nextAc="seek">
              <p:cTn id="444" restart="whenNotActive" fill="hold" evtFilter="cancelBubble" nodeType="interactiveSeq">
                <p:stCondLst>
                  <p:cond evt="onClick" delay="0">
                    <p:tgtEl>
                      <p:spTgt spid="3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45" fill="hold">
                      <p:stCondLst>
                        <p:cond delay="0"/>
                      </p:stCondLst>
                      <p:childTnLst>
                        <p:par>
                          <p:cTn id="446" fill="hold">
                            <p:stCondLst>
                              <p:cond delay="0"/>
                            </p:stCondLst>
                            <p:childTnLst>
                              <p:par>
                                <p:cTn id="447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49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50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1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2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3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4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455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456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57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458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59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460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61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462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3" fill="hold">
                      <p:stCondLst>
                        <p:cond delay="indefinite"/>
                      </p:stCondLst>
                      <p:childTnLst>
                        <p:par>
                          <p:cTn id="464" fill="hold">
                            <p:stCondLst>
                              <p:cond delay="0"/>
                            </p:stCondLst>
                            <p:childTnLst>
                              <p:par>
                                <p:cTn id="465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66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67" dur="500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8" dur="50" decel="100000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9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47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8"/>
                  </p:tgtEl>
                </p:cond>
              </p:nextCondLst>
            </p:seq>
            <p:seq concurrent="1" nextAc="seek">
              <p:cTn id="471" restart="whenNotActive" fill="hold" evtFilter="cancelBubble" nodeType="interactiveSeq">
                <p:stCondLst>
                  <p:cond evt="onClick" delay="0">
                    <p:tgtEl>
                      <p:spTgt spid="5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72" fill="hold">
                      <p:stCondLst>
                        <p:cond delay="0"/>
                      </p:stCondLst>
                      <p:childTnLst>
                        <p:par>
                          <p:cTn id="473" fill="hold">
                            <p:stCondLst>
                              <p:cond delay="0"/>
                            </p:stCondLst>
                            <p:childTnLst>
                              <p:par>
                                <p:cTn id="474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76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77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8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9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0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1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482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483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84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485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86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487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88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489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0" fill="hold">
                      <p:stCondLst>
                        <p:cond delay="indefinite"/>
                      </p:stCondLst>
                      <p:childTnLst>
                        <p:par>
                          <p:cTn id="491" fill="hold">
                            <p:stCondLst>
                              <p:cond delay="0"/>
                            </p:stCondLst>
                            <p:childTnLst>
                              <p:par>
                                <p:cTn id="492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93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94" dur="500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5" dur="50" decel="100000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6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49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2"/>
                  </p:tgtEl>
                </p:cond>
              </p:nextCondLst>
            </p:seq>
            <p:seq concurrent="1" nextAc="seek">
              <p:cTn id="498" restart="whenNotActive" fill="hold" evtFilter="cancelBubble" nodeType="interactiveSeq">
                <p:stCondLst>
                  <p:cond evt="onClick" delay="0">
                    <p:tgtEl>
                      <p:spTgt spid="5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99" fill="hold">
                      <p:stCondLst>
                        <p:cond delay="0"/>
                      </p:stCondLst>
                      <p:childTnLst>
                        <p:par>
                          <p:cTn id="500" fill="hold">
                            <p:stCondLst>
                              <p:cond delay="0"/>
                            </p:stCondLst>
                            <p:childTnLst>
                              <p:par>
                                <p:cTn id="501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03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04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5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6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7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8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509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510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11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512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13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514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15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516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7" fill="hold">
                      <p:stCondLst>
                        <p:cond delay="indefinite"/>
                      </p:stCondLst>
                      <p:childTnLst>
                        <p:par>
                          <p:cTn id="518" fill="hold">
                            <p:stCondLst>
                              <p:cond delay="0"/>
                            </p:stCondLst>
                            <p:childTnLst>
                              <p:par>
                                <p:cTn id="519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20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21" dur="500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2" dur="50" decel="100000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3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52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3"/>
                  </p:tgtEl>
                </p:cond>
              </p:nextCondLst>
            </p:seq>
            <p:seq concurrent="1" nextAc="seek">
              <p:cTn id="525" restart="whenNotActive" fill="hold" evtFilter="cancelBubble" nodeType="interactiveSeq">
                <p:stCondLst>
                  <p:cond evt="onClick" delay="0">
                    <p:tgtEl>
                      <p:spTgt spid="5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26" fill="hold">
                      <p:stCondLst>
                        <p:cond delay="0"/>
                      </p:stCondLst>
                      <p:childTnLst>
                        <p:par>
                          <p:cTn id="527" fill="hold">
                            <p:stCondLst>
                              <p:cond delay="0"/>
                            </p:stCondLst>
                            <p:childTnLst>
                              <p:par>
                                <p:cTn id="528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30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31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2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3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4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5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536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537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38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539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40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541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42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543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4" fill="hold">
                      <p:stCondLst>
                        <p:cond delay="indefinite"/>
                      </p:stCondLst>
                      <p:childTnLst>
                        <p:par>
                          <p:cTn id="545" fill="hold">
                            <p:stCondLst>
                              <p:cond delay="0"/>
                            </p:stCondLst>
                            <p:childTnLst>
                              <p:par>
                                <p:cTn id="546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47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48" dur="500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9" dur="50" decel="100000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0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55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6"/>
                  </p:tgtEl>
                </p:cond>
              </p:nextCondLst>
            </p:seq>
            <p:seq concurrent="1" nextAc="seek">
              <p:cTn id="552" restart="whenNotActive" fill="hold" evtFilter="cancelBubble" nodeType="interactiveSeq">
                <p:stCondLst>
                  <p:cond evt="onClick" delay="0">
                    <p:tgtEl>
                      <p:spTgt spid="5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53" fill="hold">
                      <p:stCondLst>
                        <p:cond delay="0"/>
                      </p:stCondLst>
                      <p:childTnLst>
                        <p:par>
                          <p:cTn id="554" fill="hold">
                            <p:stCondLst>
                              <p:cond delay="0"/>
                            </p:stCondLst>
                            <p:childTnLst>
                              <p:par>
                                <p:cTn id="555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57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58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9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0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1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2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563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564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65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566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67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568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69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570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1" fill="hold">
                      <p:stCondLst>
                        <p:cond delay="indefinite"/>
                      </p:stCondLst>
                      <p:childTnLst>
                        <p:par>
                          <p:cTn id="572" fill="hold">
                            <p:stCondLst>
                              <p:cond delay="0"/>
                            </p:stCondLst>
                            <p:childTnLst>
                              <p:par>
                                <p:cTn id="573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74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75" dur="500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6" dur="50" decel="100000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7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57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7"/>
                  </p:tgtEl>
                </p:cond>
              </p:nextCondLst>
            </p:seq>
            <p:seq concurrent="1" nextAc="seek">
              <p:cTn id="579" restart="whenNotActive" fill="hold" evtFilter="cancelBubble" nodeType="interactiveSeq">
                <p:stCondLst>
                  <p:cond evt="onClick" delay="0">
                    <p:tgtEl>
                      <p:spTgt spid="5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80" fill="hold">
                      <p:stCondLst>
                        <p:cond delay="0"/>
                      </p:stCondLst>
                      <p:childTnLst>
                        <p:par>
                          <p:cTn id="581" fill="hold">
                            <p:stCondLst>
                              <p:cond delay="0"/>
                            </p:stCondLst>
                            <p:childTnLst>
                              <p:par>
                                <p:cTn id="582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84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85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6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7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8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9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590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591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92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593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94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595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96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597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8" fill="hold">
                      <p:stCondLst>
                        <p:cond delay="indefinite"/>
                      </p:stCondLst>
                      <p:childTnLst>
                        <p:par>
                          <p:cTn id="599" fill="hold">
                            <p:stCondLst>
                              <p:cond delay="0"/>
                            </p:stCondLst>
                            <p:childTnLst>
                              <p:par>
                                <p:cTn id="600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01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02" dur="500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3" dur="50" decel="100000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4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60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8"/>
                  </p:tgtEl>
                </p:cond>
              </p:nextCondLst>
            </p:seq>
            <p:seq concurrent="1" nextAc="seek">
              <p:cTn id="606" restart="whenNotActive" fill="hold" evtFilter="cancelBubble" nodeType="interactiveSeq">
                <p:stCondLst>
                  <p:cond evt="onClick" delay="0">
                    <p:tgtEl>
                      <p:spTgt spid="5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07" fill="hold">
                      <p:stCondLst>
                        <p:cond delay="0"/>
                      </p:stCondLst>
                      <p:childTnLst>
                        <p:par>
                          <p:cTn id="608" fill="hold">
                            <p:stCondLst>
                              <p:cond delay="0"/>
                            </p:stCondLst>
                            <p:childTnLst>
                              <p:par>
                                <p:cTn id="609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11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12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3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4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5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6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617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618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19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620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21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622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23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624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5" fill="hold">
                      <p:stCondLst>
                        <p:cond delay="indefinite"/>
                      </p:stCondLst>
                      <p:childTnLst>
                        <p:par>
                          <p:cTn id="626" fill="hold">
                            <p:stCondLst>
                              <p:cond delay="0"/>
                            </p:stCondLst>
                            <p:childTnLst>
                              <p:par>
                                <p:cTn id="627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28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29" dur="500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0" dur="50" decel="100000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1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63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9"/>
                  </p:tgtEl>
                </p:cond>
              </p:nextCondLst>
            </p:seq>
            <p:seq concurrent="1" nextAc="seek">
              <p:cTn id="633" restart="whenNotActive" fill="hold" evtFilter="cancelBubble" nodeType="interactiveSeq">
                <p:stCondLst>
                  <p:cond evt="onClick" delay="0">
                    <p:tgtEl>
                      <p:spTgt spid="6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34" fill="hold">
                      <p:stCondLst>
                        <p:cond delay="0"/>
                      </p:stCondLst>
                      <p:childTnLst>
                        <p:par>
                          <p:cTn id="635" fill="hold">
                            <p:stCondLst>
                              <p:cond delay="0"/>
                            </p:stCondLst>
                            <p:childTnLst>
                              <p:par>
                                <p:cTn id="636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38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39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0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1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2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3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644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645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46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647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48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649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50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651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2" fill="hold">
                      <p:stCondLst>
                        <p:cond delay="indefinite"/>
                      </p:stCondLst>
                      <p:childTnLst>
                        <p:par>
                          <p:cTn id="653" fill="hold">
                            <p:stCondLst>
                              <p:cond delay="0"/>
                            </p:stCondLst>
                            <p:childTnLst>
                              <p:par>
                                <p:cTn id="654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55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56" dur="500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7" dur="50" decel="100000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8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65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0"/>
                  </p:tgtEl>
                </p:cond>
              </p:nextCondLst>
            </p:seq>
            <p:seq concurrent="1" nextAc="seek">
              <p:cTn id="660" restart="whenNotActive" fill="hold" evtFilter="cancelBubble" nodeType="interactiveSeq">
                <p:stCondLst>
                  <p:cond evt="onClick" delay="0">
                    <p:tgtEl>
                      <p:spTgt spid="6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61" fill="hold">
                      <p:stCondLst>
                        <p:cond delay="0"/>
                      </p:stCondLst>
                      <p:childTnLst>
                        <p:par>
                          <p:cTn id="662" fill="hold">
                            <p:stCondLst>
                              <p:cond delay="0"/>
                            </p:stCondLst>
                            <p:childTnLst>
                              <p:par>
                                <p:cTn id="663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65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66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7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8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9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0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671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672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73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674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75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676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77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678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9" fill="hold">
                      <p:stCondLst>
                        <p:cond delay="indefinite"/>
                      </p:stCondLst>
                      <p:childTnLst>
                        <p:par>
                          <p:cTn id="680" fill="hold">
                            <p:stCondLst>
                              <p:cond delay="0"/>
                            </p:stCondLst>
                            <p:childTnLst>
                              <p:par>
                                <p:cTn id="681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82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83" dur="500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4" dur="50" decel="100000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5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68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1"/>
                  </p:tgtEl>
                </p:cond>
              </p:nextCondLst>
            </p:seq>
            <p:seq concurrent="1" nextAc="seek">
              <p:cTn id="687" restart="whenNotActive" fill="hold" evtFilter="cancelBubble" nodeType="interactiveSeq">
                <p:stCondLst>
                  <p:cond evt="onClick" delay="0">
                    <p:tgtEl>
                      <p:spTgt spid="6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88" fill="hold">
                      <p:stCondLst>
                        <p:cond delay="0"/>
                      </p:stCondLst>
                      <p:childTnLst>
                        <p:par>
                          <p:cTn id="689" fill="hold">
                            <p:stCondLst>
                              <p:cond delay="0"/>
                            </p:stCondLst>
                            <p:childTnLst>
                              <p:par>
                                <p:cTn id="690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92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93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4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5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6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7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698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699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00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701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02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703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04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705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06" fill="hold">
                      <p:stCondLst>
                        <p:cond delay="indefinite"/>
                      </p:stCondLst>
                      <p:childTnLst>
                        <p:par>
                          <p:cTn id="707" fill="hold">
                            <p:stCondLst>
                              <p:cond delay="0"/>
                            </p:stCondLst>
                            <p:childTnLst>
                              <p:par>
                                <p:cTn id="708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09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10" dur="500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1" dur="50" decel="100000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7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8"/>
                  </p:tgtEl>
                </p:cond>
              </p:nextCondLst>
            </p:seq>
            <p:seq concurrent="1" nextAc="seek">
              <p:cTn id="714" restart="whenNotActive" fill="hold" evtFilter="cancelBubble" nodeType="interactiveSeq">
                <p:stCondLst>
                  <p:cond evt="onClick" delay="0">
                    <p:tgtEl>
                      <p:spTgt spid="6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15" fill="hold">
                      <p:stCondLst>
                        <p:cond delay="0"/>
                      </p:stCondLst>
                      <p:childTnLst>
                        <p:par>
                          <p:cTn id="716" fill="hold">
                            <p:stCondLst>
                              <p:cond delay="0"/>
                            </p:stCondLst>
                            <p:childTnLst>
                              <p:par>
                                <p:cTn id="717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19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20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1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2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3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4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725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726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27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728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29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730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31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732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3" fill="hold">
                      <p:stCondLst>
                        <p:cond delay="indefinite"/>
                      </p:stCondLst>
                      <p:childTnLst>
                        <p:par>
                          <p:cTn id="734" fill="hold">
                            <p:stCondLst>
                              <p:cond delay="0"/>
                            </p:stCondLst>
                            <p:childTnLst>
                              <p:par>
                                <p:cTn id="735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36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37" dur="500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8" dur="50" decel="100000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9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74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9"/>
                  </p:tgtEl>
                </p:cond>
              </p:nextCondLst>
            </p:seq>
            <p:seq concurrent="1" nextAc="seek">
              <p:cTn id="741" restart="whenNotActive" fill="hold" evtFilter="cancelBubble" nodeType="interactiveSeq">
                <p:stCondLst>
                  <p:cond evt="onClick" delay="0">
                    <p:tgtEl>
                      <p:spTgt spid="7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42" fill="hold">
                      <p:stCondLst>
                        <p:cond delay="0"/>
                      </p:stCondLst>
                      <p:childTnLst>
                        <p:par>
                          <p:cTn id="743" fill="hold">
                            <p:stCondLst>
                              <p:cond delay="0"/>
                            </p:stCondLst>
                            <p:childTnLst>
                              <p:par>
                                <p:cTn id="744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46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47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8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9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0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1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752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753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54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755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56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757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58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759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60" fill="hold">
                      <p:stCondLst>
                        <p:cond delay="indefinite"/>
                      </p:stCondLst>
                      <p:childTnLst>
                        <p:par>
                          <p:cTn id="761" fill="hold">
                            <p:stCondLst>
                              <p:cond delay="0"/>
                            </p:stCondLst>
                            <p:childTnLst>
                              <p:par>
                                <p:cTn id="762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63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64" dur="500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5" dur="50" decel="100000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6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76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2"/>
                  </p:tgtEl>
                </p:cond>
              </p:nextCondLst>
            </p:seq>
            <p:seq concurrent="1" nextAc="seek">
              <p:cTn id="768" restart="whenNotActive" fill="hold" evtFilter="cancelBubble" nodeType="interactiveSeq">
                <p:stCondLst>
                  <p:cond evt="onClick" delay="0">
                    <p:tgtEl>
                      <p:spTgt spid="7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69" fill="hold">
                      <p:stCondLst>
                        <p:cond delay="0"/>
                      </p:stCondLst>
                      <p:childTnLst>
                        <p:par>
                          <p:cTn id="770" fill="hold">
                            <p:stCondLst>
                              <p:cond delay="0"/>
                            </p:stCondLst>
                            <p:childTnLst>
                              <p:par>
                                <p:cTn id="771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73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74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5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6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7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8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779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780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81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782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83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784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85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786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87" fill="hold">
                      <p:stCondLst>
                        <p:cond delay="indefinite"/>
                      </p:stCondLst>
                      <p:childTnLst>
                        <p:par>
                          <p:cTn id="788" fill="hold">
                            <p:stCondLst>
                              <p:cond delay="0"/>
                            </p:stCondLst>
                            <p:childTnLst>
                              <p:par>
                                <p:cTn id="789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90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91" dur="500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2" dur="50" decel="100000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3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79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3"/>
                  </p:tgtEl>
                </p:cond>
              </p:nextCondLst>
            </p:seq>
            <p:seq concurrent="1" nextAc="seek">
              <p:cTn id="795" restart="whenNotActive" fill="hold" evtFilter="cancelBubble" nodeType="interactiveSeq">
                <p:stCondLst>
                  <p:cond evt="onClick" delay="0">
                    <p:tgtEl>
                      <p:spTgt spid="7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96" fill="hold">
                      <p:stCondLst>
                        <p:cond delay="0"/>
                      </p:stCondLst>
                      <p:childTnLst>
                        <p:par>
                          <p:cTn id="797" fill="hold">
                            <p:stCondLst>
                              <p:cond delay="0"/>
                            </p:stCondLst>
                            <p:childTnLst>
                              <p:par>
                                <p:cTn id="798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00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01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2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3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4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5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806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807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08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809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10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811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12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813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14" fill="hold">
                      <p:stCondLst>
                        <p:cond delay="indefinite"/>
                      </p:stCondLst>
                      <p:childTnLst>
                        <p:par>
                          <p:cTn id="815" fill="hold">
                            <p:stCondLst>
                              <p:cond delay="0"/>
                            </p:stCondLst>
                            <p:childTnLst>
                              <p:par>
                                <p:cTn id="816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17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18" dur="500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9" dur="50" decel="100000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0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82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4"/>
                  </p:tgtEl>
                </p:cond>
              </p:nextCondLst>
            </p:seq>
            <p:seq concurrent="1" nextAc="seek">
              <p:cTn id="822" restart="whenNotActive" fill="hold" evtFilter="cancelBubble" nodeType="interactiveSeq">
                <p:stCondLst>
                  <p:cond evt="onClick" delay="0">
                    <p:tgtEl>
                      <p:spTgt spid="7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23" fill="hold">
                      <p:stCondLst>
                        <p:cond delay="0"/>
                      </p:stCondLst>
                      <p:childTnLst>
                        <p:par>
                          <p:cTn id="824" fill="hold">
                            <p:stCondLst>
                              <p:cond delay="0"/>
                            </p:stCondLst>
                            <p:childTnLst>
                              <p:par>
                                <p:cTn id="825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27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28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9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0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1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2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833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834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35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836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37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838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39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840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41" fill="hold">
                      <p:stCondLst>
                        <p:cond delay="indefinite"/>
                      </p:stCondLst>
                      <p:childTnLst>
                        <p:par>
                          <p:cTn id="842" fill="hold">
                            <p:stCondLst>
                              <p:cond delay="0"/>
                            </p:stCondLst>
                            <p:childTnLst>
                              <p:par>
                                <p:cTn id="843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44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45" dur="500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6" dur="50" decel="100000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7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84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5"/>
                  </p:tgtEl>
                </p:cond>
              </p:nextCondLst>
            </p:seq>
            <p:seq concurrent="1" nextAc="seek">
              <p:cTn id="849" restart="whenNotActive" fill="hold" evtFilter="cancelBubble" nodeType="interactiveSeq">
                <p:stCondLst>
                  <p:cond evt="onClick" delay="0">
                    <p:tgtEl>
                      <p:spTgt spid="7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50" fill="hold">
                      <p:stCondLst>
                        <p:cond delay="0"/>
                      </p:stCondLst>
                      <p:childTnLst>
                        <p:par>
                          <p:cTn id="851" fill="hold">
                            <p:stCondLst>
                              <p:cond delay="0"/>
                            </p:stCondLst>
                            <p:childTnLst>
                              <p:par>
                                <p:cTn id="852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54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55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6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7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8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9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860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861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62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863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64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865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66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867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68" fill="hold">
                      <p:stCondLst>
                        <p:cond delay="indefinite"/>
                      </p:stCondLst>
                      <p:childTnLst>
                        <p:par>
                          <p:cTn id="869" fill="hold">
                            <p:stCondLst>
                              <p:cond delay="0"/>
                            </p:stCondLst>
                            <p:childTnLst>
                              <p:par>
                                <p:cTn id="870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71" dur="5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72" dur="500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3" dur="50" decel="100000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4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87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6"/>
                  </p:tgtEl>
                </p:cond>
              </p:nextCondLst>
            </p:seq>
            <p:seq concurrent="1" nextAc="seek">
              <p:cTn id="876" restart="whenNotActive" fill="hold" evtFilter="cancelBubble" nodeType="interactiveSeq">
                <p:stCondLst>
                  <p:cond evt="onClick" delay="0">
                    <p:tgtEl>
                      <p:spTgt spid="7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77" fill="hold">
                      <p:stCondLst>
                        <p:cond delay="0"/>
                      </p:stCondLst>
                      <p:childTnLst>
                        <p:par>
                          <p:cTn id="878" fill="hold">
                            <p:stCondLst>
                              <p:cond delay="0"/>
                            </p:stCondLst>
                            <p:childTnLst>
                              <p:par>
                                <p:cTn id="879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81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82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3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4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5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6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887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888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89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890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91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892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93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894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95" fill="hold">
                      <p:stCondLst>
                        <p:cond delay="indefinite"/>
                      </p:stCondLst>
                      <p:childTnLst>
                        <p:par>
                          <p:cTn id="896" fill="hold">
                            <p:stCondLst>
                              <p:cond delay="0"/>
                            </p:stCondLst>
                            <p:childTnLst>
                              <p:par>
                                <p:cTn id="897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98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99" dur="500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0" dur="50" decel="100000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1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90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7"/>
                  </p:tgtEl>
                </p:cond>
              </p:nextCondLst>
            </p:seq>
            <p:seq concurrent="1" nextAc="seek">
              <p:cTn id="903" restart="whenNotActive" fill="hold" evtFilter="cancelBubble" nodeType="interactiveSeq">
                <p:stCondLst>
                  <p:cond evt="onClick" delay="0">
                    <p:tgtEl>
                      <p:spTgt spid="8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04" fill="hold">
                      <p:stCondLst>
                        <p:cond delay="0"/>
                      </p:stCondLst>
                      <p:childTnLst>
                        <p:par>
                          <p:cTn id="905" fill="hold">
                            <p:stCondLst>
                              <p:cond delay="0"/>
                            </p:stCondLst>
                            <p:childTnLst>
                              <p:par>
                                <p:cTn id="906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08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09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0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1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2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3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914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915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16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917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18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919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20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921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22" fill="hold">
                      <p:stCondLst>
                        <p:cond delay="indefinite"/>
                      </p:stCondLst>
                      <p:childTnLst>
                        <p:par>
                          <p:cTn id="923" fill="hold">
                            <p:stCondLst>
                              <p:cond delay="0"/>
                            </p:stCondLst>
                            <p:childTnLst>
                              <p:par>
                                <p:cTn id="924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25" dur="5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26" dur="500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7" dur="50" decel="100000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8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92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4"/>
                  </p:tgtEl>
                </p:cond>
              </p:nextCondLst>
            </p:seq>
            <p:seq concurrent="1" nextAc="seek">
              <p:cTn id="930" restart="whenNotActive" fill="hold" evtFilter="cancelBubble" nodeType="interactiveSeq">
                <p:stCondLst>
                  <p:cond evt="onClick" delay="0">
                    <p:tgtEl>
                      <p:spTgt spid="8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31" fill="hold">
                      <p:stCondLst>
                        <p:cond delay="0"/>
                      </p:stCondLst>
                      <p:childTnLst>
                        <p:par>
                          <p:cTn id="932" fill="hold">
                            <p:stCondLst>
                              <p:cond delay="0"/>
                            </p:stCondLst>
                            <p:childTnLst>
                              <p:par>
                                <p:cTn id="933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35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36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7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8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9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40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941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942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43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944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45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946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47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948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49" fill="hold">
                      <p:stCondLst>
                        <p:cond delay="indefinite"/>
                      </p:stCondLst>
                      <p:childTnLst>
                        <p:par>
                          <p:cTn id="950" fill="hold">
                            <p:stCondLst>
                              <p:cond delay="0"/>
                            </p:stCondLst>
                            <p:childTnLst>
                              <p:par>
                                <p:cTn id="951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52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53" dur="500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54" dur="50" decel="100000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55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95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5"/>
                  </p:tgtEl>
                </p:cond>
              </p:nextCondLst>
            </p:seq>
            <p:seq concurrent="1" nextAc="seek">
              <p:cTn id="957" restart="whenNotActive" fill="hold" evtFilter="cancelBubble" nodeType="interactiveSeq">
                <p:stCondLst>
                  <p:cond evt="onClick" delay="0">
                    <p:tgtEl>
                      <p:spTgt spid="8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58" fill="hold">
                      <p:stCondLst>
                        <p:cond delay="0"/>
                      </p:stCondLst>
                      <p:childTnLst>
                        <p:par>
                          <p:cTn id="959" fill="hold">
                            <p:stCondLst>
                              <p:cond delay="0"/>
                            </p:stCondLst>
                            <p:childTnLst>
                              <p:par>
                                <p:cTn id="960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62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63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64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65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66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67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968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969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70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971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72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973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74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975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76" fill="hold">
                      <p:stCondLst>
                        <p:cond delay="indefinite"/>
                      </p:stCondLst>
                      <p:childTnLst>
                        <p:par>
                          <p:cTn id="977" fill="hold">
                            <p:stCondLst>
                              <p:cond delay="0"/>
                            </p:stCondLst>
                            <p:childTnLst>
                              <p:par>
                                <p:cTn id="978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79" dur="500"/>
                                        <p:tgtEl>
                                          <p:spTgt spid="9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80" dur="500"/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1" dur="50" decel="100000"/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98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8"/>
                  </p:tgtEl>
                </p:cond>
              </p:nextCondLst>
            </p:seq>
            <p:seq concurrent="1" nextAc="seek">
              <p:cTn id="984" restart="whenNotActive" fill="hold" evtFilter="cancelBubble" nodeType="interactiveSeq">
                <p:stCondLst>
                  <p:cond evt="onClick" delay="0">
                    <p:tgtEl>
                      <p:spTgt spid="8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85" fill="hold">
                      <p:stCondLst>
                        <p:cond delay="0"/>
                      </p:stCondLst>
                      <p:childTnLst>
                        <p:par>
                          <p:cTn id="986" fill="hold">
                            <p:stCondLst>
                              <p:cond delay="0"/>
                            </p:stCondLst>
                            <p:childTnLst>
                              <p:par>
                                <p:cTn id="987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89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0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91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92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93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94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995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996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97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998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99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000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001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002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03" fill="hold">
                      <p:stCondLst>
                        <p:cond delay="indefinite"/>
                      </p:stCondLst>
                      <p:childTnLst>
                        <p:par>
                          <p:cTn id="1004" fill="hold">
                            <p:stCondLst>
                              <p:cond delay="0"/>
                            </p:stCondLst>
                            <p:childTnLst>
                              <p:par>
                                <p:cTn id="1005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06" dur="5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07" dur="500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8" dur="50" decel="100000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9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0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9"/>
                  </p:tgtEl>
                </p:cond>
              </p:nextCondLst>
            </p:seq>
            <p:seq concurrent="1" nextAc="seek">
              <p:cTn id="1011" restart="whenNotActive" fill="hold" evtFilter="cancelBubble" nodeType="interactiveSeq">
                <p:stCondLst>
                  <p:cond evt="onClick" delay="0">
                    <p:tgtEl>
                      <p:spTgt spid="9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012" fill="hold">
                      <p:stCondLst>
                        <p:cond delay="0"/>
                      </p:stCondLst>
                      <p:childTnLst>
                        <p:par>
                          <p:cTn id="1013" fill="hold">
                            <p:stCondLst>
                              <p:cond delay="0"/>
                            </p:stCondLst>
                            <p:childTnLst>
                              <p:par>
                                <p:cTn id="1014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16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17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8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9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20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21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022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023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024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025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026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027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028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029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30" fill="hold">
                      <p:stCondLst>
                        <p:cond delay="indefinite"/>
                      </p:stCondLst>
                      <p:childTnLst>
                        <p:par>
                          <p:cTn id="1031" fill="hold">
                            <p:stCondLst>
                              <p:cond delay="0"/>
                            </p:stCondLst>
                            <p:childTnLst>
                              <p:par>
                                <p:cTn id="1032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33" dur="5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34" dur="500"/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35" dur="50" decel="100000"/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36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03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0"/>
                  </p:tgtEl>
                </p:cond>
              </p:nextCondLst>
            </p:seq>
            <p:seq concurrent="1" nextAc="seek">
              <p:cTn id="1038" restart="whenNotActive" fill="hold" evtFilter="cancelBubble" nodeType="interactiveSeq">
                <p:stCondLst>
                  <p:cond evt="onClick" delay="0">
                    <p:tgtEl>
                      <p:spTgt spid="9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039" fill="hold">
                      <p:stCondLst>
                        <p:cond delay="0"/>
                      </p:stCondLst>
                      <p:childTnLst>
                        <p:par>
                          <p:cTn id="1040" fill="hold">
                            <p:stCondLst>
                              <p:cond delay="0"/>
                            </p:stCondLst>
                            <p:childTnLst>
                              <p:par>
                                <p:cTn id="1041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43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44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45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46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47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48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049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050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051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052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053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054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055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056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57" fill="hold">
                      <p:stCondLst>
                        <p:cond delay="indefinite"/>
                      </p:stCondLst>
                      <p:childTnLst>
                        <p:par>
                          <p:cTn id="1058" fill="hold">
                            <p:stCondLst>
                              <p:cond delay="0"/>
                            </p:stCondLst>
                            <p:childTnLst>
                              <p:par>
                                <p:cTn id="1059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60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1" dur="500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62" dur="50" decel="100000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63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06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1"/>
                  </p:tgtEl>
                </p:cond>
              </p:nextCondLst>
            </p:seq>
            <p:seq concurrent="1" nextAc="seek">
              <p:cTn id="1065" restart="whenNotActive" fill="hold" evtFilter="cancelBubble" nodeType="interactiveSeq">
                <p:stCondLst>
                  <p:cond evt="onClick" delay="0">
                    <p:tgtEl>
                      <p:spTgt spid="9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066" fill="hold">
                      <p:stCondLst>
                        <p:cond delay="0"/>
                      </p:stCondLst>
                      <p:childTnLst>
                        <p:par>
                          <p:cTn id="1067" fill="hold">
                            <p:stCondLst>
                              <p:cond delay="0"/>
                            </p:stCondLst>
                            <p:childTnLst>
                              <p:par>
                                <p:cTn id="1068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70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71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2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3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4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5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076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077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078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079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080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081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082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083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84" fill="hold">
                      <p:stCondLst>
                        <p:cond delay="indefinite"/>
                      </p:stCondLst>
                      <p:childTnLst>
                        <p:par>
                          <p:cTn id="1085" fill="hold">
                            <p:stCondLst>
                              <p:cond delay="0"/>
                            </p:stCondLst>
                            <p:childTnLst>
                              <p:par>
                                <p:cTn id="1086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87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88" dur="500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9" dur="50" decel="100000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90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09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2"/>
                  </p:tgtEl>
                </p:cond>
              </p:nextCondLst>
            </p:seq>
            <p:seq concurrent="1" nextAc="seek">
              <p:cTn id="1092" restart="whenNotActive" fill="hold" evtFilter="cancelBubble" nodeType="interactiveSeq">
                <p:stCondLst>
                  <p:cond evt="onClick" delay="0">
                    <p:tgtEl>
                      <p:spTgt spid="9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093" fill="hold">
                      <p:stCondLst>
                        <p:cond delay="0"/>
                      </p:stCondLst>
                      <p:childTnLst>
                        <p:par>
                          <p:cTn id="1094" fill="hold">
                            <p:stCondLst>
                              <p:cond delay="0"/>
                            </p:stCondLst>
                            <p:childTnLst>
                              <p:par>
                                <p:cTn id="1095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97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98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99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00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01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02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103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104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105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106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107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108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109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110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11" fill="hold">
                      <p:stCondLst>
                        <p:cond delay="indefinite"/>
                      </p:stCondLst>
                      <p:childTnLst>
                        <p:par>
                          <p:cTn id="1112" fill="hold">
                            <p:stCondLst>
                              <p:cond delay="0"/>
                            </p:stCondLst>
                            <p:childTnLst>
                              <p:par>
                                <p:cTn id="1113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14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15" dur="500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16" dur="50" decel="100000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17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11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3"/>
                  </p:tgtEl>
                </p:cond>
              </p:nextCondLst>
            </p:seq>
            <p:seq concurrent="1" nextAc="seek">
              <p:cTn id="1119" restart="whenNotActive" fill="hold" evtFilter="cancelBubble" nodeType="interactiveSeq">
                <p:stCondLst>
                  <p:cond evt="onClick" delay="0">
                    <p:tgtEl>
                      <p:spTgt spid="10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20" fill="hold">
                      <p:stCondLst>
                        <p:cond delay="0"/>
                      </p:stCondLst>
                      <p:childTnLst>
                        <p:par>
                          <p:cTn id="1121" fill="hold">
                            <p:stCondLst>
                              <p:cond delay="0"/>
                            </p:stCondLst>
                            <p:childTnLst>
                              <p:par>
                                <p:cTn id="1122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24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25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26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27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28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29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130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131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132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133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134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135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136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137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38" fill="hold">
                      <p:stCondLst>
                        <p:cond delay="indefinite"/>
                      </p:stCondLst>
                      <p:childTnLst>
                        <p:par>
                          <p:cTn id="1139" fill="hold">
                            <p:stCondLst>
                              <p:cond delay="0"/>
                            </p:stCondLst>
                            <p:childTnLst>
                              <p:par>
                                <p:cTn id="1140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41" dur="5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42" dur="500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43" dur="50" decel="100000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44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14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0"/>
                  </p:tgtEl>
                </p:cond>
              </p:nextCondLst>
            </p:seq>
            <p:seq concurrent="1" nextAc="seek">
              <p:cTn id="1146" restart="whenNotActive" fill="hold" evtFilter="cancelBubble" nodeType="interactiveSeq">
                <p:stCondLst>
                  <p:cond evt="onClick" delay="0">
                    <p:tgtEl>
                      <p:spTgt spid="10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47" fill="hold">
                      <p:stCondLst>
                        <p:cond delay="0"/>
                      </p:stCondLst>
                      <p:childTnLst>
                        <p:par>
                          <p:cTn id="1148" fill="hold">
                            <p:stCondLst>
                              <p:cond delay="0"/>
                            </p:stCondLst>
                            <p:childTnLst>
                              <p:par>
                                <p:cTn id="1149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51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52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53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54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55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56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157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158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159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160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161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162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163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164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65" fill="hold">
                      <p:stCondLst>
                        <p:cond delay="indefinite"/>
                      </p:stCondLst>
                      <p:childTnLst>
                        <p:par>
                          <p:cTn id="1166" fill="hold">
                            <p:stCondLst>
                              <p:cond delay="0"/>
                            </p:stCondLst>
                            <p:childTnLst>
                              <p:par>
                                <p:cTn id="1167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68" dur="500"/>
                                        <p:tgtEl>
                                          <p:spTgt spid="10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69" dur="500"/>
                                        <p:tgtEl>
                                          <p:spTgt spid="10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70" dur="50" decel="100000"/>
                                        <p:tgtEl>
                                          <p:spTgt spid="1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71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17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1"/>
                  </p:tgtEl>
                </p:cond>
              </p:nextCondLst>
            </p:seq>
            <p:seq concurrent="1" nextAc="seek">
              <p:cTn id="1173" restart="whenNotActive" fill="hold" evtFilter="cancelBubble" nodeType="interactiveSeq">
                <p:stCondLst>
                  <p:cond evt="onClick" delay="0">
                    <p:tgtEl>
                      <p:spTgt spid="10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74" fill="hold">
                      <p:stCondLst>
                        <p:cond delay="0"/>
                      </p:stCondLst>
                      <p:childTnLst>
                        <p:par>
                          <p:cTn id="1175" fill="hold">
                            <p:stCondLst>
                              <p:cond delay="0"/>
                            </p:stCondLst>
                            <p:childTnLst>
                              <p:par>
                                <p:cTn id="1176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78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79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80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81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82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83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184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185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186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187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188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189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190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191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92" fill="hold">
                      <p:stCondLst>
                        <p:cond delay="indefinite"/>
                      </p:stCondLst>
                      <p:childTnLst>
                        <p:par>
                          <p:cTn id="1193" fill="hold">
                            <p:stCondLst>
                              <p:cond delay="0"/>
                            </p:stCondLst>
                            <p:childTnLst>
                              <p:par>
                                <p:cTn id="1194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95" dur="500"/>
                                        <p:tgtEl>
                                          <p:spTgt spid="1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96" dur="500"/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97" dur="50" decel="100000"/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98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19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4"/>
                  </p:tgtEl>
                </p:cond>
              </p:nextCondLst>
            </p:seq>
            <p:seq concurrent="1" nextAc="seek">
              <p:cTn id="1200" restart="whenNotActive" fill="hold" evtFilter="cancelBubble" nodeType="interactiveSeq">
                <p:stCondLst>
                  <p:cond evt="onClick" delay="0">
                    <p:tgtEl>
                      <p:spTgt spid="10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201" fill="hold">
                      <p:stCondLst>
                        <p:cond delay="0"/>
                      </p:stCondLst>
                      <p:childTnLst>
                        <p:par>
                          <p:cTn id="1202" fill="hold">
                            <p:stCondLst>
                              <p:cond delay="0"/>
                            </p:stCondLst>
                            <p:childTnLst>
                              <p:par>
                                <p:cTn id="1203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05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06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07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08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09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10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211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212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13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214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15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216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17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218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19" fill="hold">
                      <p:stCondLst>
                        <p:cond delay="indefinite"/>
                      </p:stCondLst>
                      <p:childTnLst>
                        <p:par>
                          <p:cTn id="1220" fill="hold">
                            <p:stCondLst>
                              <p:cond delay="0"/>
                            </p:stCondLst>
                            <p:childTnLst>
                              <p:par>
                                <p:cTn id="1221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22" dur="5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23" dur="500"/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24" dur="50" decel="100000"/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25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22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5"/>
                  </p:tgtEl>
                </p:cond>
              </p:nextCondLst>
            </p:seq>
            <p:seq concurrent="1" nextAc="seek">
              <p:cTn id="1227" restart="whenNotActive" fill="hold" evtFilter="cancelBubble" nodeType="interactiveSeq">
                <p:stCondLst>
                  <p:cond evt="onClick" delay="0">
                    <p:tgtEl>
                      <p:spTgt spid="10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228" fill="hold">
                      <p:stCondLst>
                        <p:cond delay="0"/>
                      </p:stCondLst>
                      <p:childTnLst>
                        <p:par>
                          <p:cTn id="1229" fill="hold">
                            <p:stCondLst>
                              <p:cond delay="0"/>
                            </p:stCondLst>
                            <p:childTnLst>
                              <p:par>
                                <p:cTn id="1230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32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33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34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35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36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37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238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239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40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241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42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243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44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245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46" fill="hold">
                      <p:stCondLst>
                        <p:cond delay="indefinite"/>
                      </p:stCondLst>
                      <p:childTnLst>
                        <p:par>
                          <p:cTn id="1247" fill="hold">
                            <p:stCondLst>
                              <p:cond delay="0"/>
                            </p:stCondLst>
                            <p:childTnLst>
                              <p:par>
                                <p:cTn id="1248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49" dur="500"/>
                                        <p:tgtEl>
                                          <p:spTgt spid="1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50" dur="500"/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51" dur="50" decel="100000"/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5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25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6"/>
                  </p:tgtEl>
                </p:cond>
              </p:nextCondLst>
            </p:seq>
            <p:seq concurrent="1" nextAc="seek">
              <p:cTn id="1254" restart="whenNotActive" fill="hold" evtFilter="cancelBubble" nodeType="interactiveSeq">
                <p:stCondLst>
                  <p:cond evt="onClick" delay="0">
                    <p:tgtEl>
                      <p:spTgt spid="10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255" fill="hold">
                      <p:stCondLst>
                        <p:cond delay="0"/>
                      </p:stCondLst>
                      <p:childTnLst>
                        <p:par>
                          <p:cTn id="1256" fill="hold">
                            <p:stCondLst>
                              <p:cond delay="0"/>
                            </p:stCondLst>
                            <p:childTnLst>
                              <p:par>
                                <p:cTn id="1257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59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60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61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62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63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64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265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266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67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268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69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270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71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272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73" fill="hold">
                      <p:stCondLst>
                        <p:cond delay="indefinite"/>
                      </p:stCondLst>
                      <p:childTnLst>
                        <p:par>
                          <p:cTn id="1274" fill="hold">
                            <p:stCondLst>
                              <p:cond delay="0"/>
                            </p:stCondLst>
                            <p:childTnLst>
                              <p:par>
                                <p:cTn id="1275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76" dur="500"/>
                                        <p:tgtEl>
                                          <p:spTgt spid="1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77" dur="500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78" dur="50" decel="100000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79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28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7"/>
                  </p:tgtEl>
                </p:cond>
              </p:nextCondLst>
            </p:seq>
            <p:seq concurrent="1" nextAc="seek">
              <p:cTn id="1281" restart="whenNotActive" fill="hold" evtFilter="cancelBubble" nodeType="interactiveSeq">
                <p:stCondLst>
                  <p:cond evt="onClick" delay="0">
                    <p:tgtEl>
                      <p:spTgt spid="10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282" fill="hold">
                      <p:stCondLst>
                        <p:cond delay="0"/>
                      </p:stCondLst>
                      <p:childTnLst>
                        <p:par>
                          <p:cTn id="1283" fill="hold">
                            <p:stCondLst>
                              <p:cond delay="0"/>
                            </p:stCondLst>
                            <p:childTnLst>
                              <p:par>
                                <p:cTn id="1284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86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87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88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89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90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91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292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293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94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295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96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297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98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299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00" fill="hold">
                      <p:stCondLst>
                        <p:cond delay="indefinite"/>
                      </p:stCondLst>
                      <p:childTnLst>
                        <p:par>
                          <p:cTn id="1301" fill="hold">
                            <p:stCondLst>
                              <p:cond delay="0"/>
                            </p:stCondLst>
                            <p:childTnLst>
                              <p:par>
                                <p:cTn id="1302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03" dur="500"/>
                                        <p:tgtEl>
                                          <p:spTgt spid="1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04" dur="500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05" dur="50" decel="100000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06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0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8"/>
                  </p:tgtEl>
                </p:cond>
              </p:nextCondLst>
            </p:seq>
            <p:seq concurrent="1" nextAc="seek">
              <p:cTn id="1308" restart="whenNotActive" fill="hold" evtFilter="cancelBubble" nodeType="interactiveSeq">
                <p:stCondLst>
                  <p:cond evt="onClick" delay="0">
                    <p:tgtEl>
                      <p:spTgt spid="10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09" fill="hold">
                      <p:stCondLst>
                        <p:cond delay="0"/>
                      </p:stCondLst>
                      <p:childTnLst>
                        <p:par>
                          <p:cTn id="1310" fill="hold">
                            <p:stCondLst>
                              <p:cond delay="0"/>
                            </p:stCondLst>
                            <p:childTnLst>
                              <p:par>
                                <p:cTn id="1311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13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14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15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16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17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18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319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320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321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322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323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324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325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326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27" fill="hold">
                      <p:stCondLst>
                        <p:cond delay="indefinite"/>
                      </p:stCondLst>
                      <p:childTnLst>
                        <p:par>
                          <p:cTn id="1328" fill="hold">
                            <p:stCondLst>
                              <p:cond delay="0"/>
                            </p:stCondLst>
                            <p:childTnLst>
                              <p:par>
                                <p:cTn id="1329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30" dur="500"/>
                                        <p:tgtEl>
                                          <p:spTgt spid="1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31" dur="500"/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32" dur="50" decel="100000"/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33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3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9"/>
                  </p:tgtEl>
                </p:cond>
              </p:nextCondLst>
            </p:seq>
            <p:seq concurrent="1" nextAc="seek">
              <p:cTn id="1335" restart="whenNotActive" fill="hold" evtFilter="cancelBubble" nodeType="interactiveSeq">
                <p:stCondLst>
                  <p:cond evt="onClick" delay="0">
                    <p:tgtEl>
                      <p:spTgt spid="11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36" fill="hold">
                      <p:stCondLst>
                        <p:cond delay="0"/>
                      </p:stCondLst>
                      <p:childTnLst>
                        <p:par>
                          <p:cTn id="1337" fill="hold">
                            <p:stCondLst>
                              <p:cond delay="0"/>
                            </p:stCondLst>
                            <p:childTnLst>
                              <p:par>
                                <p:cTn id="1338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40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41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42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43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44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45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346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347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348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349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350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351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352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353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54" fill="hold">
                      <p:stCondLst>
                        <p:cond delay="indefinite"/>
                      </p:stCondLst>
                      <p:childTnLst>
                        <p:par>
                          <p:cTn id="1355" fill="hold">
                            <p:stCondLst>
                              <p:cond delay="0"/>
                            </p:stCondLst>
                            <p:childTnLst>
                              <p:par>
                                <p:cTn id="1356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57" dur="500"/>
                                        <p:tgtEl>
                                          <p:spTgt spid="1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58" dur="500"/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59" dur="50" decel="100000"/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60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6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16"/>
                  </p:tgtEl>
                </p:cond>
              </p:nextCondLst>
            </p:seq>
            <p:seq concurrent="1" nextAc="seek">
              <p:cTn id="1362" restart="whenNotActive" fill="hold" evtFilter="cancelBubble" nodeType="interactiveSeq">
                <p:stCondLst>
                  <p:cond evt="onClick" delay="0">
                    <p:tgtEl>
                      <p:spTgt spid="11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63" fill="hold">
                      <p:stCondLst>
                        <p:cond delay="0"/>
                      </p:stCondLst>
                      <p:childTnLst>
                        <p:par>
                          <p:cTn id="1364" fill="hold">
                            <p:stCondLst>
                              <p:cond delay="0"/>
                            </p:stCondLst>
                            <p:childTnLst>
                              <p:par>
                                <p:cTn id="1365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67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68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69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70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71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72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373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374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375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376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377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378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379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380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81" fill="hold">
                      <p:stCondLst>
                        <p:cond delay="indefinite"/>
                      </p:stCondLst>
                      <p:childTnLst>
                        <p:par>
                          <p:cTn id="1382" fill="hold">
                            <p:stCondLst>
                              <p:cond delay="0"/>
                            </p:stCondLst>
                            <p:childTnLst>
                              <p:par>
                                <p:cTn id="1383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84" dur="500"/>
                                        <p:tgtEl>
                                          <p:spTgt spid="1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85" dur="500"/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86" dur="50" decel="100000"/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87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8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17"/>
                  </p:tgtEl>
                </p:cond>
              </p:nextCondLst>
            </p:seq>
            <p:seq concurrent="1" nextAc="seek">
              <p:cTn id="1389" restart="whenNotActive" fill="hold" evtFilter="cancelBubble" nodeType="interactiveSeq">
                <p:stCondLst>
                  <p:cond evt="onClick" delay="0">
                    <p:tgtEl>
                      <p:spTgt spid="12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90" fill="hold">
                      <p:stCondLst>
                        <p:cond delay="0"/>
                      </p:stCondLst>
                      <p:childTnLst>
                        <p:par>
                          <p:cTn id="1391" fill="hold">
                            <p:stCondLst>
                              <p:cond delay="0"/>
                            </p:stCondLst>
                            <p:childTnLst>
                              <p:par>
                                <p:cTn id="1392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94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95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96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97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98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99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400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401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402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403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404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405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406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407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08" fill="hold">
                      <p:stCondLst>
                        <p:cond delay="indefinite"/>
                      </p:stCondLst>
                      <p:childTnLst>
                        <p:par>
                          <p:cTn id="1409" fill="hold">
                            <p:stCondLst>
                              <p:cond delay="0"/>
                            </p:stCondLst>
                            <p:childTnLst>
                              <p:par>
                                <p:cTn id="1410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411" dur="500"/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12" dur="500"/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13" dur="50" decel="100000"/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14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41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0"/>
                  </p:tgtEl>
                </p:cond>
              </p:nextCondLst>
            </p:seq>
            <p:seq concurrent="1" nextAc="seek">
              <p:cTn id="1416" restart="whenNotActive" fill="hold" evtFilter="cancelBubble" nodeType="interactiveSeq">
                <p:stCondLst>
                  <p:cond evt="onClick" delay="0">
                    <p:tgtEl>
                      <p:spTgt spid="12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17" fill="hold">
                      <p:stCondLst>
                        <p:cond delay="0"/>
                      </p:stCondLst>
                      <p:childTnLst>
                        <p:par>
                          <p:cTn id="1418" fill="hold">
                            <p:stCondLst>
                              <p:cond delay="0"/>
                            </p:stCondLst>
                            <p:childTnLst>
                              <p:par>
                                <p:cTn id="1419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421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22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23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24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25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26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427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428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429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430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431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432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433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434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35" fill="hold">
                      <p:stCondLst>
                        <p:cond delay="indefinite"/>
                      </p:stCondLst>
                      <p:childTnLst>
                        <p:par>
                          <p:cTn id="1436" fill="hold">
                            <p:stCondLst>
                              <p:cond delay="0"/>
                            </p:stCondLst>
                            <p:childTnLst>
                              <p:par>
                                <p:cTn id="1437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438" dur="500"/>
                                        <p:tgtEl>
                                          <p:spTgt spid="12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39" dur="500"/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40" dur="50" decel="100000"/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41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44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1"/>
                  </p:tgtEl>
                </p:cond>
              </p:nextCondLst>
            </p:seq>
            <p:seq concurrent="1" nextAc="seek">
              <p:cTn id="1443" restart="whenNotActive" fill="hold" evtFilter="cancelBubble" nodeType="interactiveSeq">
                <p:stCondLst>
                  <p:cond evt="onClick" delay="0">
                    <p:tgtEl>
                      <p:spTgt spid="12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44" fill="hold">
                      <p:stCondLst>
                        <p:cond delay="0"/>
                      </p:stCondLst>
                      <p:childTnLst>
                        <p:par>
                          <p:cTn id="1445" fill="hold">
                            <p:stCondLst>
                              <p:cond delay="0"/>
                            </p:stCondLst>
                            <p:childTnLst>
                              <p:par>
                                <p:cTn id="1446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448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49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50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51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52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53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454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455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456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457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458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459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460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461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62" fill="hold">
                      <p:stCondLst>
                        <p:cond delay="indefinite"/>
                      </p:stCondLst>
                      <p:childTnLst>
                        <p:par>
                          <p:cTn id="1463" fill="hold">
                            <p:stCondLst>
                              <p:cond delay="0"/>
                            </p:stCondLst>
                            <p:childTnLst>
                              <p:par>
                                <p:cTn id="1464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465" dur="500"/>
                                        <p:tgtEl>
                                          <p:spTgt spid="12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66" dur="500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67" dur="50" decel="100000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68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46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2"/>
                  </p:tgtEl>
                </p:cond>
              </p:nextCondLst>
            </p:seq>
            <p:seq concurrent="1" nextAc="seek">
              <p:cTn id="1470" restart="whenNotActive" fill="hold" evtFilter="cancelBubble" nodeType="interactiveSeq">
                <p:stCondLst>
                  <p:cond evt="onClick" delay="0">
                    <p:tgtEl>
                      <p:spTgt spid="12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71" fill="hold">
                      <p:stCondLst>
                        <p:cond delay="0"/>
                      </p:stCondLst>
                      <p:childTnLst>
                        <p:par>
                          <p:cTn id="1472" fill="hold">
                            <p:stCondLst>
                              <p:cond delay="0"/>
                            </p:stCondLst>
                            <p:childTnLst>
                              <p:par>
                                <p:cTn id="1473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475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76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77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78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79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80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481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482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483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484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485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486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487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488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89" fill="hold">
                      <p:stCondLst>
                        <p:cond delay="indefinite"/>
                      </p:stCondLst>
                      <p:childTnLst>
                        <p:par>
                          <p:cTn id="1490" fill="hold">
                            <p:stCondLst>
                              <p:cond delay="0"/>
                            </p:stCondLst>
                            <p:childTnLst>
                              <p:par>
                                <p:cTn id="1491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492" dur="5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93" dur="500"/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94" dur="50" decel="100000"/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95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49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3"/>
                  </p:tgtEl>
                </p:cond>
              </p:nextCondLst>
            </p:seq>
            <p:seq concurrent="1" nextAc="seek">
              <p:cTn id="1497" restart="whenNotActive" fill="hold" evtFilter="cancelBubble" nodeType="interactiveSeq">
                <p:stCondLst>
                  <p:cond evt="onClick" delay="0">
                    <p:tgtEl>
                      <p:spTgt spid="12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98" fill="hold">
                      <p:stCondLst>
                        <p:cond delay="0"/>
                      </p:stCondLst>
                      <p:childTnLst>
                        <p:par>
                          <p:cTn id="1499" fill="hold">
                            <p:stCondLst>
                              <p:cond delay="0"/>
                            </p:stCondLst>
                            <p:childTnLst>
                              <p:par>
                                <p:cTn id="1500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02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03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04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05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06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07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508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509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510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511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512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513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514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515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16" fill="hold">
                      <p:stCondLst>
                        <p:cond delay="indefinite"/>
                      </p:stCondLst>
                      <p:childTnLst>
                        <p:par>
                          <p:cTn id="1517" fill="hold">
                            <p:stCondLst>
                              <p:cond delay="0"/>
                            </p:stCondLst>
                            <p:childTnLst>
                              <p:par>
                                <p:cTn id="1518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519" dur="500"/>
                                        <p:tgtEl>
                                          <p:spTgt spid="13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20" dur="500"/>
                                        <p:tgtEl>
                                          <p:spTgt spid="1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21" dur="50" decel="100000"/>
                                        <p:tgtEl>
                                          <p:spTgt spid="1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2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52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4"/>
                  </p:tgtEl>
                </p:cond>
              </p:nextCondLst>
            </p:seq>
            <p:seq concurrent="1" nextAc="seek">
              <p:cTn id="1524" restart="whenNotActive" fill="hold" evtFilter="cancelBubble" nodeType="interactiveSeq">
                <p:stCondLst>
                  <p:cond evt="onClick" delay="0">
                    <p:tgtEl>
                      <p:spTgt spid="12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525" fill="hold">
                      <p:stCondLst>
                        <p:cond delay="0"/>
                      </p:stCondLst>
                      <p:childTnLst>
                        <p:par>
                          <p:cTn id="1526" fill="hold">
                            <p:stCondLst>
                              <p:cond delay="0"/>
                            </p:stCondLst>
                            <p:childTnLst>
                              <p:par>
                                <p:cTn id="1527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29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30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31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32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33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34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535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536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537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538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539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540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541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542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43" fill="hold">
                      <p:stCondLst>
                        <p:cond delay="indefinite"/>
                      </p:stCondLst>
                      <p:childTnLst>
                        <p:par>
                          <p:cTn id="1544" fill="hold">
                            <p:stCondLst>
                              <p:cond delay="0"/>
                            </p:stCondLst>
                            <p:childTnLst>
                              <p:par>
                                <p:cTn id="1545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546" dur="500"/>
                                        <p:tgtEl>
                                          <p:spTgt spid="13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47" dur="500"/>
                                        <p:tgtEl>
                                          <p:spTgt spid="1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48" dur="50" decel="100000"/>
                                        <p:tgtEl>
                                          <p:spTgt spid="1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49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55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5"/>
                  </p:tgtEl>
                </p:cond>
              </p:nextCondLst>
            </p:seq>
            <p:seq concurrent="1" nextAc="seek">
              <p:cTn id="1551" restart="whenNotActive" fill="hold" evtFilter="cancelBubble" nodeType="interactiveSeq">
                <p:stCondLst>
                  <p:cond evt="onClick" delay="0">
                    <p:tgtEl>
                      <p:spTgt spid="13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552" fill="hold">
                      <p:stCondLst>
                        <p:cond delay="0"/>
                      </p:stCondLst>
                      <p:childTnLst>
                        <p:par>
                          <p:cTn id="1553" fill="hold">
                            <p:stCondLst>
                              <p:cond delay="0"/>
                            </p:stCondLst>
                            <p:childTnLst>
                              <p:par>
                                <p:cTn id="1554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56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57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58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59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60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61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562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563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564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565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566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567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568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569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70" fill="hold">
                      <p:stCondLst>
                        <p:cond delay="indefinite"/>
                      </p:stCondLst>
                      <p:childTnLst>
                        <p:par>
                          <p:cTn id="1571" fill="hold">
                            <p:stCondLst>
                              <p:cond delay="0"/>
                            </p:stCondLst>
                            <p:childTnLst>
                              <p:par>
                                <p:cTn id="1572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573" dur="500"/>
                                        <p:tgtEl>
                                          <p:spTgt spid="13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74" dur="500"/>
                                        <p:tgtEl>
                                          <p:spTgt spid="1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75" dur="50" decel="100000"/>
                                        <p:tgtEl>
                                          <p:spTgt spid="1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76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57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2"/>
                  </p:tgtEl>
                </p:cond>
              </p:nextCondLst>
            </p:seq>
            <p:seq concurrent="1" nextAc="seek">
              <p:cTn id="1578" restart="whenNotActive" fill="hold" evtFilter="cancelBubble" nodeType="interactiveSeq">
                <p:stCondLst>
                  <p:cond evt="onClick" delay="0">
                    <p:tgtEl>
                      <p:spTgt spid="13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579" fill="hold">
                      <p:stCondLst>
                        <p:cond delay="0"/>
                      </p:stCondLst>
                      <p:childTnLst>
                        <p:par>
                          <p:cTn id="1580" fill="hold">
                            <p:stCondLst>
                              <p:cond delay="0"/>
                            </p:stCondLst>
                            <p:childTnLst>
                              <p:par>
                                <p:cTn id="1581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83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84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85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86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87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88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589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590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591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592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593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594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595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596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97" fill="hold">
                      <p:stCondLst>
                        <p:cond delay="indefinite"/>
                      </p:stCondLst>
                      <p:childTnLst>
                        <p:par>
                          <p:cTn id="1598" fill="hold">
                            <p:stCondLst>
                              <p:cond delay="0"/>
                            </p:stCondLst>
                            <p:childTnLst>
                              <p:par>
                                <p:cTn id="1599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600" dur="500"/>
                                        <p:tgtEl>
                                          <p:spTgt spid="13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01" dur="500"/>
                                        <p:tgtEl>
                                          <p:spTgt spid="1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02" dur="50" decel="100000"/>
                                        <p:tgtEl>
                                          <p:spTgt spid="1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03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60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3"/>
                  </p:tgtEl>
                </p:cond>
              </p:nextCondLst>
            </p:seq>
            <p:seq concurrent="1" nextAc="seek">
              <p:cTn id="1605" restart="whenNotActive" fill="hold" evtFilter="cancelBubble" nodeType="interactiveSeq">
                <p:stCondLst>
                  <p:cond evt="onClick" delay="0">
                    <p:tgtEl>
                      <p:spTgt spid="13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606" fill="hold">
                      <p:stCondLst>
                        <p:cond delay="0"/>
                      </p:stCondLst>
                      <p:childTnLst>
                        <p:par>
                          <p:cTn id="1607" fill="hold">
                            <p:stCondLst>
                              <p:cond delay="0"/>
                            </p:stCondLst>
                            <p:childTnLst>
                              <p:par>
                                <p:cTn id="1608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610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11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12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13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14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15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616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617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618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619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620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621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622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623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24" fill="hold">
                      <p:stCondLst>
                        <p:cond delay="indefinite"/>
                      </p:stCondLst>
                      <p:childTnLst>
                        <p:par>
                          <p:cTn id="1625" fill="hold">
                            <p:stCondLst>
                              <p:cond delay="0"/>
                            </p:stCondLst>
                            <p:childTnLst>
                              <p:par>
                                <p:cTn id="1626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627" dur="500"/>
                                        <p:tgtEl>
                                          <p:spTgt spid="14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28" dur="500"/>
                                        <p:tgtEl>
                                          <p:spTgt spid="1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29" dur="50" decel="100000"/>
                                        <p:tgtEl>
                                          <p:spTgt spid="1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30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63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6"/>
                  </p:tgtEl>
                </p:cond>
              </p:nextCondLst>
            </p:seq>
            <p:seq concurrent="1" nextAc="seek">
              <p:cTn id="1632" restart="whenNotActive" fill="hold" evtFilter="cancelBubble" nodeType="interactiveSeq">
                <p:stCondLst>
                  <p:cond evt="onClick" delay="0">
                    <p:tgtEl>
                      <p:spTgt spid="13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633" fill="hold">
                      <p:stCondLst>
                        <p:cond delay="0"/>
                      </p:stCondLst>
                      <p:childTnLst>
                        <p:par>
                          <p:cTn id="1634" fill="hold">
                            <p:stCondLst>
                              <p:cond delay="0"/>
                            </p:stCondLst>
                            <p:childTnLst>
                              <p:par>
                                <p:cTn id="1635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637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38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39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40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41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42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643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644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645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646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647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648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649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650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51" fill="hold">
                      <p:stCondLst>
                        <p:cond delay="indefinite"/>
                      </p:stCondLst>
                      <p:childTnLst>
                        <p:par>
                          <p:cTn id="1652" fill="hold">
                            <p:stCondLst>
                              <p:cond delay="0"/>
                            </p:stCondLst>
                            <p:childTnLst>
                              <p:par>
                                <p:cTn id="1653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654" dur="500"/>
                                        <p:tgtEl>
                                          <p:spTgt spid="14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55" dur="500"/>
                                        <p:tgtEl>
                                          <p:spTgt spid="1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56" dur="50" decel="100000"/>
                                        <p:tgtEl>
                                          <p:spTgt spid="1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57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65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7"/>
                  </p:tgtEl>
                </p:cond>
              </p:nextCondLst>
            </p:seq>
            <p:seq concurrent="1" nextAc="seek">
              <p:cTn id="1659" restart="whenNotActive" fill="hold" evtFilter="cancelBubble" nodeType="interactiveSeq">
                <p:stCondLst>
                  <p:cond evt="onClick" delay="0">
                    <p:tgtEl>
                      <p:spTgt spid="13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660" fill="hold">
                      <p:stCondLst>
                        <p:cond delay="0"/>
                      </p:stCondLst>
                      <p:childTnLst>
                        <p:par>
                          <p:cTn id="1661" fill="hold">
                            <p:stCondLst>
                              <p:cond delay="0"/>
                            </p:stCondLst>
                            <p:childTnLst>
                              <p:par>
                                <p:cTn id="1662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664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65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66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67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68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69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670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671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672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673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674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675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676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677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78" fill="hold">
                      <p:stCondLst>
                        <p:cond delay="indefinite"/>
                      </p:stCondLst>
                      <p:childTnLst>
                        <p:par>
                          <p:cTn id="1679" fill="hold">
                            <p:stCondLst>
                              <p:cond delay="0"/>
                            </p:stCondLst>
                            <p:childTnLst>
                              <p:par>
                                <p:cTn id="1680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681" dur="500"/>
                                        <p:tgtEl>
                                          <p:spTgt spid="14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82" dur="500"/>
                                        <p:tgtEl>
                                          <p:spTgt spid="1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83" dur="50" decel="100000"/>
                                        <p:tgtEl>
                                          <p:spTgt spid="1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84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68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8"/>
                  </p:tgtEl>
                </p:cond>
              </p:nextCondLst>
            </p:seq>
            <p:seq concurrent="1" nextAc="seek">
              <p:cTn id="1686" restart="whenNotActive" fill="hold" evtFilter="cancelBubble" nodeType="interactiveSeq">
                <p:stCondLst>
                  <p:cond evt="onClick" delay="0">
                    <p:tgtEl>
                      <p:spTgt spid="13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687" fill="hold">
                      <p:stCondLst>
                        <p:cond delay="0"/>
                      </p:stCondLst>
                      <p:childTnLst>
                        <p:par>
                          <p:cTn id="1688" fill="hold">
                            <p:stCondLst>
                              <p:cond delay="0"/>
                            </p:stCondLst>
                            <p:childTnLst>
                              <p:par>
                                <p:cTn id="1689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691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92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93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94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95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96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697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698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699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700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701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702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703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704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05" fill="hold">
                      <p:stCondLst>
                        <p:cond delay="indefinite"/>
                      </p:stCondLst>
                      <p:childTnLst>
                        <p:par>
                          <p:cTn id="1706" fill="hold">
                            <p:stCondLst>
                              <p:cond delay="0"/>
                            </p:stCondLst>
                            <p:childTnLst>
                              <p:par>
                                <p:cTn id="1707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708" dur="500"/>
                                        <p:tgtEl>
                                          <p:spTgt spid="14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09" dur="500"/>
                                        <p:tgtEl>
                                          <p:spTgt spid="1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10" dur="50" decel="100000"/>
                                        <p:tgtEl>
                                          <p:spTgt spid="1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11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7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9"/>
                  </p:tgtEl>
                </p:cond>
              </p:nextCondLst>
            </p:seq>
            <p:seq concurrent="1" nextAc="seek">
              <p:cTn id="1713" restart="whenNotActive" fill="hold" evtFilter="cancelBubble" nodeType="interactiveSeq">
                <p:stCondLst>
                  <p:cond evt="onClick" delay="0">
                    <p:tgtEl>
                      <p:spTgt spid="14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714" fill="hold">
                      <p:stCondLst>
                        <p:cond delay="0"/>
                      </p:stCondLst>
                      <p:childTnLst>
                        <p:par>
                          <p:cTn id="1715" fill="hold">
                            <p:stCondLst>
                              <p:cond delay="0"/>
                            </p:stCondLst>
                            <p:childTnLst>
                              <p:par>
                                <p:cTn id="1716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18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19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20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21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22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23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724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725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726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727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728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729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730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731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32" fill="hold">
                      <p:stCondLst>
                        <p:cond delay="indefinite"/>
                      </p:stCondLst>
                      <p:childTnLst>
                        <p:par>
                          <p:cTn id="1733" fill="hold">
                            <p:stCondLst>
                              <p:cond delay="0"/>
                            </p:stCondLst>
                            <p:childTnLst>
                              <p:par>
                                <p:cTn id="1734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735" dur="500"/>
                                        <p:tgtEl>
                                          <p:spTgt spid="14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36" dur="500"/>
                                        <p:tgtEl>
                                          <p:spTgt spid="1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37" dur="50" decel="100000"/>
                                        <p:tgtEl>
                                          <p:spTgt spid="1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38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73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0"/>
                  </p:tgtEl>
                </p:cond>
              </p:nextCondLst>
            </p:seq>
            <p:seq concurrent="1" nextAc="seek">
              <p:cTn id="1740" restart="whenNotActive" fill="hold" evtFilter="cancelBubble" nodeType="interactiveSeq">
                <p:stCondLst>
                  <p:cond evt="onClick" delay="0">
                    <p:tgtEl>
                      <p:spTgt spid="14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741" fill="hold">
                      <p:stCondLst>
                        <p:cond delay="0"/>
                      </p:stCondLst>
                      <p:childTnLst>
                        <p:par>
                          <p:cTn id="1742" fill="hold">
                            <p:stCondLst>
                              <p:cond delay="0"/>
                            </p:stCondLst>
                            <p:childTnLst>
                              <p:par>
                                <p:cTn id="1743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45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46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47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48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49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50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751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752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753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754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755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756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757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758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59" fill="hold">
                      <p:stCondLst>
                        <p:cond delay="indefinite"/>
                      </p:stCondLst>
                      <p:childTnLst>
                        <p:par>
                          <p:cTn id="1760" fill="hold">
                            <p:stCondLst>
                              <p:cond delay="0"/>
                            </p:stCondLst>
                            <p:childTnLst>
                              <p:par>
                                <p:cTn id="1761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762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63" dur="500"/>
                                        <p:tgtEl>
                                          <p:spTgt spid="1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64" dur="50" decel="100000"/>
                                        <p:tgtEl>
                                          <p:spTgt spid="1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65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76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1"/>
                  </p:tgtEl>
                </p:cond>
              </p:nextCondLst>
            </p:seq>
            <p:seq concurrent="1" nextAc="seek">
              <p:cTn id="1767" restart="whenNotActive" fill="hold" evtFilter="cancelBubble" nodeType="interactiveSeq">
                <p:stCondLst>
                  <p:cond evt="onClick" delay="0">
                    <p:tgtEl>
                      <p:spTgt spid="14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768" fill="hold">
                      <p:stCondLst>
                        <p:cond delay="0"/>
                      </p:stCondLst>
                      <p:childTnLst>
                        <p:par>
                          <p:cTn id="1769" fill="hold">
                            <p:stCondLst>
                              <p:cond delay="0"/>
                            </p:stCondLst>
                            <p:childTnLst>
                              <p:par>
                                <p:cTn id="1770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72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73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74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75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76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77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778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779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780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781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782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783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784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785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86" fill="hold">
                      <p:stCondLst>
                        <p:cond delay="indefinite"/>
                      </p:stCondLst>
                      <p:childTnLst>
                        <p:par>
                          <p:cTn id="1787" fill="hold">
                            <p:stCondLst>
                              <p:cond delay="0"/>
                            </p:stCondLst>
                            <p:childTnLst>
                              <p:par>
                                <p:cTn id="1788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789" dur="500"/>
                                        <p:tgtEl>
                                          <p:spTgt spid="15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90" dur="500"/>
                                        <p:tgtEl>
                                          <p:spTgt spid="1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91" dur="50" decel="100000"/>
                                        <p:tgtEl>
                                          <p:spTgt spid="1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9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79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8"/>
                  </p:tgtEl>
                </p:cond>
              </p:nextCondLst>
            </p:seq>
            <p:seq concurrent="1" nextAc="seek">
              <p:cTn id="1794" restart="whenNotActive" fill="hold" evtFilter="cancelBubble" nodeType="interactiveSeq">
                <p:stCondLst>
                  <p:cond evt="onClick" delay="0">
                    <p:tgtEl>
                      <p:spTgt spid="14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795" fill="hold">
                      <p:stCondLst>
                        <p:cond delay="0"/>
                      </p:stCondLst>
                      <p:childTnLst>
                        <p:par>
                          <p:cTn id="1796" fill="hold">
                            <p:stCondLst>
                              <p:cond delay="0"/>
                            </p:stCondLst>
                            <p:childTnLst>
                              <p:par>
                                <p:cTn id="1797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99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00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01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02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03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04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805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806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807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808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809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810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811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812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13" fill="hold">
                      <p:stCondLst>
                        <p:cond delay="indefinite"/>
                      </p:stCondLst>
                      <p:childTnLst>
                        <p:par>
                          <p:cTn id="1814" fill="hold">
                            <p:stCondLst>
                              <p:cond delay="0"/>
                            </p:stCondLst>
                            <p:childTnLst>
                              <p:par>
                                <p:cTn id="1815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816" dur="500"/>
                                        <p:tgtEl>
                                          <p:spTgt spid="15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17" dur="500"/>
                                        <p:tgtEl>
                                          <p:spTgt spid="1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18" dur="50" decel="100000"/>
                                        <p:tgtEl>
                                          <p:spTgt spid="1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19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82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9"/>
                  </p:tgtEl>
                </p:cond>
              </p:nextCondLst>
            </p:seq>
          </p:childTnLst>
        </p:cTn>
      </p:par>
    </p:tnLst>
    <p:bldLst>
      <p:bldP spid="44043" grpId="0" animBg="1"/>
      <p:bldP spid="44044" grpId="0" animBg="1"/>
      <p:bldP spid="44045" grpId="0" animBg="1"/>
      <p:bldP spid="44046" grpId="0" animBg="1"/>
      <p:bldP spid="44047" grpId="0" animBg="1"/>
      <p:bldP spid="44048" grpId="0" animBg="1"/>
      <p:bldP spid="44057" grpId="0" animBg="1"/>
      <p:bldP spid="44057" grpId="1" animBg="1"/>
      <p:bldP spid="44058" grpId="0" animBg="1"/>
      <p:bldP spid="44058" grpId="1" animBg="1"/>
      <p:bldP spid="44059" grpId="0" animBg="1"/>
      <p:bldP spid="44059" grpId="1" animBg="1"/>
      <p:bldP spid="44060" grpId="0" animBg="1"/>
      <p:bldP spid="44060" grpId="1" animBg="1"/>
      <p:bldP spid="44061" grpId="0" animBg="1"/>
      <p:bldP spid="44061" grpId="1" animBg="1"/>
      <p:bldP spid="44062" grpId="0" animBg="1"/>
      <p:bldP spid="44062" grpId="1" animBg="1"/>
      <p:bldP spid="32" grpId="0" animBg="1"/>
      <p:bldP spid="40" grpId="0" animBg="1"/>
      <p:bldP spid="44" grpId="0" animBg="1"/>
      <p:bldP spid="44" grpId="1" animBg="1"/>
      <p:bldP spid="44" grpId="2" animBg="1"/>
      <p:bldP spid="45" grpId="0" animBg="1"/>
      <p:bldP spid="45" grpId="1" animBg="1"/>
      <p:bldP spid="41" grpId="0" animBg="1"/>
      <p:bldP spid="41" grpId="1" animBg="1"/>
      <p:bldP spid="47" grpId="0" animBg="1"/>
      <p:bldP spid="47" grpId="1" animBg="1"/>
      <p:bldP spid="48" grpId="0" animBg="1"/>
      <p:bldP spid="48" grpId="1" animBg="1"/>
      <p:bldP spid="49" grpId="0" animBg="1"/>
      <p:bldP spid="49" grpId="1" animBg="1"/>
      <p:bldP spid="50" grpId="0" animBg="1"/>
      <p:bldP spid="50" grpId="1" animBg="1"/>
      <p:bldP spid="51" grpId="0" animBg="1"/>
      <p:bldP spid="51" grpId="1" animBg="1"/>
      <p:bldP spid="54" grpId="0" animBg="1"/>
      <p:bldP spid="54" grpId="1" animBg="1"/>
      <p:bldP spid="55" grpId="0" animBg="1"/>
      <p:bldP spid="55" grpId="1" animBg="1"/>
      <p:bldP spid="62" grpId="0" animBg="1"/>
      <p:bldP spid="62" grpId="1" animBg="1"/>
      <p:bldP spid="63" grpId="0" animBg="1"/>
      <p:bldP spid="63" grpId="1" animBg="1"/>
      <p:bldP spid="64" grpId="0" animBg="1"/>
      <p:bldP spid="64" grpId="1" animBg="1"/>
      <p:bldP spid="65" grpId="0" animBg="1"/>
      <p:bldP spid="65" grpId="1" animBg="1"/>
      <p:bldP spid="66" grpId="0" animBg="1"/>
      <p:bldP spid="66" grpId="1" animBg="1"/>
      <p:bldP spid="67" grpId="0" animBg="1"/>
      <p:bldP spid="67" grpId="1" animBg="1"/>
      <p:bldP spid="70" grpId="0" animBg="1"/>
      <p:bldP spid="70" grpId="1" animBg="1"/>
      <p:bldP spid="71" grpId="0" animBg="1"/>
      <p:bldP spid="71" grpId="1" animBg="1"/>
      <p:bldP spid="78" grpId="0" animBg="1"/>
      <p:bldP spid="78" grpId="1" animBg="1"/>
      <p:bldP spid="79" grpId="0" animBg="1"/>
      <p:bldP spid="79" grpId="1" animBg="1"/>
      <p:bldP spid="80" grpId="0" animBg="1"/>
      <p:bldP spid="80" grpId="1" animBg="1"/>
      <p:bldP spid="81" grpId="0" animBg="1"/>
      <p:bldP spid="81" grpId="1" animBg="1"/>
      <p:bldP spid="82" grpId="0" animBg="1"/>
      <p:bldP spid="82" grpId="1" animBg="1"/>
      <p:bldP spid="83" grpId="0" animBg="1"/>
      <p:bldP spid="83" grpId="1" animBg="1"/>
      <p:bldP spid="86" grpId="0" animBg="1"/>
      <p:bldP spid="86" grpId="1" animBg="1"/>
      <p:bldP spid="87" grpId="0" animBg="1"/>
      <p:bldP spid="87" grpId="1" animBg="1"/>
      <p:bldP spid="94" grpId="0" animBg="1"/>
      <p:bldP spid="94" grpId="1" animBg="1"/>
      <p:bldP spid="95" grpId="0" animBg="1"/>
      <p:bldP spid="95" grpId="1" animBg="1"/>
      <p:bldP spid="96" grpId="0" animBg="1"/>
      <p:bldP spid="96" grpId="1" animBg="1"/>
      <p:bldP spid="97" grpId="0" animBg="1"/>
      <p:bldP spid="97" grpId="1" animBg="1"/>
      <p:bldP spid="98" grpId="0" animBg="1"/>
      <p:bldP spid="98" grpId="1" animBg="1"/>
      <p:bldP spid="99" grpId="0" animBg="1"/>
      <p:bldP spid="99" grpId="1" animBg="1"/>
      <p:bldP spid="102" grpId="0" animBg="1"/>
      <p:bldP spid="102" grpId="1" animBg="1"/>
      <p:bldP spid="103" grpId="0" animBg="1"/>
      <p:bldP spid="103" grpId="1" animBg="1"/>
      <p:bldP spid="110" grpId="0" animBg="1"/>
      <p:bldP spid="110" grpId="1" animBg="1"/>
      <p:bldP spid="111" grpId="0" animBg="1"/>
      <p:bldP spid="111" grpId="1" animBg="1"/>
      <p:bldP spid="112" grpId="0" animBg="1"/>
      <p:bldP spid="112" grpId="1" animBg="1"/>
      <p:bldP spid="113" grpId="0" animBg="1"/>
      <p:bldP spid="113" grpId="1" animBg="1"/>
      <p:bldP spid="114" grpId="0" animBg="1"/>
      <p:bldP spid="114" grpId="1" animBg="1"/>
      <p:bldP spid="115" grpId="0" animBg="1"/>
      <p:bldP spid="115" grpId="1" animBg="1"/>
      <p:bldP spid="118" grpId="0" animBg="1"/>
      <p:bldP spid="118" grpId="1" animBg="1"/>
      <p:bldP spid="119" grpId="0" animBg="1"/>
      <p:bldP spid="119" grpId="1" animBg="1"/>
      <p:bldP spid="126" grpId="0" animBg="1"/>
      <p:bldP spid="126" grpId="1" animBg="1"/>
      <p:bldP spid="127" grpId="0" animBg="1"/>
      <p:bldP spid="127" grpId="1" animBg="1"/>
      <p:bldP spid="128" grpId="0" animBg="1"/>
      <p:bldP spid="128" grpId="1" animBg="1"/>
      <p:bldP spid="129" grpId="0" animBg="1"/>
      <p:bldP spid="129" grpId="1" animBg="1"/>
      <p:bldP spid="130" grpId="0" animBg="1"/>
      <p:bldP spid="130" grpId="1" animBg="1"/>
      <p:bldP spid="131" grpId="0" animBg="1"/>
      <p:bldP spid="131" grpId="1" animBg="1"/>
      <p:bldP spid="134" grpId="0" animBg="1"/>
      <p:bldP spid="134" grpId="1" animBg="1"/>
      <p:bldP spid="135" grpId="0" animBg="1"/>
      <p:bldP spid="135" grpId="1" animBg="1"/>
      <p:bldP spid="142" grpId="0" animBg="1"/>
      <p:bldP spid="142" grpId="1" animBg="1"/>
      <p:bldP spid="143" grpId="0" animBg="1"/>
      <p:bldP spid="143" grpId="1" animBg="1"/>
      <p:bldP spid="144" grpId="0" animBg="1"/>
      <p:bldP spid="144" grpId="1" animBg="1"/>
      <p:bldP spid="145" grpId="0" animBg="1"/>
      <p:bldP spid="145" grpId="1" animBg="1"/>
      <p:bldP spid="146" grpId="0" animBg="1"/>
      <p:bldP spid="146" grpId="1" animBg="1"/>
      <p:bldP spid="147" grpId="0" animBg="1"/>
      <p:bldP spid="147" grpId="1" animBg="1"/>
      <p:bldP spid="150" grpId="0" animBg="1"/>
      <p:bldP spid="150" grpId="1" animBg="1"/>
      <p:bldP spid="151" grpId="0" animBg="1"/>
      <p:bldP spid="151" grpId="1" animBg="1"/>
    </p:bld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03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fr-FR" dirty="0" smtClean="0"/>
              <a:t>8</a:t>
            </a:r>
            <a:endParaRPr lang="fr-FR" dirty="0"/>
          </a:p>
        </p:txBody>
      </p:sp>
      <p:sp>
        <p:nvSpPr>
          <p:cNvPr id="44035" name="AutoShape 3">
            <a:hlinkClick r:id="" action="ppaction://noaction" highlightClick="1"/>
          </p:cNvPr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actionButtonBlank">
            <a:avLst/>
          </a:prstGeom>
          <a:gradFill rotWithShape="1"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fr-FR"/>
          </a:p>
        </p:txBody>
      </p:sp>
      <p:sp>
        <p:nvSpPr>
          <p:cNvPr id="44043" name="AutoShape 11">
            <a:hlinkClick r:id="" action="ppaction://noaction" highlightClick="1"/>
          </p:cNvPr>
          <p:cNvSpPr>
            <a:spLocks noChangeArrowheads="1"/>
          </p:cNvSpPr>
          <p:nvPr/>
        </p:nvSpPr>
        <p:spPr bwMode="auto">
          <a:xfrm>
            <a:off x="2733669" y="258726"/>
            <a:ext cx="466725" cy="468312"/>
          </a:xfrm>
          <a:prstGeom prst="actionButtonBlank">
            <a:avLst/>
          </a:prstGeom>
          <a:gradFill rotWithShape="1">
            <a:gsLst>
              <a:gs pos="0">
                <a:srgbClr val="FFC000"/>
              </a:gs>
              <a:gs pos="100000">
                <a:srgbClr val="D09502"/>
              </a:gs>
            </a:gsLst>
            <a:path path="rect">
              <a:fillToRect l="50000" t="50000" r="50000" b="50000"/>
            </a:path>
          </a:gradFill>
          <a:ln w="9525">
            <a:noFill/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</p:spPr>
        <p:txBody>
          <a:bodyPr wrap="none" anchor="ctr"/>
          <a:lstStyle/>
          <a:p>
            <a:pPr algn="ctr"/>
            <a:endParaRPr lang="fr-FR" sz="2800">
              <a:latin typeface="Arial Rounded MT Bold" pitchFamily="34" charset="0"/>
            </a:endParaRPr>
          </a:p>
        </p:txBody>
      </p:sp>
      <p:sp>
        <p:nvSpPr>
          <p:cNvPr id="44044" name="AutoShape 12">
            <a:hlinkClick r:id="" action="ppaction://noaction" highlightClick="1"/>
          </p:cNvPr>
          <p:cNvSpPr>
            <a:spLocks noChangeArrowheads="1"/>
          </p:cNvSpPr>
          <p:nvPr/>
        </p:nvSpPr>
        <p:spPr bwMode="auto">
          <a:xfrm>
            <a:off x="3200394" y="258726"/>
            <a:ext cx="466725" cy="468312"/>
          </a:xfrm>
          <a:prstGeom prst="actionButtonBlank">
            <a:avLst/>
          </a:prstGeom>
          <a:gradFill rotWithShape="1">
            <a:gsLst>
              <a:gs pos="0">
                <a:srgbClr val="FFC000"/>
              </a:gs>
              <a:gs pos="100000">
                <a:srgbClr val="D09502"/>
              </a:gs>
            </a:gsLst>
            <a:path path="rect">
              <a:fillToRect l="50000" t="50000" r="50000" b="50000"/>
            </a:path>
          </a:gradFill>
          <a:ln w="9525">
            <a:noFill/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</p:spPr>
        <p:txBody>
          <a:bodyPr wrap="none" anchor="ctr"/>
          <a:lstStyle/>
          <a:p>
            <a:pPr algn="ctr"/>
            <a:endParaRPr lang="fr-FR" sz="2800">
              <a:latin typeface="Arial Rounded MT Bold" pitchFamily="34" charset="0"/>
            </a:endParaRPr>
          </a:p>
        </p:txBody>
      </p:sp>
      <p:sp>
        <p:nvSpPr>
          <p:cNvPr id="44045" name="AutoShape 13">
            <a:hlinkClick r:id="" action="ppaction://noaction" highlightClick="1"/>
          </p:cNvPr>
          <p:cNvSpPr>
            <a:spLocks noChangeArrowheads="1"/>
          </p:cNvSpPr>
          <p:nvPr/>
        </p:nvSpPr>
        <p:spPr bwMode="auto">
          <a:xfrm>
            <a:off x="3667119" y="258726"/>
            <a:ext cx="466725" cy="468312"/>
          </a:xfrm>
          <a:prstGeom prst="actionButtonBlank">
            <a:avLst/>
          </a:prstGeom>
          <a:gradFill rotWithShape="1">
            <a:gsLst>
              <a:gs pos="0">
                <a:srgbClr val="FFC000"/>
              </a:gs>
              <a:gs pos="100000">
                <a:srgbClr val="D09502"/>
              </a:gs>
            </a:gsLst>
            <a:path path="rect">
              <a:fillToRect l="50000" t="50000" r="50000" b="50000"/>
            </a:path>
          </a:gradFill>
          <a:ln w="9525">
            <a:noFill/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</p:spPr>
        <p:txBody>
          <a:bodyPr wrap="none" anchor="ctr"/>
          <a:lstStyle/>
          <a:p>
            <a:pPr algn="ctr"/>
            <a:endParaRPr lang="fr-FR" sz="2800">
              <a:latin typeface="Arial Rounded MT Bold" pitchFamily="34" charset="0"/>
            </a:endParaRPr>
          </a:p>
        </p:txBody>
      </p:sp>
      <p:sp>
        <p:nvSpPr>
          <p:cNvPr id="44046" name="AutoShape 14">
            <a:hlinkClick r:id="" action="ppaction://noaction" highlightClick="1"/>
          </p:cNvPr>
          <p:cNvSpPr>
            <a:spLocks noChangeArrowheads="1"/>
          </p:cNvSpPr>
          <p:nvPr/>
        </p:nvSpPr>
        <p:spPr bwMode="auto">
          <a:xfrm>
            <a:off x="4133844" y="258726"/>
            <a:ext cx="466725" cy="468312"/>
          </a:xfrm>
          <a:prstGeom prst="actionButtonBlank">
            <a:avLst/>
          </a:prstGeom>
          <a:gradFill rotWithShape="1">
            <a:gsLst>
              <a:gs pos="0">
                <a:srgbClr val="FFC000"/>
              </a:gs>
              <a:gs pos="100000">
                <a:srgbClr val="D09502"/>
              </a:gs>
            </a:gsLst>
            <a:path path="rect">
              <a:fillToRect l="50000" t="50000" r="50000" b="50000"/>
            </a:path>
          </a:gradFill>
          <a:ln w="9525">
            <a:noFill/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</p:spPr>
        <p:txBody>
          <a:bodyPr wrap="none" anchor="ctr"/>
          <a:lstStyle/>
          <a:p>
            <a:pPr algn="ctr"/>
            <a:endParaRPr lang="fr-FR" sz="2800">
              <a:latin typeface="Arial Rounded MT Bold" pitchFamily="34" charset="0"/>
            </a:endParaRPr>
          </a:p>
        </p:txBody>
      </p:sp>
      <p:sp>
        <p:nvSpPr>
          <p:cNvPr id="44047" name="AutoShape 15">
            <a:hlinkClick r:id="" action="ppaction://noaction" highlightClick="1"/>
          </p:cNvPr>
          <p:cNvSpPr>
            <a:spLocks noChangeArrowheads="1"/>
          </p:cNvSpPr>
          <p:nvPr/>
        </p:nvSpPr>
        <p:spPr bwMode="auto">
          <a:xfrm>
            <a:off x="4600569" y="258726"/>
            <a:ext cx="466725" cy="468312"/>
          </a:xfrm>
          <a:prstGeom prst="actionButtonBlank">
            <a:avLst/>
          </a:prstGeom>
          <a:gradFill rotWithShape="1">
            <a:gsLst>
              <a:gs pos="0">
                <a:srgbClr val="FFC000"/>
              </a:gs>
              <a:gs pos="100000">
                <a:srgbClr val="D09502"/>
              </a:gs>
            </a:gsLst>
            <a:path path="rect">
              <a:fillToRect l="50000" t="50000" r="50000" b="50000"/>
            </a:path>
          </a:gradFill>
          <a:ln w="9525">
            <a:noFill/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</p:spPr>
        <p:txBody>
          <a:bodyPr wrap="none" anchor="ctr"/>
          <a:lstStyle/>
          <a:p>
            <a:pPr algn="ctr"/>
            <a:endParaRPr lang="fr-FR" sz="2800">
              <a:latin typeface="Arial Rounded MT Bold" pitchFamily="34" charset="0"/>
            </a:endParaRPr>
          </a:p>
        </p:txBody>
      </p:sp>
      <p:sp>
        <p:nvSpPr>
          <p:cNvPr id="44048" name="AutoShape 16">
            <a:hlinkClick r:id="" action="ppaction://noaction" highlightClick="1"/>
          </p:cNvPr>
          <p:cNvSpPr>
            <a:spLocks noChangeArrowheads="1"/>
          </p:cNvSpPr>
          <p:nvPr/>
        </p:nvSpPr>
        <p:spPr bwMode="auto">
          <a:xfrm>
            <a:off x="5051431" y="258726"/>
            <a:ext cx="466725" cy="468312"/>
          </a:xfrm>
          <a:prstGeom prst="actionButtonBlank">
            <a:avLst/>
          </a:prstGeom>
          <a:gradFill rotWithShape="1">
            <a:gsLst>
              <a:gs pos="0">
                <a:srgbClr val="FFC000"/>
              </a:gs>
              <a:gs pos="100000">
                <a:srgbClr val="D09502"/>
              </a:gs>
            </a:gsLst>
            <a:path path="rect">
              <a:fillToRect l="50000" t="50000" r="50000" b="50000"/>
            </a:path>
          </a:gradFill>
          <a:ln w="9525">
            <a:noFill/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</p:spPr>
        <p:txBody>
          <a:bodyPr wrap="none" anchor="ctr"/>
          <a:lstStyle/>
          <a:p>
            <a:pPr algn="ctr"/>
            <a:endParaRPr lang="fr-FR" sz="2800">
              <a:latin typeface="Arial Rounded MT Bold" pitchFamily="34" charset="0"/>
            </a:endParaRPr>
          </a:p>
        </p:txBody>
      </p:sp>
      <p:pic>
        <p:nvPicPr>
          <p:cNvPr id="44049" name="Picture 17" descr="ok5">
            <a:hlinkClick r:id="" action="ppaction://noaction">
              <a:snd r:embed="rId2" name="laser.wav" builtIn="1"/>
            </a:hlinkClick>
          </p:cNvPr>
          <p:cNvPicPr>
            <a:picLocks noChangeAspect="1" noChangeArrowheads="1" noCrop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7383501" y="2443149"/>
            <a:ext cx="828675" cy="468313"/>
          </a:xfrm>
          <a:prstGeom prst="rect">
            <a:avLst/>
          </a:prstGeom>
          <a:noFill/>
        </p:spPr>
      </p:pic>
      <p:pic>
        <p:nvPicPr>
          <p:cNvPr id="44050" name="Picture 18" descr="fleche_58"/>
          <p:cNvPicPr>
            <a:picLocks noChangeAspect="1" noChangeArrowheads="1" noCrop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>
            <a:off x="8496300" y="3300413"/>
            <a:ext cx="447675" cy="257175"/>
          </a:xfrm>
          <a:prstGeom prst="rect">
            <a:avLst/>
          </a:prstGeom>
          <a:noFill/>
        </p:spPr>
      </p:pic>
      <p:sp>
        <p:nvSpPr>
          <p:cNvPr id="44051" name="Rectangle 19">
            <a:hlinkClick r:id="" action="ppaction://noaction">
              <a:snd r:embed="rId5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673324" y="1968480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endParaRPr lang="fr-FR" sz="280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44052" name="Rectangle 20">
            <a:hlinkClick r:id="" action="ppaction://noaction">
              <a:snd r:embed="rId5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673324" y="2435205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endParaRPr lang="fr-FR" sz="280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44053" name="Rectangle 21">
            <a:hlinkClick r:id="" action="ppaction://noaction">
              <a:snd r:embed="rId5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673324" y="2903518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endParaRPr lang="fr-FR" sz="280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44054" name="Rectangle 22">
            <a:hlinkClick r:id="" action="ppaction://noaction">
              <a:snd r:embed="rId5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673324" y="3371830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endParaRPr lang="fr-FR" sz="280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44055" name="Rectangle 23">
            <a:hlinkClick r:id="" action="ppaction://noaction">
              <a:snd r:embed="rId5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673324" y="3840143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endParaRPr lang="fr-FR" sz="280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44056" name="Rectangle 24">
            <a:hlinkClick r:id="" action="ppaction://noaction">
              <a:snd r:embed="rId5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673324" y="4308455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endParaRPr lang="fr-FR" sz="280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44057" name="Rectangle 25">
            <a:hlinkClick r:id="" action="ppaction://noaction">
              <a:snd r:embed="rId5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673324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endParaRPr lang="fr-FR" sz="280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44058" name="Rectangle 26">
            <a:hlinkClick r:id="" action="ppaction://noaction">
              <a:snd r:embed="rId5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147993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endParaRPr lang="fr-FR" sz="280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44059" name="Rectangle 27">
            <a:hlinkClick r:id="" action="ppaction://noaction">
              <a:snd r:embed="rId5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622662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endParaRPr lang="fr-FR" sz="280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44060" name="Rectangle 28">
            <a:hlinkClick r:id="" action="ppaction://noaction">
              <a:snd r:embed="rId5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097331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endParaRPr lang="fr-FR" sz="280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44061" name="Rectangle 29">
            <a:hlinkClick r:id="" action="ppaction://noaction">
              <a:snd r:embed="rId5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572000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endParaRPr lang="fr-FR" sz="280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44062" name="Rectangle 30">
            <a:hlinkClick r:id="" action="ppaction://noaction">
              <a:snd r:embed="rId5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046669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endParaRPr lang="fr-FR" sz="280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44063" name="Rectangle 31">
            <a:hlinkClick r:id="" action="ppaction://noaction">
              <a:snd r:embed="rId6" name="arrow.wav" builtIn="1"/>
            </a:hlinkClick>
          </p:cNvPr>
          <p:cNvSpPr>
            <a:spLocks noChangeArrowheads="1"/>
          </p:cNvSpPr>
          <p:nvPr/>
        </p:nvSpPr>
        <p:spPr bwMode="auto">
          <a:xfrm>
            <a:off x="3549636" y="6203988"/>
            <a:ext cx="3797352" cy="468312"/>
          </a:xfrm>
          <a:prstGeom prst="rect">
            <a:avLst/>
          </a:prstGeom>
          <a:solidFill>
            <a:schemeClr val="accent1">
              <a:alpha val="0"/>
            </a:schemeClr>
          </a:solidFill>
          <a:ln w="12700">
            <a:solidFill>
              <a:srgbClr val="FFCC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fr-FR" dirty="0"/>
          </a:p>
        </p:txBody>
      </p:sp>
      <p:sp>
        <p:nvSpPr>
          <p:cNvPr id="32" name="AutoShape 16">
            <a:hlinkClick r:id="" action="ppaction://noaction" highlightClick="1"/>
          </p:cNvPr>
          <p:cNvSpPr>
            <a:spLocks noChangeArrowheads="1"/>
          </p:cNvSpPr>
          <p:nvPr/>
        </p:nvSpPr>
        <p:spPr bwMode="auto">
          <a:xfrm>
            <a:off x="5521338" y="258726"/>
            <a:ext cx="466725" cy="468312"/>
          </a:xfrm>
          <a:prstGeom prst="actionButtonBlank">
            <a:avLst/>
          </a:prstGeom>
          <a:gradFill rotWithShape="1">
            <a:gsLst>
              <a:gs pos="0">
                <a:srgbClr val="FFC000"/>
              </a:gs>
              <a:gs pos="100000">
                <a:srgbClr val="D09502"/>
              </a:gs>
            </a:gsLst>
            <a:path path="rect">
              <a:fillToRect l="50000" t="50000" r="50000" b="50000"/>
            </a:path>
          </a:gradFill>
          <a:ln w="9525">
            <a:noFill/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</p:spPr>
        <p:txBody>
          <a:bodyPr wrap="none" anchor="ctr"/>
          <a:lstStyle/>
          <a:p>
            <a:pPr algn="ctr"/>
            <a:endParaRPr lang="fr-FR" sz="2800">
              <a:latin typeface="Arial Rounded MT Bold" pitchFamily="34" charset="0"/>
            </a:endParaRPr>
          </a:p>
        </p:txBody>
      </p:sp>
      <p:sp>
        <p:nvSpPr>
          <p:cNvPr id="40" name="AutoShape 16">
            <a:hlinkClick r:id="" action="ppaction://noaction" highlightClick="1"/>
          </p:cNvPr>
          <p:cNvSpPr>
            <a:spLocks noChangeArrowheads="1"/>
          </p:cNvSpPr>
          <p:nvPr/>
        </p:nvSpPr>
        <p:spPr bwMode="auto">
          <a:xfrm>
            <a:off x="5967438" y="258726"/>
            <a:ext cx="466725" cy="468312"/>
          </a:xfrm>
          <a:prstGeom prst="actionButtonBlank">
            <a:avLst/>
          </a:prstGeom>
          <a:gradFill rotWithShape="1">
            <a:gsLst>
              <a:gs pos="0">
                <a:srgbClr val="FFC000"/>
              </a:gs>
              <a:gs pos="100000">
                <a:srgbClr val="D09502"/>
              </a:gs>
            </a:gsLst>
            <a:path path="rect">
              <a:fillToRect l="50000" t="50000" r="50000" b="50000"/>
            </a:path>
          </a:gradFill>
          <a:ln w="9525">
            <a:noFill/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</p:spPr>
        <p:txBody>
          <a:bodyPr wrap="none" anchor="ctr"/>
          <a:lstStyle/>
          <a:p>
            <a:pPr algn="ctr"/>
            <a:endParaRPr lang="fr-FR" sz="2800">
              <a:latin typeface="Arial Rounded MT Bold" pitchFamily="34" charset="0"/>
            </a:endParaRPr>
          </a:p>
        </p:txBody>
      </p:sp>
      <p:sp>
        <p:nvSpPr>
          <p:cNvPr id="42" name="Rectangle 24">
            <a:hlinkClick r:id="" action="ppaction://noaction">
              <a:snd r:embed="rId5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673324" y="4779981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endParaRPr lang="fr-FR" sz="280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43" name="Rectangle 24">
            <a:hlinkClick r:id="" action="ppaction://noaction">
              <a:snd r:embed="rId5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673324" y="5251507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endParaRPr lang="fr-FR" sz="280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44" name="Rectangle 30">
            <a:hlinkClick r:id="" action="ppaction://noaction">
              <a:snd r:embed="rId5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521338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endParaRPr lang="fr-FR" sz="280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45" name="Rectangle 30">
            <a:hlinkClick r:id="" action="ppaction://noaction">
              <a:snd r:embed="rId5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996007" y="982629"/>
            <a:ext cx="474669" cy="466725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00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endParaRPr lang="fr-FR" sz="2800">
              <a:solidFill>
                <a:srgbClr val="FFCC00"/>
              </a:solidFill>
              <a:latin typeface="Arial Rounded MT Bold" pitchFamily="34" charset="0"/>
            </a:endParaRPr>
          </a:p>
        </p:txBody>
      </p:sp>
      <p:pic>
        <p:nvPicPr>
          <p:cNvPr id="39" name="Image 38" descr="interrog01.gif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1358856" y="5838858"/>
            <a:ext cx="506409" cy="506409"/>
          </a:xfrm>
          <a:prstGeom prst="rect">
            <a:avLst/>
          </a:prstGeom>
        </p:spPr>
      </p:pic>
      <p:sp>
        <p:nvSpPr>
          <p:cNvPr id="46" name="ZoneTexte 45"/>
          <p:cNvSpPr txBox="1"/>
          <p:nvPr/>
        </p:nvSpPr>
        <p:spPr>
          <a:xfrm>
            <a:off x="0" y="6386553"/>
            <a:ext cx="3221020" cy="380480"/>
          </a:xfrm>
          <a:prstGeom prst="rect">
            <a:avLst/>
          </a:prstGeom>
          <a:gradFill>
            <a:gsLst>
              <a:gs pos="0">
                <a:srgbClr val="008000"/>
              </a:gs>
              <a:gs pos="100000">
                <a:srgbClr val="003300"/>
              </a:gs>
            </a:gsLst>
            <a:path path="rect">
              <a:fillToRect l="50000" t="50000" r="50000" b="50000"/>
            </a:path>
          </a:gradFill>
        </p:spPr>
        <p:txBody>
          <a:bodyPr wrap="square" lIns="36000" tIns="36000" rIns="36000" bIns="36000" rtlCol="0" anchor="ctr" anchorCtr="0">
            <a:spAutoFit/>
          </a:bodyPr>
          <a:lstStyle/>
          <a:p>
            <a:pPr algn="ctr"/>
            <a:r>
              <a:rPr lang="fr-FR" sz="2000" dirty="0" smtClean="0">
                <a:latin typeface="Arial Rounded MT Bold" pitchFamily="34" charset="0"/>
              </a:rPr>
              <a:t>un</a:t>
            </a:r>
            <a:endParaRPr lang="fr-FR" sz="2000" dirty="0">
              <a:latin typeface="Arial Rounded MT Bold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4405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3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4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5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6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7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8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9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20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4" dur="500"/>
                                        <p:tgtEl>
                                          <p:spTgt spid="4405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500"/>
                                        <p:tgtEl>
                                          <p:spTgt spid="440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" decel="100000"/>
                                        <p:tgtEl>
                                          <p:spTgt spid="440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4051"/>
                  </p:tgtEl>
                </p:cond>
              </p:nextCondLst>
            </p:seq>
            <p:seq concurrent="1" nextAc="seek">
              <p:cTn id="29" restart="whenNotActive" fill="hold" evtFilter="cancelBubble" nodeType="interactiveSeq">
                <p:stCondLst>
                  <p:cond evt="onClick" delay="0">
                    <p:tgtEl>
                      <p:spTgt spid="4405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0" fill="hold">
                      <p:stCondLst>
                        <p:cond delay="0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4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5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40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41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2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43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4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45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6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47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1" dur="500"/>
                                        <p:tgtEl>
                                          <p:spTgt spid="4405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2" dur="500"/>
                                        <p:tgtEl>
                                          <p:spTgt spid="440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50" decel="100000"/>
                                        <p:tgtEl>
                                          <p:spTgt spid="440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4052"/>
                  </p:tgtEl>
                </p:cond>
              </p:nextCondLst>
            </p:seq>
            <p:seq concurrent="1" nextAc="seek">
              <p:cTn id="56" restart="whenNotActive" fill="hold" evtFilter="cancelBubble" nodeType="interactiveSeq">
                <p:stCondLst>
                  <p:cond evt="onClick" delay="0">
                    <p:tgtEl>
                      <p:spTgt spid="4405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7" fill="hold">
                      <p:stCondLst>
                        <p:cond delay="0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1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2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67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68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9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70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1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72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3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74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>
                      <p:stCondLst>
                        <p:cond delay="indefinite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8" dur="500"/>
                                        <p:tgtEl>
                                          <p:spTgt spid="4405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9" dur="500"/>
                                        <p:tgtEl>
                                          <p:spTgt spid="440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50" decel="100000"/>
                                        <p:tgtEl>
                                          <p:spTgt spid="440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4053"/>
                  </p:tgtEl>
                </p:cond>
              </p:nextCondLst>
            </p:seq>
            <p:seq concurrent="1" nextAc="seek">
              <p:cTn id="83" restart="whenNotActive" fill="hold" evtFilter="cancelBubble" nodeType="interactiveSeq">
                <p:stCondLst>
                  <p:cond evt="onClick" delay="0">
                    <p:tgtEl>
                      <p:spTgt spid="4405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4" fill="hold">
                      <p:stCondLst>
                        <p:cond delay="0"/>
                      </p:stCondLst>
                      <p:childTnLst>
                        <p:par>
                          <p:cTn id="85" fill="hold">
                            <p:stCondLst>
                              <p:cond delay="0"/>
                            </p:stCondLst>
                            <p:childTnLst>
                              <p:par>
                                <p:cTn id="86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8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9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94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95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6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97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8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99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00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01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2" fill="hold">
                      <p:stCondLst>
                        <p:cond delay="indefinite"/>
                      </p:stCondLst>
                      <p:childTnLst>
                        <p:par>
                          <p:cTn id="103" fill="hold">
                            <p:stCondLst>
                              <p:cond delay="0"/>
                            </p:stCondLst>
                            <p:childTnLst>
                              <p:par>
                                <p:cTn id="104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5" dur="500"/>
                                        <p:tgtEl>
                                          <p:spTgt spid="4406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500"/>
                                        <p:tgtEl>
                                          <p:spTgt spid="440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50" decel="100000"/>
                                        <p:tgtEl>
                                          <p:spTgt spid="440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4054"/>
                  </p:tgtEl>
                </p:cond>
              </p:nextCondLst>
            </p:seq>
            <p:seq concurrent="1" nextAc="seek">
              <p:cTn id="110" restart="whenNotActive" fill="hold" evtFilter="cancelBubble" nodeType="interactiveSeq">
                <p:stCondLst>
                  <p:cond evt="onClick" delay="0">
                    <p:tgtEl>
                      <p:spTgt spid="4405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1" fill="hold">
                      <p:stCondLst>
                        <p:cond delay="0"/>
                      </p:stCondLst>
                      <p:childTnLst>
                        <p:par>
                          <p:cTn id="112" fill="hold">
                            <p:stCondLst>
                              <p:cond delay="0"/>
                            </p:stCondLst>
                            <p:childTnLst>
                              <p:par>
                                <p:cTn id="113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5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6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7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8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9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0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21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22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3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24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5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26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7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28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9" fill="hold">
                      <p:stCondLst>
                        <p:cond delay="indefinite"/>
                      </p:stCondLst>
                      <p:childTnLst>
                        <p:par>
                          <p:cTn id="130" fill="hold">
                            <p:stCondLst>
                              <p:cond delay="0"/>
                            </p:stCondLst>
                            <p:childTnLst>
                              <p:par>
                                <p:cTn id="131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2" dur="500"/>
                                        <p:tgtEl>
                                          <p:spTgt spid="4406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3" dur="500"/>
                                        <p:tgtEl>
                                          <p:spTgt spid="440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4" dur="50" decel="100000"/>
                                        <p:tgtEl>
                                          <p:spTgt spid="440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5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4055"/>
                  </p:tgtEl>
                </p:cond>
              </p:nextCondLst>
            </p:seq>
            <p:seq concurrent="1" nextAc="seek">
              <p:cTn id="137" restart="whenNotActive" fill="hold" evtFilter="cancelBubble" nodeType="interactiveSeq">
                <p:stCondLst>
                  <p:cond evt="onClick" delay="0">
                    <p:tgtEl>
                      <p:spTgt spid="4404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8" fill="hold">
                      <p:stCondLst>
                        <p:cond delay="0"/>
                      </p:stCondLst>
                      <p:childTnLst>
                        <p:par>
                          <p:cTn id="139" fill="hold">
                            <p:stCondLst>
                              <p:cond delay="0"/>
                            </p:stCondLst>
                            <p:childTnLst>
                              <p:par>
                                <p:cTn id="140" presetID="56" presetClass="entr" presetSubtype="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by="(-#ppt_w*2)" calcmode="lin" valueType="num">
                                      <p:cBhvr rctx="PPT">
                                        <p:cTn id="142" dur="25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</p:anim>
                                    <p:anim by="(#ppt_w*0.50)" calcmode="lin" valueType="num">
                                      <p:cBhvr>
                                        <p:cTn id="143" dur="25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(-#ppt_h/2)" to="(#ppt_y)" calcmode="lin" valueType="num">
                                      <p:cBhvr>
                                        <p:cTn id="144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</p:anim>
                                    <p:animRot by="21600000">
                                      <p:cBhvr>
                                        <p:cTn id="145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6" fill="hold">
                            <p:stCondLst>
                              <p:cond delay="450"/>
                            </p:stCondLst>
                            <p:childTnLst>
                              <p:par>
                                <p:cTn id="147" presetID="56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by="(-#ppt_w*2)" calcmode="lin" valueType="num">
                                      <p:cBhvr rctx="PPT">
                                        <p:cTn id="149" dur="25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</p:anim>
                                    <p:anim by="(#ppt_w*0.50)" calcmode="lin" valueType="num">
                                      <p:cBhvr>
                                        <p:cTn id="150" dur="25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(-#ppt_h/2)" to="(#ppt_y)" calcmode="lin" valueType="num">
                                      <p:cBhvr>
                                        <p:cTn id="151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</p:anim>
                                    <p:animRot by="21600000">
                                      <p:cBhvr>
                                        <p:cTn id="152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3" fill="hold">
                            <p:stCondLst>
                              <p:cond delay="900"/>
                            </p:stCondLst>
                            <p:childTnLst>
                              <p:par>
                                <p:cTn id="154" presetID="56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by="(-#ppt_w*2)" calcmode="lin" valueType="num">
                                      <p:cBhvr rctx="PPT">
                                        <p:cTn id="156" dur="25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</p:anim>
                                    <p:anim by="(#ppt_w*0.50)" calcmode="lin" valueType="num">
                                      <p:cBhvr>
                                        <p:cTn id="157" dur="25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(-#ppt_h/2)" to="(#ppt_y)" calcmode="lin" valueType="num">
                                      <p:cBhvr>
                                        <p:cTn id="158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</p:anim>
                                    <p:animRot by="21600000">
                                      <p:cBhvr>
                                        <p:cTn id="159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0" fill="hold">
                            <p:stCondLst>
                              <p:cond delay="1350"/>
                            </p:stCondLst>
                            <p:childTnLst>
                              <p:par>
                                <p:cTn id="161" presetID="56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by="(-#ppt_w*2)" calcmode="lin" valueType="num">
                                      <p:cBhvr rctx="PPT">
                                        <p:cTn id="163" dur="25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</p:anim>
                                    <p:anim by="(#ppt_w*0.50)" calcmode="lin" valueType="num">
                                      <p:cBhvr>
                                        <p:cTn id="164" dur="25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(-#ppt_h/2)" to="(#ppt_y)" calcmode="lin" valueType="num">
                                      <p:cBhvr>
                                        <p:cTn id="165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</p:anim>
                                    <p:animRot by="21600000">
                                      <p:cBhvr>
                                        <p:cTn id="166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7" fill="hold">
                            <p:stCondLst>
                              <p:cond delay="1800"/>
                            </p:stCondLst>
                            <p:childTnLst>
                              <p:par>
                                <p:cTn id="168" presetID="56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by="(-#ppt_w*2)" calcmode="lin" valueType="num">
                                      <p:cBhvr rctx="PPT">
                                        <p:cTn id="170" dur="25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</p:anim>
                                    <p:anim by="(#ppt_w*0.50)" calcmode="lin" valueType="num">
                                      <p:cBhvr>
                                        <p:cTn id="171" dur="25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(-#ppt_h/2)" to="(#ppt_y)" calcmode="lin" valueType="num">
                                      <p:cBhvr>
                                        <p:cTn id="172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</p:anim>
                                    <p:animRot by="21600000">
                                      <p:cBhvr>
                                        <p:cTn id="173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4" fill="hold">
                            <p:stCondLst>
                              <p:cond delay="2300"/>
                            </p:stCondLst>
                            <p:childTnLst>
                              <p:par>
                                <p:cTn id="175" presetID="56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by="(-#ppt_w*2)" calcmode="lin" valueType="num">
                                      <p:cBhvr rctx="PPT">
                                        <p:cTn id="177" dur="25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</p:anim>
                                    <p:anim by="(#ppt_w*0.50)" calcmode="lin" valueType="num">
                                      <p:cBhvr>
                                        <p:cTn id="178" dur="25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(-#ppt_h/2)" to="(#ppt_y)" calcmode="lin" valueType="num">
                                      <p:cBhvr>
                                        <p:cTn id="179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</p:anim>
                                    <p:animRot by="21600000">
                                      <p:cBhvr>
                                        <p:cTn id="180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1" fill="hold">
                            <p:stCondLst>
                              <p:cond delay="2800"/>
                            </p:stCondLst>
                            <p:childTnLst>
                              <p:par>
                                <p:cTn id="182" presetID="56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by="(-#ppt_w*2)" calcmode="lin" valueType="num">
                                      <p:cBhvr rctx="PPT">
                                        <p:cTn id="184" dur="25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</p:anim>
                                    <p:anim by="(#ppt_w*0.50)" calcmode="lin" valueType="num">
                                      <p:cBhvr>
                                        <p:cTn id="185" dur="25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(-#ppt_h/2)" to="(#ppt_y)" calcmode="lin" valueType="num">
                                      <p:cBhvr>
                                        <p:cTn id="186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</p:anim>
                                    <p:animRot by="21600000">
                                      <p:cBhvr>
                                        <p:cTn id="187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8" fill="hold">
                            <p:stCondLst>
                              <p:cond delay="3300"/>
                            </p:stCondLst>
                            <p:childTnLst>
                              <p:par>
                                <p:cTn id="189" presetID="56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by="(-#ppt_w*2)" calcmode="lin" valueType="num">
                                      <p:cBhvr rctx="PPT">
                                        <p:cTn id="191" dur="25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</p:anim>
                                    <p:anim by="(#ppt_w*0.50)" calcmode="lin" valueType="num">
                                      <p:cBhvr>
                                        <p:cTn id="192" dur="25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(-#ppt_h/2)" to="(#ppt_y)" calcmode="lin" valueType="num">
                                      <p:cBhvr>
                                        <p:cTn id="193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</p:anim>
                                    <p:animRot by="21600000">
                                      <p:cBhvr>
                                        <p:cTn id="194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5" fill="hold">
                            <p:stCondLst>
                              <p:cond delay="3800"/>
                            </p:stCondLst>
                            <p:childTnLst>
                              <p:par>
                                <p:cTn id="196" presetID="34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from="(-#ppt_w/2)" to="(#ppt_x)" calcmode="lin" valueType="num">
                                      <p:cBhvr>
                                        <p:cTn id="198" dur="6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0" to="-1.0" calcmode="lin" valueType="num">
                                      <p:cBhvr>
                                        <p:cTn id="199" dur="200" decel="5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44050"/>
                                        </p:tgtEl>
                                        <p:attrNameLst>
                                          <p:attrName>xshear</p:attrName>
                                        </p:attrNameLst>
                                      </p:cBhvr>
                                    </p:anim>
                                    <p:animScale>
                                      <p:cBhvr>
                                        <p:cTn id="200" dur="200" decel="10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44050"/>
                                        </p:tgtEl>
                                      </p:cBhvr>
                                      <p:from x="100000" y="100000"/>
                                      <p:to x="80000" y="100000"/>
                                    </p:animScale>
                                    <p:anim by="(#ppt_h/3+#ppt_w*0.1)" calcmode="lin" valueType="num">
                                      <p:cBhvr additive="sum">
                                        <p:cTn id="201" dur="200" decel="10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440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4049"/>
                  </p:tgtEl>
                </p:cond>
              </p:nextCondLst>
            </p:seq>
            <p:seq concurrent="1" nextAc="seek">
              <p:cTn id="202" restart="whenNotActive" fill="hold" evtFilter="cancelBubble" nodeType="interactiveSeq">
                <p:stCondLst>
                  <p:cond evt="onClick" delay="0">
                    <p:tgtEl>
                      <p:spTgt spid="4405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03" fill="hold">
                      <p:stCondLst>
                        <p:cond delay="0"/>
                      </p:stCondLst>
                      <p:childTnLst>
                        <p:par>
                          <p:cTn id="204" fill="hold">
                            <p:stCondLst>
                              <p:cond delay="0"/>
                            </p:stCondLst>
                            <p:childTnLst>
                              <p:par>
                                <p:cTn id="205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07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8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9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0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1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2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213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214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15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216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17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218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19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220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1" fill="hold">
                      <p:stCondLst>
                        <p:cond delay="indefinite"/>
                      </p:stCondLst>
                      <p:childTnLst>
                        <p:par>
                          <p:cTn id="222" fill="hold">
                            <p:stCondLst>
                              <p:cond delay="0"/>
                            </p:stCondLst>
                            <p:childTnLst>
                              <p:par>
                                <p:cTn id="223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24" dur="500"/>
                                        <p:tgtEl>
                                          <p:spTgt spid="4406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5" dur="500"/>
                                        <p:tgtEl>
                                          <p:spTgt spid="440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6" dur="50" decel="100000"/>
                                        <p:tgtEl>
                                          <p:spTgt spid="440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7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2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4056"/>
                  </p:tgtEl>
                </p:cond>
              </p:nextCondLst>
            </p:seq>
            <p:seq concurrent="1" nextAc="seek">
              <p:cTn id="229" restart="whenNotActive" fill="hold" evtFilter="cancelBubble" nodeType="interactiveSeq">
                <p:stCondLst>
                  <p:cond evt="onClick" delay="0">
                    <p:tgtEl>
                      <p:spTgt spid="4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30" fill="hold">
                      <p:stCondLst>
                        <p:cond delay="0"/>
                      </p:stCondLst>
                      <p:childTnLst>
                        <p:par>
                          <p:cTn id="231" fill="hold">
                            <p:stCondLst>
                              <p:cond delay="0"/>
                            </p:stCondLst>
                            <p:childTnLst>
                              <p:par>
                                <p:cTn id="232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34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5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6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7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8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9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240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241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42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243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44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245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46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247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8" fill="hold">
                      <p:stCondLst>
                        <p:cond delay="indefinite"/>
                      </p:stCondLst>
                      <p:childTnLst>
                        <p:par>
                          <p:cTn id="249" fill="hold">
                            <p:stCondLst>
                              <p:cond delay="0"/>
                            </p:stCondLst>
                            <p:childTnLst>
                              <p:par>
                                <p:cTn id="250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51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2" dur="500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3" dur="50" decel="100000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4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5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2"/>
                  </p:tgtEl>
                </p:cond>
              </p:nextCondLst>
            </p:seq>
            <p:seq concurrent="1" nextAc="seek">
              <p:cTn id="256" restart="whenNotActive" fill="hold" evtFilter="cancelBubble" nodeType="interactiveSeq">
                <p:stCondLst>
                  <p:cond evt="onClick" delay="0">
                    <p:tgtEl>
                      <p:spTgt spid="4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57" fill="hold">
                      <p:stCondLst>
                        <p:cond delay="0"/>
                      </p:stCondLst>
                      <p:childTnLst>
                        <p:par>
                          <p:cTn id="258" fill="hold">
                            <p:stCondLst>
                              <p:cond delay="0"/>
                            </p:stCondLst>
                            <p:childTnLst>
                              <p:par>
                                <p:cTn id="259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61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2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3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4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5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6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267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268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69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270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71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272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73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274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5" fill="hold">
                      <p:stCondLst>
                        <p:cond delay="indefinite"/>
                      </p:stCondLst>
                      <p:childTnLst>
                        <p:par>
                          <p:cTn id="276" fill="hold">
                            <p:stCondLst>
                              <p:cond delay="0"/>
                            </p:stCondLst>
                            <p:childTnLst>
                              <p:par>
                                <p:cTn id="277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78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9" dur="500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0" dur="50" decel="100000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1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8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3"/>
                  </p:tgtEl>
                </p:cond>
              </p:nextCondLst>
            </p:seq>
            <p:seq concurrent="1" nextAc="seek">
              <p:cTn id="283" restart="whenNotActive" fill="hold" evtFilter="cancelBubble" nodeType="interactiveSeq">
                <p:stCondLst>
                  <p:cond evt="onClick" delay="0">
                    <p:tgtEl>
                      <p:spTgt spid="3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84" fill="hold">
                      <p:stCondLst>
                        <p:cond delay="0"/>
                      </p:stCondLst>
                      <p:childTnLst>
                        <p:par>
                          <p:cTn id="285" fill="hold">
                            <p:stCondLst>
                              <p:cond delay="0"/>
                            </p:stCondLst>
                            <p:childTnLst>
                              <p:par>
                                <p:cTn id="286" presetID="27" presetClass="entr" presetSubtype="0" fill="hold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2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288" dur="100"/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289" dur="100"/>
                                        <p:tgtEl>
                                          <p:spTgt spid="4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90" dur="100"/>
                                        <p:tgtEl>
                                          <p:spTgt spid="4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9"/>
                  </p:tgtEl>
                </p:cond>
              </p:nextCondLst>
            </p:seq>
          </p:childTnLst>
        </p:cTn>
      </p:par>
    </p:tnLst>
    <p:bldLst>
      <p:bldP spid="44043" grpId="0" animBg="1"/>
      <p:bldP spid="44044" grpId="0" animBg="1"/>
      <p:bldP spid="44045" grpId="0" animBg="1"/>
      <p:bldP spid="44046" grpId="0" animBg="1"/>
      <p:bldP spid="44047" grpId="0" animBg="1"/>
      <p:bldP spid="44048" grpId="0" animBg="1"/>
      <p:bldP spid="44057" grpId="0" animBg="1"/>
      <p:bldP spid="44057" grpId="1" animBg="1"/>
      <p:bldP spid="44058" grpId="0" animBg="1"/>
      <p:bldP spid="44058" grpId="1" animBg="1"/>
      <p:bldP spid="44059" grpId="0" animBg="1"/>
      <p:bldP spid="44059" grpId="1" animBg="1"/>
      <p:bldP spid="44060" grpId="0" animBg="1"/>
      <p:bldP spid="44060" grpId="1" animBg="1"/>
      <p:bldP spid="44061" grpId="0" animBg="1"/>
      <p:bldP spid="44061" grpId="1" animBg="1"/>
      <p:bldP spid="44062" grpId="0" animBg="1"/>
      <p:bldP spid="44062" grpId="1" animBg="1"/>
      <p:bldP spid="32" grpId="0" animBg="1"/>
      <p:bldP spid="40" grpId="0" animBg="1"/>
      <p:bldP spid="44" grpId="0" animBg="1"/>
      <p:bldP spid="44" grpId="1" animBg="1"/>
      <p:bldP spid="45" grpId="0" animBg="1"/>
      <p:bldP spid="45" grpId="1" animBg="1"/>
    </p:bld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03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fr-FR" dirty="0" smtClean="0"/>
              <a:t>7</a:t>
            </a:r>
            <a:endParaRPr lang="fr-FR" dirty="0"/>
          </a:p>
        </p:txBody>
      </p:sp>
      <p:sp>
        <p:nvSpPr>
          <p:cNvPr id="44035" name="AutoShape 3">
            <a:hlinkClick r:id="" action="ppaction://noaction" highlightClick="1"/>
          </p:cNvPr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actionButtonBlank">
            <a:avLst/>
          </a:prstGeom>
          <a:gradFill rotWithShape="1"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fr-FR"/>
          </a:p>
        </p:txBody>
      </p:sp>
      <p:sp>
        <p:nvSpPr>
          <p:cNvPr id="44043" name="AutoShape 11">
            <a:hlinkClick r:id="" action="ppaction://noaction" highlightClick="1"/>
          </p:cNvPr>
          <p:cNvSpPr>
            <a:spLocks noChangeArrowheads="1"/>
          </p:cNvSpPr>
          <p:nvPr/>
        </p:nvSpPr>
        <p:spPr bwMode="auto">
          <a:xfrm>
            <a:off x="2973372" y="434934"/>
            <a:ext cx="466725" cy="468312"/>
          </a:xfrm>
          <a:prstGeom prst="actionButtonBlank">
            <a:avLst/>
          </a:prstGeom>
          <a:gradFill rotWithShape="1">
            <a:gsLst>
              <a:gs pos="0">
                <a:srgbClr val="FFC000"/>
              </a:gs>
              <a:gs pos="100000">
                <a:srgbClr val="D09502"/>
              </a:gs>
            </a:gsLst>
            <a:path path="rect">
              <a:fillToRect l="50000" t="50000" r="50000" b="50000"/>
            </a:path>
          </a:gradFill>
          <a:ln w="9525">
            <a:noFill/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</p:spPr>
        <p:txBody>
          <a:bodyPr wrap="none" anchor="ctr"/>
          <a:lstStyle/>
          <a:p>
            <a:pPr algn="ctr"/>
            <a:endParaRPr lang="fr-FR" sz="2800">
              <a:latin typeface="Arial Rounded MT Bold" pitchFamily="34" charset="0"/>
            </a:endParaRPr>
          </a:p>
        </p:txBody>
      </p:sp>
      <p:sp>
        <p:nvSpPr>
          <p:cNvPr id="44044" name="AutoShape 12">
            <a:hlinkClick r:id="" action="ppaction://noaction" highlightClick="1"/>
          </p:cNvPr>
          <p:cNvSpPr>
            <a:spLocks noChangeArrowheads="1"/>
          </p:cNvSpPr>
          <p:nvPr/>
        </p:nvSpPr>
        <p:spPr bwMode="auto">
          <a:xfrm>
            <a:off x="3440097" y="434934"/>
            <a:ext cx="466725" cy="468312"/>
          </a:xfrm>
          <a:prstGeom prst="actionButtonBlank">
            <a:avLst/>
          </a:prstGeom>
          <a:gradFill rotWithShape="1">
            <a:gsLst>
              <a:gs pos="0">
                <a:srgbClr val="FFC000"/>
              </a:gs>
              <a:gs pos="100000">
                <a:srgbClr val="D09502"/>
              </a:gs>
            </a:gsLst>
            <a:path path="rect">
              <a:fillToRect l="50000" t="50000" r="50000" b="50000"/>
            </a:path>
          </a:gradFill>
          <a:ln w="9525">
            <a:noFill/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</p:spPr>
        <p:txBody>
          <a:bodyPr wrap="none" anchor="ctr"/>
          <a:lstStyle/>
          <a:p>
            <a:pPr algn="ctr"/>
            <a:endParaRPr lang="fr-FR" sz="2800">
              <a:latin typeface="Arial Rounded MT Bold" pitchFamily="34" charset="0"/>
            </a:endParaRPr>
          </a:p>
        </p:txBody>
      </p:sp>
      <p:sp>
        <p:nvSpPr>
          <p:cNvPr id="44045" name="AutoShape 13">
            <a:hlinkClick r:id="" action="ppaction://noaction" highlightClick="1"/>
          </p:cNvPr>
          <p:cNvSpPr>
            <a:spLocks noChangeArrowheads="1"/>
          </p:cNvSpPr>
          <p:nvPr/>
        </p:nvSpPr>
        <p:spPr bwMode="auto">
          <a:xfrm>
            <a:off x="3906822" y="434934"/>
            <a:ext cx="466725" cy="468312"/>
          </a:xfrm>
          <a:prstGeom prst="actionButtonBlank">
            <a:avLst/>
          </a:prstGeom>
          <a:gradFill rotWithShape="1">
            <a:gsLst>
              <a:gs pos="0">
                <a:srgbClr val="FFC000"/>
              </a:gs>
              <a:gs pos="100000">
                <a:srgbClr val="D09502"/>
              </a:gs>
            </a:gsLst>
            <a:path path="rect">
              <a:fillToRect l="50000" t="50000" r="50000" b="50000"/>
            </a:path>
          </a:gradFill>
          <a:ln w="9525">
            <a:noFill/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</p:spPr>
        <p:txBody>
          <a:bodyPr wrap="none" anchor="ctr"/>
          <a:lstStyle/>
          <a:p>
            <a:pPr algn="ctr"/>
            <a:endParaRPr lang="fr-FR" sz="2800">
              <a:latin typeface="Arial Rounded MT Bold" pitchFamily="34" charset="0"/>
            </a:endParaRPr>
          </a:p>
        </p:txBody>
      </p:sp>
      <p:sp>
        <p:nvSpPr>
          <p:cNvPr id="44046" name="AutoShape 14">
            <a:hlinkClick r:id="" action="ppaction://noaction" highlightClick="1"/>
          </p:cNvPr>
          <p:cNvSpPr>
            <a:spLocks noChangeArrowheads="1"/>
          </p:cNvSpPr>
          <p:nvPr/>
        </p:nvSpPr>
        <p:spPr bwMode="auto">
          <a:xfrm>
            <a:off x="4373547" y="434934"/>
            <a:ext cx="466725" cy="468312"/>
          </a:xfrm>
          <a:prstGeom prst="actionButtonBlank">
            <a:avLst/>
          </a:prstGeom>
          <a:gradFill rotWithShape="1">
            <a:gsLst>
              <a:gs pos="0">
                <a:srgbClr val="FFC000"/>
              </a:gs>
              <a:gs pos="100000">
                <a:srgbClr val="D09502"/>
              </a:gs>
            </a:gsLst>
            <a:path path="rect">
              <a:fillToRect l="50000" t="50000" r="50000" b="50000"/>
            </a:path>
          </a:gradFill>
          <a:ln w="9525">
            <a:noFill/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</p:spPr>
        <p:txBody>
          <a:bodyPr wrap="none" anchor="ctr"/>
          <a:lstStyle/>
          <a:p>
            <a:pPr algn="ctr"/>
            <a:endParaRPr lang="fr-FR" sz="2800">
              <a:latin typeface="Arial Rounded MT Bold" pitchFamily="34" charset="0"/>
            </a:endParaRPr>
          </a:p>
        </p:txBody>
      </p:sp>
      <p:sp>
        <p:nvSpPr>
          <p:cNvPr id="44047" name="AutoShape 15">
            <a:hlinkClick r:id="" action="ppaction://noaction" highlightClick="1"/>
          </p:cNvPr>
          <p:cNvSpPr>
            <a:spLocks noChangeArrowheads="1"/>
          </p:cNvSpPr>
          <p:nvPr/>
        </p:nvSpPr>
        <p:spPr bwMode="auto">
          <a:xfrm>
            <a:off x="4840272" y="434934"/>
            <a:ext cx="466725" cy="468312"/>
          </a:xfrm>
          <a:prstGeom prst="actionButtonBlank">
            <a:avLst/>
          </a:prstGeom>
          <a:gradFill rotWithShape="1">
            <a:gsLst>
              <a:gs pos="0">
                <a:srgbClr val="FFC000"/>
              </a:gs>
              <a:gs pos="100000">
                <a:srgbClr val="D09502"/>
              </a:gs>
            </a:gsLst>
            <a:path path="rect">
              <a:fillToRect l="50000" t="50000" r="50000" b="50000"/>
            </a:path>
          </a:gradFill>
          <a:ln w="9525">
            <a:noFill/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</p:spPr>
        <p:txBody>
          <a:bodyPr wrap="none" anchor="ctr"/>
          <a:lstStyle/>
          <a:p>
            <a:pPr algn="ctr"/>
            <a:endParaRPr lang="fr-FR" sz="2800">
              <a:latin typeface="Arial Rounded MT Bold" pitchFamily="34" charset="0"/>
            </a:endParaRPr>
          </a:p>
        </p:txBody>
      </p:sp>
      <p:sp>
        <p:nvSpPr>
          <p:cNvPr id="44048" name="AutoShape 16">
            <a:hlinkClick r:id="" action="ppaction://noaction" highlightClick="1"/>
          </p:cNvPr>
          <p:cNvSpPr>
            <a:spLocks noChangeArrowheads="1"/>
          </p:cNvSpPr>
          <p:nvPr/>
        </p:nvSpPr>
        <p:spPr bwMode="auto">
          <a:xfrm>
            <a:off x="5291134" y="434934"/>
            <a:ext cx="466725" cy="468312"/>
          </a:xfrm>
          <a:prstGeom prst="actionButtonBlank">
            <a:avLst/>
          </a:prstGeom>
          <a:gradFill rotWithShape="1">
            <a:gsLst>
              <a:gs pos="0">
                <a:srgbClr val="FFC000"/>
              </a:gs>
              <a:gs pos="100000">
                <a:srgbClr val="D09502"/>
              </a:gs>
            </a:gsLst>
            <a:path path="rect">
              <a:fillToRect l="50000" t="50000" r="50000" b="50000"/>
            </a:path>
          </a:gradFill>
          <a:ln w="9525">
            <a:noFill/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</p:spPr>
        <p:txBody>
          <a:bodyPr wrap="none" anchor="ctr"/>
          <a:lstStyle/>
          <a:p>
            <a:pPr algn="ctr"/>
            <a:endParaRPr lang="fr-FR" sz="2800">
              <a:latin typeface="Arial Rounded MT Bold" pitchFamily="34" charset="0"/>
            </a:endParaRPr>
          </a:p>
        </p:txBody>
      </p:sp>
      <p:pic>
        <p:nvPicPr>
          <p:cNvPr id="44049" name="Picture 17" descr="ok5">
            <a:hlinkClick r:id="" action="ppaction://noaction">
              <a:snd r:embed="rId2" name="laser.wav" builtIn="1"/>
            </a:hlinkClick>
          </p:cNvPr>
          <p:cNvPicPr>
            <a:picLocks noChangeAspect="1" noChangeArrowheads="1" noCrop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7383501" y="2443149"/>
            <a:ext cx="828675" cy="468313"/>
          </a:xfrm>
          <a:prstGeom prst="rect">
            <a:avLst/>
          </a:prstGeom>
          <a:noFill/>
        </p:spPr>
      </p:pic>
      <p:pic>
        <p:nvPicPr>
          <p:cNvPr id="44050" name="Picture 18" descr="fleche_58"/>
          <p:cNvPicPr>
            <a:picLocks noChangeAspect="1" noChangeArrowheads="1" noCrop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>
            <a:off x="8496300" y="3300413"/>
            <a:ext cx="447675" cy="257175"/>
          </a:xfrm>
          <a:prstGeom prst="rect">
            <a:avLst/>
          </a:prstGeom>
          <a:noFill/>
        </p:spPr>
      </p:pic>
      <p:sp>
        <p:nvSpPr>
          <p:cNvPr id="44051" name="Rectangle 19">
            <a:hlinkClick r:id="" action="ppaction://noaction">
              <a:snd r:embed="rId5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892402" y="2268528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endParaRPr lang="fr-FR" sz="280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44052" name="Rectangle 20">
            <a:hlinkClick r:id="" action="ppaction://noaction">
              <a:snd r:embed="rId5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892402" y="2735253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endParaRPr lang="fr-FR" sz="280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44053" name="Rectangle 21">
            <a:hlinkClick r:id="" action="ppaction://noaction">
              <a:snd r:embed="rId5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892402" y="3203566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endParaRPr lang="fr-FR" sz="280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44054" name="Rectangle 22">
            <a:hlinkClick r:id="" action="ppaction://noaction">
              <a:snd r:embed="rId5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892402" y="3671878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endParaRPr lang="fr-FR" sz="280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44055" name="Rectangle 23">
            <a:hlinkClick r:id="" action="ppaction://noaction">
              <a:snd r:embed="rId5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892402" y="4140191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endParaRPr lang="fr-FR" sz="280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44056" name="Rectangle 24">
            <a:hlinkClick r:id="" action="ppaction://noaction">
              <a:snd r:embed="rId5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892402" y="4608503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endParaRPr lang="fr-FR" sz="280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44057" name="Rectangle 25">
            <a:hlinkClick r:id="" action="ppaction://noaction">
              <a:snd r:embed="rId5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892402" y="1246164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endParaRPr lang="fr-FR" sz="280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44058" name="Rectangle 26">
            <a:hlinkClick r:id="" action="ppaction://noaction">
              <a:snd r:embed="rId5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367071" y="1246164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endParaRPr lang="fr-FR" sz="280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44059" name="Rectangle 27">
            <a:hlinkClick r:id="" action="ppaction://noaction">
              <a:snd r:embed="rId5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841740" y="1246164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endParaRPr lang="fr-FR" sz="280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44060" name="Rectangle 28">
            <a:hlinkClick r:id="" action="ppaction://noaction">
              <a:snd r:embed="rId5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316409" y="1246164"/>
            <a:ext cx="466725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endParaRPr lang="fr-FR" sz="280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44061" name="Rectangle 29">
            <a:hlinkClick r:id="" action="ppaction://noaction">
              <a:snd r:embed="rId5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791078" y="1246164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endParaRPr lang="fr-FR" sz="280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44062" name="Rectangle 30">
            <a:hlinkClick r:id="" action="ppaction://noaction">
              <a:snd r:embed="rId5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265747" y="1246164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endParaRPr lang="fr-FR" sz="280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44063" name="Rectangle 31">
            <a:hlinkClick r:id="" action="ppaction://noaction">
              <a:snd r:embed="rId6" name="arrow.wav" builtIn="1"/>
            </a:hlinkClick>
          </p:cNvPr>
          <p:cNvSpPr>
            <a:spLocks noChangeArrowheads="1"/>
          </p:cNvSpPr>
          <p:nvPr/>
        </p:nvSpPr>
        <p:spPr bwMode="auto">
          <a:xfrm>
            <a:off x="4243383" y="5802345"/>
            <a:ext cx="3322683" cy="468312"/>
          </a:xfrm>
          <a:prstGeom prst="rect">
            <a:avLst/>
          </a:prstGeom>
          <a:solidFill>
            <a:schemeClr val="accent1">
              <a:alpha val="0"/>
            </a:schemeClr>
          </a:solidFill>
          <a:ln w="12700">
            <a:solidFill>
              <a:srgbClr val="FFCC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fr-FR" dirty="0"/>
          </a:p>
        </p:txBody>
      </p:sp>
      <p:sp>
        <p:nvSpPr>
          <p:cNvPr id="32" name="AutoShape 16">
            <a:hlinkClick r:id="" action="ppaction://noaction" highlightClick="1"/>
          </p:cNvPr>
          <p:cNvSpPr>
            <a:spLocks noChangeArrowheads="1"/>
          </p:cNvSpPr>
          <p:nvPr/>
        </p:nvSpPr>
        <p:spPr bwMode="auto">
          <a:xfrm>
            <a:off x="5748360" y="434934"/>
            <a:ext cx="466725" cy="468312"/>
          </a:xfrm>
          <a:prstGeom prst="actionButtonBlank">
            <a:avLst/>
          </a:prstGeom>
          <a:gradFill rotWithShape="1">
            <a:gsLst>
              <a:gs pos="0">
                <a:srgbClr val="FFC000"/>
              </a:gs>
              <a:gs pos="100000">
                <a:srgbClr val="D09502"/>
              </a:gs>
            </a:gsLst>
            <a:path path="rect">
              <a:fillToRect l="50000" t="50000" r="50000" b="50000"/>
            </a:path>
          </a:gradFill>
          <a:ln w="9525">
            <a:noFill/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</p:spPr>
        <p:txBody>
          <a:bodyPr wrap="none" anchor="ctr"/>
          <a:lstStyle/>
          <a:p>
            <a:pPr algn="ctr"/>
            <a:endParaRPr lang="fr-FR" sz="2800">
              <a:latin typeface="Arial Rounded MT Bold" pitchFamily="34" charset="0"/>
            </a:endParaRPr>
          </a:p>
        </p:txBody>
      </p:sp>
      <p:sp>
        <p:nvSpPr>
          <p:cNvPr id="42" name="Rectangle 24">
            <a:hlinkClick r:id="" action="ppaction://noaction">
              <a:snd r:embed="rId5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892402" y="5080029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endParaRPr lang="fr-FR" sz="280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44" name="Rectangle 30">
            <a:hlinkClick r:id="" action="ppaction://noaction">
              <a:snd r:embed="rId5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740416" y="1246164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endParaRPr lang="fr-FR" sz="2800">
              <a:solidFill>
                <a:srgbClr val="FFCC00"/>
              </a:solidFill>
              <a:latin typeface="Arial Rounded MT Bold" pitchFamily="34" charset="0"/>
            </a:endParaRPr>
          </a:p>
        </p:txBody>
      </p:sp>
      <p:pic>
        <p:nvPicPr>
          <p:cNvPr id="35" name="Image 34" descr="interrog01.gif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1358856" y="5838858"/>
            <a:ext cx="506409" cy="506409"/>
          </a:xfrm>
          <a:prstGeom prst="rect">
            <a:avLst/>
          </a:prstGeom>
        </p:spPr>
      </p:pic>
      <p:sp>
        <p:nvSpPr>
          <p:cNvPr id="36" name="ZoneTexte 35"/>
          <p:cNvSpPr txBox="1"/>
          <p:nvPr/>
        </p:nvSpPr>
        <p:spPr>
          <a:xfrm>
            <a:off x="0" y="6386553"/>
            <a:ext cx="3221020" cy="380480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</p:spPr>
        <p:txBody>
          <a:bodyPr wrap="square" lIns="36000" tIns="36000" rIns="36000" bIns="36000" rtlCol="0" anchor="ctr" anchorCtr="0">
            <a:spAutoFit/>
          </a:bodyPr>
          <a:lstStyle/>
          <a:p>
            <a:pPr algn="ctr"/>
            <a:r>
              <a:rPr lang="fr-FR" sz="2000" dirty="0" smtClean="0">
                <a:latin typeface="Arial Rounded MT Bold" pitchFamily="34" charset="0"/>
              </a:rPr>
              <a:t>un</a:t>
            </a:r>
            <a:endParaRPr lang="fr-FR" sz="2000" dirty="0">
              <a:latin typeface="Arial Rounded MT Bold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4405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3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4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5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6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7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8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9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20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4" dur="500"/>
                                        <p:tgtEl>
                                          <p:spTgt spid="4405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500"/>
                                        <p:tgtEl>
                                          <p:spTgt spid="440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" decel="100000"/>
                                        <p:tgtEl>
                                          <p:spTgt spid="440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4051"/>
                  </p:tgtEl>
                </p:cond>
              </p:nextCondLst>
            </p:seq>
            <p:seq concurrent="1" nextAc="seek">
              <p:cTn id="29" restart="whenNotActive" fill="hold" evtFilter="cancelBubble" nodeType="interactiveSeq">
                <p:stCondLst>
                  <p:cond evt="onClick" delay="0">
                    <p:tgtEl>
                      <p:spTgt spid="4405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0" fill="hold">
                      <p:stCondLst>
                        <p:cond delay="0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4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5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40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41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2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43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4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45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6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47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1" dur="500"/>
                                        <p:tgtEl>
                                          <p:spTgt spid="4405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2" dur="500"/>
                                        <p:tgtEl>
                                          <p:spTgt spid="440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50" decel="100000"/>
                                        <p:tgtEl>
                                          <p:spTgt spid="440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4052"/>
                  </p:tgtEl>
                </p:cond>
              </p:nextCondLst>
            </p:seq>
            <p:seq concurrent="1" nextAc="seek">
              <p:cTn id="56" restart="whenNotActive" fill="hold" evtFilter="cancelBubble" nodeType="interactiveSeq">
                <p:stCondLst>
                  <p:cond evt="onClick" delay="0">
                    <p:tgtEl>
                      <p:spTgt spid="4405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7" fill="hold">
                      <p:stCondLst>
                        <p:cond delay="0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1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2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67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68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9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70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1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72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3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74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>
                      <p:stCondLst>
                        <p:cond delay="indefinite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8" dur="500"/>
                                        <p:tgtEl>
                                          <p:spTgt spid="4405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9" dur="500"/>
                                        <p:tgtEl>
                                          <p:spTgt spid="440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50" decel="100000"/>
                                        <p:tgtEl>
                                          <p:spTgt spid="440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4053"/>
                  </p:tgtEl>
                </p:cond>
              </p:nextCondLst>
            </p:seq>
            <p:seq concurrent="1" nextAc="seek">
              <p:cTn id="83" restart="whenNotActive" fill="hold" evtFilter="cancelBubble" nodeType="interactiveSeq">
                <p:stCondLst>
                  <p:cond evt="onClick" delay="0">
                    <p:tgtEl>
                      <p:spTgt spid="4405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4" fill="hold">
                      <p:stCondLst>
                        <p:cond delay="0"/>
                      </p:stCondLst>
                      <p:childTnLst>
                        <p:par>
                          <p:cTn id="85" fill="hold">
                            <p:stCondLst>
                              <p:cond delay="0"/>
                            </p:stCondLst>
                            <p:childTnLst>
                              <p:par>
                                <p:cTn id="86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8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9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94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95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6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97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8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99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00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01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2" fill="hold">
                      <p:stCondLst>
                        <p:cond delay="indefinite"/>
                      </p:stCondLst>
                      <p:childTnLst>
                        <p:par>
                          <p:cTn id="103" fill="hold">
                            <p:stCondLst>
                              <p:cond delay="0"/>
                            </p:stCondLst>
                            <p:childTnLst>
                              <p:par>
                                <p:cTn id="104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5" dur="500"/>
                                        <p:tgtEl>
                                          <p:spTgt spid="4406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500"/>
                                        <p:tgtEl>
                                          <p:spTgt spid="440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50" decel="100000"/>
                                        <p:tgtEl>
                                          <p:spTgt spid="440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4054"/>
                  </p:tgtEl>
                </p:cond>
              </p:nextCondLst>
            </p:seq>
            <p:seq concurrent="1" nextAc="seek">
              <p:cTn id="110" restart="whenNotActive" fill="hold" evtFilter="cancelBubble" nodeType="interactiveSeq">
                <p:stCondLst>
                  <p:cond evt="onClick" delay="0">
                    <p:tgtEl>
                      <p:spTgt spid="4405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1" fill="hold">
                      <p:stCondLst>
                        <p:cond delay="0"/>
                      </p:stCondLst>
                      <p:childTnLst>
                        <p:par>
                          <p:cTn id="112" fill="hold">
                            <p:stCondLst>
                              <p:cond delay="0"/>
                            </p:stCondLst>
                            <p:childTnLst>
                              <p:par>
                                <p:cTn id="113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5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6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7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8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9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0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21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22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3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24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5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26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7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28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9" fill="hold">
                      <p:stCondLst>
                        <p:cond delay="indefinite"/>
                      </p:stCondLst>
                      <p:childTnLst>
                        <p:par>
                          <p:cTn id="130" fill="hold">
                            <p:stCondLst>
                              <p:cond delay="0"/>
                            </p:stCondLst>
                            <p:childTnLst>
                              <p:par>
                                <p:cTn id="131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2" dur="500"/>
                                        <p:tgtEl>
                                          <p:spTgt spid="4406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3" dur="500"/>
                                        <p:tgtEl>
                                          <p:spTgt spid="440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4" dur="50" decel="100000"/>
                                        <p:tgtEl>
                                          <p:spTgt spid="440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5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4055"/>
                  </p:tgtEl>
                </p:cond>
              </p:nextCondLst>
            </p:seq>
            <p:seq concurrent="1" nextAc="seek">
              <p:cTn id="137" restart="whenNotActive" fill="hold" evtFilter="cancelBubble" nodeType="interactiveSeq">
                <p:stCondLst>
                  <p:cond evt="onClick" delay="0">
                    <p:tgtEl>
                      <p:spTgt spid="4404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8" fill="hold">
                      <p:stCondLst>
                        <p:cond delay="0"/>
                      </p:stCondLst>
                      <p:childTnLst>
                        <p:par>
                          <p:cTn id="139" fill="hold">
                            <p:stCondLst>
                              <p:cond delay="0"/>
                            </p:stCondLst>
                            <p:childTnLst>
                              <p:par>
                                <p:cTn id="140" presetID="56" presetClass="entr" presetSubtype="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by="(-#ppt_w*2)" calcmode="lin" valueType="num">
                                      <p:cBhvr rctx="PPT">
                                        <p:cTn id="142" dur="25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</p:anim>
                                    <p:anim by="(#ppt_w*0.50)" calcmode="lin" valueType="num">
                                      <p:cBhvr>
                                        <p:cTn id="143" dur="25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(-#ppt_h/2)" to="(#ppt_y)" calcmode="lin" valueType="num">
                                      <p:cBhvr>
                                        <p:cTn id="144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</p:anim>
                                    <p:animRot by="21600000">
                                      <p:cBhvr>
                                        <p:cTn id="145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6" fill="hold">
                            <p:stCondLst>
                              <p:cond delay="450"/>
                            </p:stCondLst>
                            <p:childTnLst>
                              <p:par>
                                <p:cTn id="147" presetID="56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by="(-#ppt_w*2)" calcmode="lin" valueType="num">
                                      <p:cBhvr rctx="PPT">
                                        <p:cTn id="149" dur="25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</p:anim>
                                    <p:anim by="(#ppt_w*0.50)" calcmode="lin" valueType="num">
                                      <p:cBhvr>
                                        <p:cTn id="150" dur="25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(-#ppt_h/2)" to="(#ppt_y)" calcmode="lin" valueType="num">
                                      <p:cBhvr>
                                        <p:cTn id="151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</p:anim>
                                    <p:animRot by="21600000">
                                      <p:cBhvr>
                                        <p:cTn id="152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3" fill="hold">
                            <p:stCondLst>
                              <p:cond delay="900"/>
                            </p:stCondLst>
                            <p:childTnLst>
                              <p:par>
                                <p:cTn id="154" presetID="56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by="(-#ppt_w*2)" calcmode="lin" valueType="num">
                                      <p:cBhvr rctx="PPT">
                                        <p:cTn id="156" dur="25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</p:anim>
                                    <p:anim by="(#ppt_w*0.50)" calcmode="lin" valueType="num">
                                      <p:cBhvr>
                                        <p:cTn id="157" dur="25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(-#ppt_h/2)" to="(#ppt_y)" calcmode="lin" valueType="num">
                                      <p:cBhvr>
                                        <p:cTn id="158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</p:anim>
                                    <p:animRot by="21600000">
                                      <p:cBhvr>
                                        <p:cTn id="159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0" fill="hold">
                            <p:stCondLst>
                              <p:cond delay="1350"/>
                            </p:stCondLst>
                            <p:childTnLst>
                              <p:par>
                                <p:cTn id="161" presetID="56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by="(-#ppt_w*2)" calcmode="lin" valueType="num">
                                      <p:cBhvr rctx="PPT">
                                        <p:cTn id="163" dur="25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</p:anim>
                                    <p:anim by="(#ppt_w*0.50)" calcmode="lin" valueType="num">
                                      <p:cBhvr>
                                        <p:cTn id="164" dur="25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(-#ppt_h/2)" to="(#ppt_y)" calcmode="lin" valueType="num">
                                      <p:cBhvr>
                                        <p:cTn id="165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</p:anim>
                                    <p:animRot by="21600000">
                                      <p:cBhvr>
                                        <p:cTn id="166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7" fill="hold">
                            <p:stCondLst>
                              <p:cond delay="1800"/>
                            </p:stCondLst>
                            <p:childTnLst>
                              <p:par>
                                <p:cTn id="168" presetID="56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by="(-#ppt_w*2)" calcmode="lin" valueType="num">
                                      <p:cBhvr rctx="PPT">
                                        <p:cTn id="170" dur="25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</p:anim>
                                    <p:anim by="(#ppt_w*0.50)" calcmode="lin" valueType="num">
                                      <p:cBhvr>
                                        <p:cTn id="171" dur="25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(-#ppt_h/2)" to="(#ppt_y)" calcmode="lin" valueType="num">
                                      <p:cBhvr>
                                        <p:cTn id="172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</p:anim>
                                    <p:animRot by="21600000">
                                      <p:cBhvr>
                                        <p:cTn id="173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4" fill="hold">
                            <p:stCondLst>
                              <p:cond delay="2300"/>
                            </p:stCondLst>
                            <p:childTnLst>
                              <p:par>
                                <p:cTn id="175" presetID="56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by="(-#ppt_w*2)" calcmode="lin" valueType="num">
                                      <p:cBhvr rctx="PPT">
                                        <p:cTn id="177" dur="25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</p:anim>
                                    <p:anim by="(#ppt_w*0.50)" calcmode="lin" valueType="num">
                                      <p:cBhvr>
                                        <p:cTn id="178" dur="25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(-#ppt_h/2)" to="(#ppt_y)" calcmode="lin" valueType="num">
                                      <p:cBhvr>
                                        <p:cTn id="179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</p:anim>
                                    <p:animRot by="21600000">
                                      <p:cBhvr>
                                        <p:cTn id="180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1" fill="hold">
                            <p:stCondLst>
                              <p:cond delay="2800"/>
                            </p:stCondLst>
                            <p:childTnLst>
                              <p:par>
                                <p:cTn id="182" presetID="56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by="(-#ppt_w*2)" calcmode="lin" valueType="num">
                                      <p:cBhvr rctx="PPT">
                                        <p:cTn id="184" dur="25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</p:anim>
                                    <p:anim by="(#ppt_w*0.50)" calcmode="lin" valueType="num">
                                      <p:cBhvr>
                                        <p:cTn id="185" dur="25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(-#ppt_h/2)" to="(#ppt_y)" calcmode="lin" valueType="num">
                                      <p:cBhvr>
                                        <p:cTn id="186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</p:anim>
                                    <p:animRot by="21600000">
                                      <p:cBhvr>
                                        <p:cTn id="187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8" fill="hold">
                            <p:stCondLst>
                              <p:cond delay="3300"/>
                            </p:stCondLst>
                            <p:childTnLst>
                              <p:par>
                                <p:cTn id="189" presetID="34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from="(-#ppt_w/2)" to="(#ppt_x)" calcmode="lin" valueType="num">
                                      <p:cBhvr>
                                        <p:cTn id="191" dur="6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0" to="-1.0" calcmode="lin" valueType="num">
                                      <p:cBhvr>
                                        <p:cTn id="192" dur="200" decel="5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44050"/>
                                        </p:tgtEl>
                                        <p:attrNameLst>
                                          <p:attrName>xshear</p:attrName>
                                        </p:attrNameLst>
                                      </p:cBhvr>
                                    </p:anim>
                                    <p:animScale>
                                      <p:cBhvr>
                                        <p:cTn id="193" dur="200" decel="10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44050"/>
                                        </p:tgtEl>
                                      </p:cBhvr>
                                      <p:from x="100000" y="100000"/>
                                      <p:to x="80000" y="100000"/>
                                    </p:animScale>
                                    <p:anim by="(#ppt_h/3+#ppt_w*0.1)" calcmode="lin" valueType="num">
                                      <p:cBhvr additive="sum">
                                        <p:cTn id="194" dur="200" decel="10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440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4049"/>
                  </p:tgtEl>
                </p:cond>
              </p:nextCondLst>
            </p:seq>
            <p:seq concurrent="1" nextAc="seek">
              <p:cTn id="195" restart="whenNotActive" fill="hold" evtFilter="cancelBubble" nodeType="interactiveSeq">
                <p:stCondLst>
                  <p:cond evt="onClick" delay="0">
                    <p:tgtEl>
                      <p:spTgt spid="4405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96" fill="hold">
                      <p:stCondLst>
                        <p:cond delay="0"/>
                      </p:stCondLst>
                      <p:childTnLst>
                        <p:par>
                          <p:cTn id="197" fill="hold">
                            <p:stCondLst>
                              <p:cond delay="0"/>
                            </p:stCondLst>
                            <p:childTnLst>
                              <p:par>
                                <p:cTn id="198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00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1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2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3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4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5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206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207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08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209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10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211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12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213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4" fill="hold">
                      <p:stCondLst>
                        <p:cond delay="indefinite"/>
                      </p:stCondLst>
                      <p:childTnLst>
                        <p:par>
                          <p:cTn id="215" fill="hold">
                            <p:stCondLst>
                              <p:cond delay="0"/>
                            </p:stCondLst>
                            <p:childTnLst>
                              <p:par>
                                <p:cTn id="216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17" dur="500"/>
                                        <p:tgtEl>
                                          <p:spTgt spid="4406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18" dur="500"/>
                                        <p:tgtEl>
                                          <p:spTgt spid="440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9" dur="50" decel="100000"/>
                                        <p:tgtEl>
                                          <p:spTgt spid="440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0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2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4056"/>
                  </p:tgtEl>
                </p:cond>
              </p:nextCondLst>
            </p:seq>
            <p:seq concurrent="1" nextAc="seek">
              <p:cTn id="222" restart="whenNotActive" fill="hold" evtFilter="cancelBubble" nodeType="interactiveSeq">
                <p:stCondLst>
                  <p:cond evt="onClick" delay="0">
                    <p:tgtEl>
                      <p:spTgt spid="4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23" fill="hold">
                      <p:stCondLst>
                        <p:cond delay="0"/>
                      </p:stCondLst>
                      <p:childTnLst>
                        <p:par>
                          <p:cTn id="224" fill="hold">
                            <p:stCondLst>
                              <p:cond delay="0"/>
                            </p:stCondLst>
                            <p:childTnLst>
                              <p:par>
                                <p:cTn id="225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7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8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9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0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1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2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233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234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35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236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37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238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39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240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1" fill="hold">
                      <p:stCondLst>
                        <p:cond delay="indefinite"/>
                      </p:stCondLst>
                      <p:childTnLst>
                        <p:par>
                          <p:cTn id="242" fill="hold">
                            <p:stCondLst>
                              <p:cond delay="0"/>
                            </p:stCondLst>
                            <p:childTnLst>
                              <p:par>
                                <p:cTn id="243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44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5" dur="500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6" dur="50" decel="100000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7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4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2"/>
                  </p:tgtEl>
                </p:cond>
              </p:nextCondLst>
            </p:seq>
            <p:seq concurrent="1" nextAc="seek">
              <p:cTn id="249" restart="whenNotActive" fill="hold" evtFilter="cancelBubble" nodeType="interactiveSeq">
                <p:stCondLst>
                  <p:cond evt="onClick" delay="0">
                    <p:tgtEl>
                      <p:spTgt spid="3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50" fill="hold">
                      <p:stCondLst>
                        <p:cond delay="0"/>
                      </p:stCondLst>
                      <p:childTnLst>
                        <p:par>
                          <p:cTn id="251" fill="hold">
                            <p:stCondLst>
                              <p:cond delay="0"/>
                            </p:stCondLst>
                            <p:childTnLst>
                              <p:par>
                                <p:cTn id="252" presetID="27" presetClass="entr" presetSubtype="0" fill="hold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2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254" dur="100"/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255" dur="100"/>
                                        <p:tgtEl>
                                          <p:spTgt spid="3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56" dur="100"/>
                                        <p:tgtEl>
                                          <p:spTgt spid="3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5"/>
                  </p:tgtEl>
                </p:cond>
              </p:nextCondLst>
            </p:seq>
          </p:childTnLst>
        </p:cTn>
      </p:par>
    </p:tnLst>
    <p:bldLst>
      <p:bldP spid="44043" grpId="0" animBg="1"/>
      <p:bldP spid="44044" grpId="0" animBg="1"/>
      <p:bldP spid="44045" grpId="0" animBg="1"/>
      <p:bldP spid="44046" grpId="0" animBg="1"/>
      <p:bldP spid="44047" grpId="0" animBg="1"/>
      <p:bldP spid="44048" grpId="0" animBg="1"/>
      <p:bldP spid="44057" grpId="0" animBg="1"/>
      <p:bldP spid="44057" grpId="1" animBg="1"/>
      <p:bldP spid="44058" grpId="0" animBg="1"/>
      <p:bldP spid="44058" grpId="1" animBg="1"/>
      <p:bldP spid="44059" grpId="0" animBg="1"/>
      <p:bldP spid="44059" grpId="1" animBg="1"/>
      <p:bldP spid="44060" grpId="0" animBg="1"/>
      <p:bldP spid="44060" grpId="1" animBg="1"/>
      <p:bldP spid="44061" grpId="0" animBg="1"/>
      <p:bldP spid="44061" grpId="1" animBg="1"/>
      <p:bldP spid="44062" grpId="0" animBg="1"/>
      <p:bldP spid="44062" grpId="1" animBg="1"/>
      <p:bldP spid="32" grpId="0" animBg="1"/>
      <p:bldP spid="44" grpId="0" animBg="1"/>
      <p:bldP spid="44" grpId="1" animBg="1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03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fr-FR" dirty="0" smtClean="0"/>
              <a:t>7</a:t>
            </a:r>
            <a:endParaRPr lang="fr-FR" dirty="0"/>
          </a:p>
        </p:txBody>
      </p:sp>
      <p:sp>
        <p:nvSpPr>
          <p:cNvPr id="44035" name="AutoShape 3">
            <a:hlinkClick r:id="" action="ppaction://noaction" highlightClick="1"/>
          </p:cNvPr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actionButtonBlank">
            <a:avLst/>
          </a:prstGeom>
          <a:gradFill rotWithShape="1"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fr-FR"/>
          </a:p>
        </p:txBody>
      </p:sp>
      <p:sp>
        <p:nvSpPr>
          <p:cNvPr id="44043" name="AutoShape 11">
            <a:hlinkClick r:id="" action="ppaction://noaction" highlightClick="1"/>
          </p:cNvPr>
          <p:cNvSpPr>
            <a:spLocks noChangeArrowheads="1"/>
          </p:cNvSpPr>
          <p:nvPr/>
        </p:nvSpPr>
        <p:spPr bwMode="auto">
          <a:xfrm>
            <a:off x="2973372" y="434934"/>
            <a:ext cx="466725" cy="468312"/>
          </a:xfrm>
          <a:prstGeom prst="actionButtonBlank">
            <a:avLst/>
          </a:prstGeom>
          <a:gradFill rotWithShape="1">
            <a:gsLst>
              <a:gs pos="0">
                <a:srgbClr val="FFC000"/>
              </a:gs>
              <a:gs pos="100000">
                <a:srgbClr val="D09502"/>
              </a:gs>
            </a:gsLst>
            <a:path path="rect">
              <a:fillToRect l="50000" t="50000" r="50000" b="50000"/>
            </a:path>
          </a:gradFill>
          <a:ln w="9525">
            <a:noFill/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</p:spPr>
        <p:txBody>
          <a:bodyPr wrap="none" anchor="ctr"/>
          <a:lstStyle/>
          <a:p>
            <a:pPr algn="ctr"/>
            <a:r>
              <a:rPr lang="fr-FR" sz="2800" dirty="0" smtClean="0">
                <a:latin typeface="Arial Rounded MT Bold" pitchFamily="34" charset="0"/>
              </a:rPr>
              <a:t>D</a:t>
            </a:r>
            <a:endParaRPr lang="fr-FR" sz="2800" dirty="0">
              <a:latin typeface="Arial Rounded MT Bold" pitchFamily="34" charset="0"/>
            </a:endParaRPr>
          </a:p>
        </p:txBody>
      </p:sp>
      <p:sp>
        <p:nvSpPr>
          <p:cNvPr id="44044" name="AutoShape 12">
            <a:hlinkClick r:id="" action="ppaction://noaction" highlightClick="1"/>
          </p:cNvPr>
          <p:cNvSpPr>
            <a:spLocks noChangeArrowheads="1"/>
          </p:cNvSpPr>
          <p:nvPr/>
        </p:nvSpPr>
        <p:spPr bwMode="auto">
          <a:xfrm>
            <a:off x="3440097" y="434934"/>
            <a:ext cx="466725" cy="468312"/>
          </a:xfrm>
          <a:prstGeom prst="actionButtonBlank">
            <a:avLst/>
          </a:prstGeom>
          <a:gradFill rotWithShape="1">
            <a:gsLst>
              <a:gs pos="0">
                <a:srgbClr val="FFC000"/>
              </a:gs>
              <a:gs pos="100000">
                <a:srgbClr val="D09502"/>
              </a:gs>
            </a:gsLst>
            <a:path path="rect">
              <a:fillToRect l="50000" t="50000" r="50000" b="50000"/>
            </a:path>
          </a:gradFill>
          <a:ln w="9525">
            <a:noFill/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</p:spPr>
        <p:txBody>
          <a:bodyPr wrap="none" anchor="ctr"/>
          <a:lstStyle/>
          <a:p>
            <a:pPr algn="ctr"/>
            <a:r>
              <a:rPr lang="fr-FR" sz="2800" dirty="0" smtClean="0">
                <a:latin typeface="Arial Rounded MT Bold" pitchFamily="34" charset="0"/>
              </a:rPr>
              <a:t>E</a:t>
            </a:r>
            <a:endParaRPr lang="fr-FR" sz="2800" dirty="0">
              <a:latin typeface="Arial Rounded MT Bold" pitchFamily="34" charset="0"/>
            </a:endParaRPr>
          </a:p>
        </p:txBody>
      </p:sp>
      <p:sp>
        <p:nvSpPr>
          <p:cNvPr id="44045" name="AutoShape 13">
            <a:hlinkClick r:id="" action="ppaction://noaction" highlightClick="1"/>
          </p:cNvPr>
          <p:cNvSpPr>
            <a:spLocks noChangeArrowheads="1"/>
          </p:cNvSpPr>
          <p:nvPr/>
        </p:nvSpPr>
        <p:spPr bwMode="auto">
          <a:xfrm>
            <a:off x="3906822" y="434934"/>
            <a:ext cx="466725" cy="468312"/>
          </a:xfrm>
          <a:prstGeom prst="actionButtonBlank">
            <a:avLst/>
          </a:prstGeom>
          <a:gradFill rotWithShape="1">
            <a:gsLst>
              <a:gs pos="0">
                <a:srgbClr val="FFC000"/>
              </a:gs>
              <a:gs pos="100000">
                <a:srgbClr val="D09502"/>
              </a:gs>
            </a:gsLst>
            <a:path path="rect">
              <a:fillToRect l="50000" t="50000" r="50000" b="50000"/>
            </a:path>
          </a:gradFill>
          <a:ln w="9525">
            <a:noFill/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</p:spPr>
        <p:txBody>
          <a:bodyPr wrap="none" anchor="ctr"/>
          <a:lstStyle/>
          <a:p>
            <a:pPr algn="ctr"/>
            <a:r>
              <a:rPr lang="fr-FR" sz="2800" dirty="0" smtClean="0">
                <a:latin typeface="Arial Rounded MT Bold" pitchFamily="34" charset="0"/>
              </a:rPr>
              <a:t>S</a:t>
            </a:r>
            <a:endParaRPr lang="fr-FR" sz="2800" dirty="0">
              <a:latin typeface="Arial Rounded MT Bold" pitchFamily="34" charset="0"/>
            </a:endParaRPr>
          </a:p>
        </p:txBody>
      </p:sp>
      <p:sp>
        <p:nvSpPr>
          <p:cNvPr id="44046" name="AutoShape 14">
            <a:hlinkClick r:id="" action="ppaction://noaction" highlightClick="1"/>
          </p:cNvPr>
          <p:cNvSpPr>
            <a:spLocks noChangeArrowheads="1"/>
          </p:cNvSpPr>
          <p:nvPr/>
        </p:nvSpPr>
        <p:spPr bwMode="auto">
          <a:xfrm>
            <a:off x="4373547" y="434934"/>
            <a:ext cx="466725" cy="468312"/>
          </a:xfrm>
          <a:prstGeom prst="actionButtonBlank">
            <a:avLst/>
          </a:prstGeom>
          <a:gradFill rotWithShape="1">
            <a:gsLst>
              <a:gs pos="0">
                <a:srgbClr val="FFC000"/>
              </a:gs>
              <a:gs pos="100000">
                <a:srgbClr val="D09502"/>
              </a:gs>
            </a:gsLst>
            <a:path path="rect">
              <a:fillToRect l="50000" t="50000" r="50000" b="50000"/>
            </a:path>
          </a:gradFill>
          <a:ln w="9525">
            <a:noFill/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</p:spPr>
        <p:txBody>
          <a:bodyPr wrap="none" anchor="ctr"/>
          <a:lstStyle/>
          <a:p>
            <a:pPr algn="ctr"/>
            <a:r>
              <a:rPr lang="fr-FR" sz="2800" dirty="0" smtClean="0">
                <a:latin typeface="Arial Rounded MT Bold" pitchFamily="34" charset="0"/>
              </a:rPr>
              <a:t>S</a:t>
            </a:r>
            <a:endParaRPr lang="fr-FR" sz="2800" dirty="0">
              <a:latin typeface="Arial Rounded MT Bold" pitchFamily="34" charset="0"/>
            </a:endParaRPr>
          </a:p>
        </p:txBody>
      </p:sp>
      <p:sp>
        <p:nvSpPr>
          <p:cNvPr id="44047" name="AutoShape 15">
            <a:hlinkClick r:id="" action="ppaction://noaction" highlightClick="1"/>
          </p:cNvPr>
          <p:cNvSpPr>
            <a:spLocks noChangeArrowheads="1"/>
          </p:cNvSpPr>
          <p:nvPr/>
        </p:nvSpPr>
        <p:spPr bwMode="auto">
          <a:xfrm>
            <a:off x="4840272" y="434934"/>
            <a:ext cx="466725" cy="468312"/>
          </a:xfrm>
          <a:prstGeom prst="actionButtonBlank">
            <a:avLst/>
          </a:prstGeom>
          <a:gradFill rotWithShape="1">
            <a:gsLst>
              <a:gs pos="0">
                <a:srgbClr val="FFC000"/>
              </a:gs>
              <a:gs pos="100000">
                <a:srgbClr val="D09502"/>
              </a:gs>
            </a:gsLst>
            <a:path path="rect">
              <a:fillToRect l="50000" t="50000" r="50000" b="50000"/>
            </a:path>
          </a:gradFill>
          <a:ln w="9525">
            <a:noFill/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</p:spPr>
        <p:txBody>
          <a:bodyPr wrap="none" anchor="ctr"/>
          <a:lstStyle/>
          <a:p>
            <a:pPr algn="ctr"/>
            <a:r>
              <a:rPr lang="fr-FR" sz="2800" dirty="0" smtClean="0">
                <a:latin typeface="Arial Rounded MT Bold" pitchFamily="34" charset="0"/>
              </a:rPr>
              <a:t>O</a:t>
            </a:r>
            <a:endParaRPr lang="fr-FR" sz="2800" dirty="0">
              <a:latin typeface="Arial Rounded MT Bold" pitchFamily="34" charset="0"/>
            </a:endParaRPr>
          </a:p>
        </p:txBody>
      </p:sp>
      <p:sp>
        <p:nvSpPr>
          <p:cNvPr id="44048" name="AutoShape 16">
            <a:hlinkClick r:id="" action="ppaction://noaction" highlightClick="1"/>
          </p:cNvPr>
          <p:cNvSpPr>
            <a:spLocks noChangeArrowheads="1"/>
          </p:cNvSpPr>
          <p:nvPr/>
        </p:nvSpPr>
        <p:spPr bwMode="auto">
          <a:xfrm>
            <a:off x="5291134" y="434934"/>
            <a:ext cx="466725" cy="468312"/>
          </a:xfrm>
          <a:prstGeom prst="actionButtonBlank">
            <a:avLst/>
          </a:prstGeom>
          <a:gradFill rotWithShape="1">
            <a:gsLst>
              <a:gs pos="0">
                <a:srgbClr val="FFC000"/>
              </a:gs>
              <a:gs pos="100000">
                <a:srgbClr val="D09502"/>
              </a:gs>
            </a:gsLst>
            <a:path path="rect">
              <a:fillToRect l="50000" t="50000" r="50000" b="50000"/>
            </a:path>
          </a:gradFill>
          <a:ln w="9525">
            <a:noFill/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</p:spPr>
        <p:txBody>
          <a:bodyPr wrap="none" anchor="ctr"/>
          <a:lstStyle/>
          <a:p>
            <a:pPr algn="ctr"/>
            <a:r>
              <a:rPr lang="fr-FR" sz="2800" dirty="0" smtClean="0">
                <a:latin typeface="Arial Rounded MT Bold" pitchFamily="34" charset="0"/>
              </a:rPr>
              <a:t>U</a:t>
            </a:r>
            <a:endParaRPr lang="fr-FR" sz="2800" dirty="0">
              <a:latin typeface="Arial Rounded MT Bold" pitchFamily="34" charset="0"/>
            </a:endParaRPr>
          </a:p>
        </p:txBody>
      </p:sp>
      <p:pic>
        <p:nvPicPr>
          <p:cNvPr id="44049" name="Picture 17" descr="ok5">
            <a:hlinkClick r:id="" action="ppaction://noaction">
              <a:snd r:embed="rId3" name="laser.wav" builtIn="1"/>
            </a:hlinkClick>
          </p:cNvPr>
          <p:cNvPicPr>
            <a:picLocks noChangeAspect="1" noChangeArrowheads="1" noCrop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>
            <a:off x="7383501" y="2443149"/>
            <a:ext cx="828675" cy="468313"/>
          </a:xfrm>
          <a:prstGeom prst="rect">
            <a:avLst/>
          </a:prstGeom>
          <a:noFill/>
        </p:spPr>
      </p:pic>
      <p:pic>
        <p:nvPicPr>
          <p:cNvPr id="44050" name="Picture 18" descr="fleche_58"/>
          <p:cNvPicPr>
            <a:picLocks noChangeAspect="1" noChangeArrowheads="1" noCrop="1"/>
          </p:cNvPicPr>
          <p:nvPr/>
        </p:nvPicPr>
        <p:blipFill>
          <a:blip r:embed="rId5"/>
          <a:srcRect/>
          <a:stretch>
            <a:fillRect/>
          </a:stretch>
        </p:blipFill>
        <p:spPr bwMode="auto">
          <a:xfrm>
            <a:off x="8496300" y="3300413"/>
            <a:ext cx="447675" cy="257175"/>
          </a:xfrm>
          <a:prstGeom prst="rect">
            <a:avLst/>
          </a:prstGeom>
          <a:noFill/>
        </p:spPr>
      </p:pic>
      <p:sp>
        <p:nvSpPr>
          <p:cNvPr id="44051" name="Rectangle 19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892402" y="2260584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44052" name="Rectangle 2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892402" y="2727309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O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44053" name="Rectangle 21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892402" y="3195622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U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44054" name="Rectangle 22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892402" y="3663934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D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44055" name="Rectangle 23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892402" y="4132247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S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44056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892402" y="4600559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S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44057" name="Rectangle 25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892402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44058" name="Rectangle 26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892402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O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44059" name="Rectangle 27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892402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U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44060" name="Rectangle 28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892402" y="1238220"/>
            <a:ext cx="466725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D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44061" name="Rectangle 29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892402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S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44062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892402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S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32" name="AutoShape 16">
            <a:hlinkClick r:id="" action="ppaction://noaction" highlightClick="1"/>
          </p:cNvPr>
          <p:cNvSpPr>
            <a:spLocks noChangeArrowheads="1"/>
          </p:cNvSpPr>
          <p:nvPr/>
        </p:nvSpPr>
        <p:spPr bwMode="auto">
          <a:xfrm>
            <a:off x="5748360" y="434934"/>
            <a:ext cx="466725" cy="468312"/>
          </a:xfrm>
          <a:prstGeom prst="actionButtonBlank">
            <a:avLst/>
          </a:prstGeom>
          <a:gradFill rotWithShape="1">
            <a:gsLst>
              <a:gs pos="0">
                <a:srgbClr val="FFC000"/>
              </a:gs>
              <a:gs pos="100000">
                <a:srgbClr val="D09502"/>
              </a:gs>
            </a:gsLst>
            <a:path path="rect">
              <a:fillToRect l="50000" t="50000" r="50000" b="50000"/>
            </a:path>
          </a:gradFill>
          <a:ln w="9525">
            <a:noFill/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</p:spPr>
        <p:txBody>
          <a:bodyPr wrap="none" anchor="ctr"/>
          <a:lstStyle/>
          <a:p>
            <a:pPr algn="ctr"/>
            <a:r>
              <a:rPr lang="fr-FR" sz="2800" dirty="0" smtClean="0">
                <a:latin typeface="Arial Rounded MT Bold" pitchFamily="34" charset="0"/>
              </a:rPr>
              <a:t>S</a:t>
            </a:r>
            <a:endParaRPr lang="fr-FR" sz="2800" dirty="0">
              <a:latin typeface="Arial Rounded MT Bold" pitchFamily="34" charset="0"/>
            </a:endParaRPr>
          </a:p>
        </p:txBody>
      </p:sp>
      <p:sp>
        <p:nvSpPr>
          <p:cNvPr id="42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892402" y="5072085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S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44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892402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S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pic>
        <p:nvPicPr>
          <p:cNvPr id="35" name="Image 34" descr="interrog01.gif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1358856" y="5838858"/>
            <a:ext cx="506409" cy="506409"/>
          </a:xfrm>
          <a:prstGeom prst="rect">
            <a:avLst/>
          </a:prstGeom>
        </p:spPr>
      </p:pic>
      <p:sp>
        <p:nvSpPr>
          <p:cNvPr id="36" name="ZoneTexte 35"/>
          <p:cNvSpPr txBox="1"/>
          <p:nvPr/>
        </p:nvSpPr>
        <p:spPr>
          <a:xfrm>
            <a:off x="0" y="6386553"/>
            <a:ext cx="3221020" cy="380480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</p:spPr>
        <p:txBody>
          <a:bodyPr wrap="square" lIns="36000" tIns="36000" rIns="36000" bIns="36000" rtlCol="0" anchor="ctr" anchorCtr="0">
            <a:spAutoFit/>
          </a:bodyPr>
          <a:lstStyle/>
          <a:p>
            <a:pPr algn="ctr"/>
            <a:r>
              <a:rPr lang="fr-FR" sz="2000" dirty="0" smtClean="0">
                <a:latin typeface="Arial Rounded MT Bold" pitchFamily="34" charset="0"/>
              </a:rPr>
              <a:t>une position</a:t>
            </a:r>
            <a:endParaRPr lang="fr-FR" sz="2000" dirty="0">
              <a:latin typeface="Arial Rounded MT Bold" pitchFamily="34" charset="0"/>
            </a:endParaRPr>
          </a:p>
        </p:txBody>
      </p:sp>
      <p:sp>
        <p:nvSpPr>
          <p:cNvPr id="30" name="Rectangle 19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367071" y="2260584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31" name="Rectangle 2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367071" y="2727309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O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33" name="Rectangle 21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367071" y="3195622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U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34" name="Rectangle 22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367071" y="3663934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D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37" name="Rectangle 23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367071" y="4132247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S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38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367071" y="4600559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S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39" name="Rectangle 25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367071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40" name="Rectangle 26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367071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O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41" name="Rectangle 27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367071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U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43" name="Rectangle 28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367071" y="1238220"/>
            <a:ext cx="466725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D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45" name="Rectangle 29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367071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S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46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367071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S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47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367071" y="5072085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S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48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367071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S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49" name="Rectangle 19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841740" y="2260584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50" name="Rectangle 2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841740" y="2727309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O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51" name="Rectangle 21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841740" y="3195622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U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52" name="Rectangle 22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841740" y="3663934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D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53" name="Rectangle 23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841740" y="4132247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S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54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841740" y="4600559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S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55" name="Rectangle 25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841740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56" name="Rectangle 26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841740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O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57" name="Rectangle 27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841740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U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58" name="Rectangle 28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841740" y="1238220"/>
            <a:ext cx="466725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D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59" name="Rectangle 29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841740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S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60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841740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S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61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841740" y="5072085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S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62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841740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S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63" name="Rectangle 19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316409" y="2260584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64" name="Rectangle 2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316409" y="2727309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O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65" name="Rectangle 21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316409" y="3195622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U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66" name="Rectangle 22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316409" y="3663934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D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67" name="Rectangle 23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316409" y="4132247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S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68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316409" y="4600559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S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69" name="Rectangle 25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316409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70" name="Rectangle 26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316409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O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71" name="Rectangle 27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316409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U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72" name="Rectangle 28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316409" y="1238220"/>
            <a:ext cx="466725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D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73" name="Rectangle 29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316409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S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74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316409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S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75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316409" y="5072085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S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76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316409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S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77" name="Rectangle 19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791078" y="2260584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78" name="Rectangle 2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791078" y="2727309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O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79" name="Rectangle 21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791078" y="3195622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U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80" name="Rectangle 22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791078" y="3663934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D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81" name="Rectangle 23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791078" y="4132247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S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82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791078" y="4600559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S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83" name="Rectangle 25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791078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84" name="Rectangle 26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791078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O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85" name="Rectangle 27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791078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U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86" name="Rectangle 28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791078" y="1238220"/>
            <a:ext cx="466725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D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87" name="Rectangle 29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791078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S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88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791078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S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89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791078" y="5072085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S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90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791078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S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91" name="Rectangle 19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265747" y="2260584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92" name="Rectangle 2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265747" y="2727309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O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93" name="Rectangle 21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265747" y="3195622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U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94" name="Rectangle 22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265747" y="3663934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D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95" name="Rectangle 23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265747" y="4132247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S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96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265747" y="4600559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S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97" name="Rectangle 25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265747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98" name="Rectangle 26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265747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O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99" name="Rectangle 27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265747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U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00" name="Rectangle 28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265747" y="1238220"/>
            <a:ext cx="466725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D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01" name="Rectangle 29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265747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S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02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265747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S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03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265747" y="5072085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S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04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265747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S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05" name="Rectangle 19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740416" y="2260584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06" name="Rectangle 2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740416" y="2727309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O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07" name="Rectangle 21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740416" y="3195622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U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08" name="Rectangle 22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740416" y="3663934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D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09" name="Rectangle 23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740416" y="4132247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S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10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740416" y="4600559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S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11" name="Rectangle 25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740416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12" name="Rectangle 26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740416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O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13" name="Rectangle 27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740416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U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14" name="Rectangle 28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740416" y="1238220"/>
            <a:ext cx="466725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D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15" name="Rectangle 29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740416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S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16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740416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S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17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740416" y="5072085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S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18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740416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S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33" name="Rectangle 31">
            <a:hlinkClick r:id="" action="ppaction://noaction">
              <a:snd r:embed="rId8" name="arrow.wav" builtIn="1"/>
            </a:hlinkClick>
          </p:cNvPr>
          <p:cNvSpPr>
            <a:spLocks noChangeArrowheads="1"/>
          </p:cNvSpPr>
          <p:nvPr/>
        </p:nvSpPr>
        <p:spPr bwMode="auto">
          <a:xfrm>
            <a:off x="2910658" y="1238220"/>
            <a:ext cx="3322683" cy="468312"/>
          </a:xfrm>
          <a:prstGeom prst="rect">
            <a:avLst/>
          </a:prstGeom>
          <a:solidFill>
            <a:schemeClr val="accent1">
              <a:alpha val="0"/>
            </a:schemeClr>
          </a:solidFill>
          <a:ln w="12700">
            <a:solidFill>
              <a:srgbClr val="FFCC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fr-FR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4405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3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4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5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6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7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8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9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20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4" dur="500"/>
                                        <p:tgtEl>
                                          <p:spTgt spid="4405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500"/>
                                        <p:tgtEl>
                                          <p:spTgt spid="440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" decel="100000"/>
                                        <p:tgtEl>
                                          <p:spTgt spid="440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4051"/>
                  </p:tgtEl>
                </p:cond>
              </p:nextCondLst>
            </p:seq>
            <p:seq concurrent="1" nextAc="seek">
              <p:cTn id="29" restart="whenNotActive" fill="hold" evtFilter="cancelBubble" nodeType="interactiveSeq">
                <p:stCondLst>
                  <p:cond evt="onClick" delay="0">
                    <p:tgtEl>
                      <p:spTgt spid="4405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0" fill="hold">
                      <p:stCondLst>
                        <p:cond delay="0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4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5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40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41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2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43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4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45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6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47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1" dur="500"/>
                                        <p:tgtEl>
                                          <p:spTgt spid="4405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2" dur="500"/>
                                        <p:tgtEl>
                                          <p:spTgt spid="440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50" decel="100000"/>
                                        <p:tgtEl>
                                          <p:spTgt spid="440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4052"/>
                  </p:tgtEl>
                </p:cond>
              </p:nextCondLst>
            </p:seq>
            <p:seq concurrent="1" nextAc="seek">
              <p:cTn id="56" restart="whenNotActive" fill="hold" evtFilter="cancelBubble" nodeType="interactiveSeq">
                <p:stCondLst>
                  <p:cond evt="onClick" delay="0">
                    <p:tgtEl>
                      <p:spTgt spid="4405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7" fill="hold">
                      <p:stCondLst>
                        <p:cond delay="0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1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2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67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68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9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70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1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72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3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74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>
                      <p:stCondLst>
                        <p:cond delay="indefinite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8" dur="500"/>
                                        <p:tgtEl>
                                          <p:spTgt spid="4405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9" dur="500"/>
                                        <p:tgtEl>
                                          <p:spTgt spid="440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50" decel="100000"/>
                                        <p:tgtEl>
                                          <p:spTgt spid="440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4053"/>
                  </p:tgtEl>
                </p:cond>
              </p:nextCondLst>
            </p:seq>
            <p:seq concurrent="1" nextAc="seek">
              <p:cTn id="83" restart="whenNotActive" fill="hold" evtFilter="cancelBubble" nodeType="interactiveSeq">
                <p:stCondLst>
                  <p:cond evt="onClick" delay="0">
                    <p:tgtEl>
                      <p:spTgt spid="4405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4" fill="hold">
                      <p:stCondLst>
                        <p:cond delay="0"/>
                      </p:stCondLst>
                      <p:childTnLst>
                        <p:par>
                          <p:cTn id="85" fill="hold">
                            <p:stCondLst>
                              <p:cond delay="0"/>
                            </p:stCondLst>
                            <p:childTnLst>
                              <p:par>
                                <p:cTn id="86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8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9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94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95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6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97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8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99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00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01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2" fill="hold">
                      <p:stCondLst>
                        <p:cond delay="indefinite"/>
                      </p:stCondLst>
                      <p:childTnLst>
                        <p:par>
                          <p:cTn id="103" fill="hold">
                            <p:stCondLst>
                              <p:cond delay="0"/>
                            </p:stCondLst>
                            <p:childTnLst>
                              <p:par>
                                <p:cTn id="104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5" dur="500"/>
                                        <p:tgtEl>
                                          <p:spTgt spid="4406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500"/>
                                        <p:tgtEl>
                                          <p:spTgt spid="440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50" decel="100000"/>
                                        <p:tgtEl>
                                          <p:spTgt spid="440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4054"/>
                  </p:tgtEl>
                </p:cond>
              </p:nextCondLst>
            </p:seq>
            <p:seq concurrent="1" nextAc="seek">
              <p:cTn id="110" restart="whenNotActive" fill="hold" evtFilter="cancelBubble" nodeType="interactiveSeq">
                <p:stCondLst>
                  <p:cond evt="onClick" delay="0">
                    <p:tgtEl>
                      <p:spTgt spid="4405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1" fill="hold">
                      <p:stCondLst>
                        <p:cond delay="0"/>
                      </p:stCondLst>
                      <p:childTnLst>
                        <p:par>
                          <p:cTn id="112" fill="hold">
                            <p:stCondLst>
                              <p:cond delay="0"/>
                            </p:stCondLst>
                            <p:childTnLst>
                              <p:par>
                                <p:cTn id="113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5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6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7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8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9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0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21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22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3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24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5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26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7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28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9" fill="hold">
                      <p:stCondLst>
                        <p:cond delay="indefinite"/>
                      </p:stCondLst>
                      <p:childTnLst>
                        <p:par>
                          <p:cTn id="130" fill="hold">
                            <p:stCondLst>
                              <p:cond delay="0"/>
                            </p:stCondLst>
                            <p:childTnLst>
                              <p:par>
                                <p:cTn id="131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2" dur="500"/>
                                        <p:tgtEl>
                                          <p:spTgt spid="4406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3" dur="500"/>
                                        <p:tgtEl>
                                          <p:spTgt spid="440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4" dur="50" decel="100000"/>
                                        <p:tgtEl>
                                          <p:spTgt spid="440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5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4055"/>
                  </p:tgtEl>
                </p:cond>
              </p:nextCondLst>
            </p:seq>
            <p:seq concurrent="1" nextAc="seek">
              <p:cTn id="137" restart="whenNotActive" fill="hold" evtFilter="cancelBubble" nodeType="interactiveSeq">
                <p:stCondLst>
                  <p:cond evt="onClick" delay="0">
                    <p:tgtEl>
                      <p:spTgt spid="4404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8" fill="hold">
                      <p:stCondLst>
                        <p:cond delay="0"/>
                      </p:stCondLst>
                      <p:childTnLst>
                        <p:par>
                          <p:cTn id="139" fill="hold">
                            <p:stCondLst>
                              <p:cond delay="0"/>
                            </p:stCondLst>
                            <p:childTnLst>
                              <p:par>
                                <p:cTn id="140" presetID="56" presetClass="entr" presetSubtype="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by="(-#ppt_w*2)" calcmode="lin" valueType="num">
                                      <p:cBhvr rctx="PPT">
                                        <p:cTn id="142" dur="25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</p:anim>
                                    <p:anim by="(#ppt_w*0.50)" calcmode="lin" valueType="num">
                                      <p:cBhvr>
                                        <p:cTn id="143" dur="25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(-#ppt_h/2)" to="(#ppt_y)" calcmode="lin" valueType="num">
                                      <p:cBhvr>
                                        <p:cTn id="144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</p:anim>
                                    <p:animRot by="21600000">
                                      <p:cBhvr>
                                        <p:cTn id="145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6" fill="hold">
                            <p:stCondLst>
                              <p:cond delay="500"/>
                            </p:stCondLst>
                            <p:childTnLst>
                              <p:par>
                                <p:cTn id="147" presetID="56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by="(-#ppt_w*2)" calcmode="lin" valueType="num">
                                      <p:cBhvr rctx="PPT">
                                        <p:cTn id="149" dur="25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</p:anim>
                                    <p:anim by="(#ppt_w*0.50)" calcmode="lin" valueType="num">
                                      <p:cBhvr>
                                        <p:cTn id="150" dur="25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(-#ppt_h/2)" to="(#ppt_y)" calcmode="lin" valueType="num">
                                      <p:cBhvr>
                                        <p:cTn id="151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</p:anim>
                                    <p:animRot by="21600000">
                                      <p:cBhvr>
                                        <p:cTn id="152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3" fill="hold">
                            <p:stCondLst>
                              <p:cond delay="1000"/>
                            </p:stCondLst>
                            <p:childTnLst>
                              <p:par>
                                <p:cTn id="154" presetID="56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by="(-#ppt_w*2)" calcmode="lin" valueType="num">
                                      <p:cBhvr rctx="PPT">
                                        <p:cTn id="156" dur="25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</p:anim>
                                    <p:anim by="(#ppt_w*0.50)" calcmode="lin" valueType="num">
                                      <p:cBhvr>
                                        <p:cTn id="157" dur="25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(-#ppt_h/2)" to="(#ppt_y)" calcmode="lin" valueType="num">
                                      <p:cBhvr>
                                        <p:cTn id="158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</p:anim>
                                    <p:animRot by="21600000">
                                      <p:cBhvr>
                                        <p:cTn id="159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0" fill="hold">
                            <p:stCondLst>
                              <p:cond delay="1500"/>
                            </p:stCondLst>
                            <p:childTnLst>
                              <p:par>
                                <p:cTn id="161" presetID="56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by="(-#ppt_w*2)" calcmode="lin" valueType="num">
                                      <p:cBhvr rctx="PPT">
                                        <p:cTn id="163" dur="25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</p:anim>
                                    <p:anim by="(#ppt_w*0.50)" calcmode="lin" valueType="num">
                                      <p:cBhvr>
                                        <p:cTn id="164" dur="25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(-#ppt_h/2)" to="(#ppt_y)" calcmode="lin" valueType="num">
                                      <p:cBhvr>
                                        <p:cTn id="165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</p:anim>
                                    <p:animRot by="21600000">
                                      <p:cBhvr>
                                        <p:cTn id="166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7" fill="hold">
                            <p:stCondLst>
                              <p:cond delay="2000"/>
                            </p:stCondLst>
                            <p:childTnLst>
                              <p:par>
                                <p:cTn id="168" presetID="56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by="(-#ppt_w*2)" calcmode="lin" valueType="num">
                                      <p:cBhvr rctx="PPT">
                                        <p:cTn id="170" dur="25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</p:anim>
                                    <p:anim by="(#ppt_w*0.50)" calcmode="lin" valueType="num">
                                      <p:cBhvr>
                                        <p:cTn id="171" dur="25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(-#ppt_h/2)" to="(#ppt_y)" calcmode="lin" valueType="num">
                                      <p:cBhvr>
                                        <p:cTn id="172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</p:anim>
                                    <p:animRot by="21600000">
                                      <p:cBhvr>
                                        <p:cTn id="173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4" fill="hold">
                            <p:stCondLst>
                              <p:cond delay="2500"/>
                            </p:stCondLst>
                            <p:childTnLst>
                              <p:par>
                                <p:cTn id="175" presetID="56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by="(-#ppt_w*2)" calcmode="lin" valueType="num">
                                      <p:cBhvr rctx="PPT">
                                        <p:cTn id="177" dur="25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</p:anim>
                                    <p:anim by="(#ppt_w*0.50)" calcmode="lin" valueType="num">
                                      <p:cBhvr>
                                        <p:cTn id="178" dur="25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(-#ppt_h/2)" to="(#ppt_y)" calcmode="lin" valueType="num">
                                      <p:cBhvr>
                                        <p:cTn id="179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</p:anim>
                                    <p:animRot by="21600000">
                                      <p:cBhvr>
                                        <p:cTn id="180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1" fill="hold">
                            <p:stCondLst>
                              <p:cond delay="3000"/>
                            </p:stCondLst>
                            <p:childTnLst>
                              <p:par>
                                <p:cTn id="182" presetID="56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by="(-#ppt_w*2)" calcmode="lin" valueType="num">
                                      <p:cBhvr rctx="PPT">
                                        <p:cTn id="184" dur="25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</p:anim>
                                    <p:anim by="(#ppt_w*0.50)" calcmode="lin" valueType="num">
                                      <p:cBhvr>
                                        <p:cTn id="185" dur="25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(-#ppt_h/2)" to="(#ppt_y)" calcmode="lin" valueType="num">
                                      <p:cBhvr>
                                        <p:cTn id="186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</p:anim>
                                    <p:animRot by="21600000">
                                      <p:cBhvr>
                                        <p:cTn id="187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8" fill="hold">
                            <p:stCondLst>
                              <p:cond delay="3500"/>
                            </p:stCondLst>
                            <p:childTnLst>
                              <p:par>
                                <p:cTn id="189" presetID="34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from="(-#ppt_w/2)" to="(#ppt_x)" calcmode="lin" valueType="num">
                                      <p:cBhvr>
                                        <p:cTn id="191" dur="6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0" to="-1.0" calcmode="lin" valueType="num">
                                      <p:cBhvr>
                                        <p:cTn id="192" dur="200" decel="5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44050"/>
                                        </p:tgtEl>
                                        <p:attrNameLst>
                                          <p:attrName>xshear</p:attrName>
                                        </p:attrNameLst>
                                      </p:cBhvr>
                                    </p:anim>
                                    <p:animScale>
                                      <p:cBhvr>
                                        <p:cTn id="193" dur="200" decel="10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44050"/>
                                        </p:tgtEl>
                                      </p:cBhvr>
                                      <p:from x="100000" y="100000"/>
                                      <p:to x="80000" y="100000"/>
                                    </p:animScale>
                                    <p:anim by="(#ppt_h/3+#ppt_w*0.1)" calcmode="lin" valueType="num">
                                      <p:cBhvr additive="sum">
                                        <p:cTn id="194" dur="200" decel="10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440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4049"/>
                  </p:tgtEl>
                </p:cond>
              </p:nextCondLst>
            </p:seq>
            <p:seq concurrent="1" nextAc="seek">
              <p:cTn id="195" restart="whenNotActive" fill="hold" evtFilter="cancelBubble" nodeType="interactiveSeq">
                <p:stCondLst>
                  <p:cond evt="onClick" delay="0">
                    <p:tgtEl>
                      <p:spTgt spid="4405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96" fill="hold">
                      <p:stCondLst>
                        <p:cond delay="0"/>
                      </p:stCondLst>
                      <p:childTnLst>
                        <p:par>
                          <p:cTn id="197" fill="hold">
                            <p:stCondLst>
                              <p:cond delay="0"/>
                            </p:stCondLst>
                            <p:childTnLst>
                              <p:par>
                                <p:cTn id="198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00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1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2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3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4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5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206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207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08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209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10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211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12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213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4" fill="hold">
                      <p:stCondLst>
                        <p:cond delay="indefinite"/>
                      </p:stCondLst>
                      <p:childTnLst>
                        <p:par>
                          <p:cTn id="215" fill="hold">
                            <p:stCondLst>
                              <p:cond delay="0"/>
                            </p:stCondLst>
                            <p:childTnLst>
                              <p:par>
                                <p:cTn id="216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17" dur="500"/>
                                        <p:tgtEl>
                                          <p:spTgt spid="4406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18" dur="500"/>
                                        <p:tgtEl>
                                          <p:spTgt spid="440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9" dur="50" decel="100000"/>
                                        <p:tgtEl>
                                          <p:spTgt spid="440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0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2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4056"/>
                  </p:tgtEl>
                </p:cond>
              </p:nextCondLst>
            </p:seq>
            <p:seq concurrent="1" nextAc="seek">
              <p:cTn id="222" restart="whenNotActive" fill="hold" evtFilter="cancelBubble" nodeType="interactiveSeq">
                <p:stCondLst>
                  <p:cond evt="onClick" delay="0">
                    <p:tgtEl>
                      <p:spTgt spid="4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23" fill="hold">
                      <p:stCondLst>
                        <p:cond delay="0"/>
                      </p:stCondLst>
                      <p:childTnLst>
                        <p:par>
                          <p:cTn id="224" fill="hold">
                            <p:stCondLst>
                              <p:cond delay="0"/>
                            </p:stCondLst>
                            <p:childTnLst>
                              <p:par>
                                <p:cTn id="225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7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8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9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0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1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2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233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234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35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236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37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238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39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240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1" fill="hold">
                      <p:stCondLst>
                        <p:cond delay="indefinite"/>
                      </p:stCondLst>
                      <p:childTnLst>
                        <p:par>
                          <p:cTn id="242" fill="hold">
                            <p:stCondLst>
                              <p:cond delay="0"/>
                            </p:stCondLst>
                            <p:childTnLst>
                              <p:par>
                                <p:cTn id="243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44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5" dur="500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6" dur="50" decel="100000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7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4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2"/>
                  </p:tgtEl>
                </p:cond>
              </p:nextCondLst>
            </p:seq>
            <p:seq concurrent="1" nextAc="seek">
              <p:cTn id="249" restart="whenNotActive" fill="hold" evtFilter="cancelBubble" nodeType="interactiveSeq">
                <p:stCondLst>
                  <p:cond evt="onClick" delay="0">
                    <p:tgtEl>
                      <p:spTgt spid="3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50" fill="hold">
                      <p:stCondLst>
                        <p:cond delay="0"/>
                      </p:stCondLst>
                      <p:childTnLst>
                        <p:par>
                          <p:cTn id="251" fill="hold">
                            <p:stCondLst>
                              <p:cond delay="0"/>
                            </p:stCondLst>
                            <p:childTnLst>
                              <p:par>
                                <p:cTn id="252" presetID="27" presetClass="entr" presetSubtype="0" fill="hold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2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254" dur="100"/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255" dur="100"/>
                                        <p:tgtEl>
                                          <p:spTgt spid="3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56" dur="100"/>
                                        <p:tgtEl>
                                          <p:spTgt spid="3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7" fill="hold">
                      <p:stCondLst>
                        <p:cond delay="indefinite"/>
                      </p:stCondLst>
                      <p:childTnLst>
                        <p:par>
                          <p:cTn id="258" fill="hold">
                            <p:stCondLst>
                              <p:cond delay="0"/>
                            </p:stCondLst>
                            <p:childTnLst>
                              <p:par>
                                <p:cTn id="259" presetID="26" presetClass="entr" presetSubtype="0" fill="hold" grpId="2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61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2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3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4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5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6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267" dur="7">
                                          <p:stCondLst>
                                            <p:cond delay="163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268" dur="42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69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270" dur="42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71" dur="7">
                                          <p:stCondLst>
                                            <p:cond delay="411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272" dur="42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73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274" dur="42" decel="50000">
                                          <p:stCondLst>
                                            <p:cond delay="459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5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oin.wav" builtIn="1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5"/>
                  </p:tgtEl>
                </p:cond>
              </p:nextCondLst>
            </p:seq>
            <p:seq concurrent="1" nextAc="seek">
              <p:cTn id="275" restart="whenNotActive" fill="hold" evtFilter="cancelBubble" nodeType="interactiveSeq">
                <p:stCondLst>
                  <p:cond evt="onClick" delay="0">
                    <p:tgtEl>
                      <p:spTgt spid="3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76" fill="hold">
                      <p:stCondLst>
                        <p:cond delay="0"/>
                      </p:stCondLst>
                      <p:childTnLst>
                        <p:par>
                          <p:cTn id="277" fill="hold">
                            <p:stCondLst>
                              <p:cond delay="0"/>
                            </p:stCondLst>
                            <p:childTnLst>
                              <p:par>
                                <p:cTn id="278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80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1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2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3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4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5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286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287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88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289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90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291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92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293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4" fill="hold">
                      <p:stCondLst>
                        <p:cond delay="indefinite"/>
                      </p:stCondLst>
                      <p:childTnLst>
                        <p:par>
                          <p:cTn id="295" fill="hold">
                            <p:stCondLst>
                              <p:cond delay="0"/>
                            </p:stCondLst>
                            <p:childTnLst>
                              <p:par>
                                <p:cTn id="296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97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8" dur="500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9" dur="50" decel="100000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0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0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0"/>
                  </p:tgtEl>
                </p:cond>
              </p:nextCondLst>
            </p:seq>
            <p:seq concurrent="1" nextAc="seek">
              <p:cTn id="302" restart="whenNotActive" fill="hold" evtFilter="cancelBubble" nodeType="interactiveSeq">
                <p:stCondLst>
                  <p:cond evt="onClick" delay="0">
                    <p:tgtEl>
                      <p:spTgt spid="3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03" fill="hold">
                      <p:stCondLst>
                        <p:cond delay="0"/>
                      </p:stCondLst>
                      <p:childTnLst>
                        <p:par>
                          <p:cTn id="304" fill="hold">
                            <p:stCondLst>
                              <p:cond delay="0"/>
                            </p:stCondLst>
                            <p:childTnLst>
                              <p:par>
                                <p:cTn id="305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07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08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9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0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1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2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313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314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15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316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17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318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19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320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1" fill="hold">
                      <p:stCondLst>
                        <p:cond delay="indefinite"/>
                      </p:stCondLst>
                      <p:childTnLst>
                        <p:par>
                          <p:cTn id="322" fill="hold">
                            <p:stCondLst>
                              <p:cond delay="0"/>
                            </p:stCondLst>
                            <p:childTnLst>
                              <p:par>
                                <p:cTn id="323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24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25" dur="500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6" dur="50" decel="100000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7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2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1"/>
                  </p:tgtEl>
                </p:cond>
              </p:nextCondLst>
            </p:seq>
            <p:seq concurrent="1" nextAc="seek">
              <p:cTn id="329" restart="whenNotActive" fill="hold" evtFilter="cancelBubble" nodeType="interactiveSeq">
                <p:stCondLst>
                  <p:cond evt="onClick" delay="0">
                    <p:tgtEl>
                      <p:spTgt spid="3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30" fill="hold">
                      <p:stCondLst>
                        <p:cond delay="0"/>
                      </p:stCondLst>
                      <p:childTnLst>
                        <p:par>
                          <p:cTn id="331" fill="hold">
                            <p:stCondLst>
                              <p:cond delay="0"/>
                            </p:stCondLst>
                            <p:childTnLst>
                              <p:par>
                                <p:cTn id="332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34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5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6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7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8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9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340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341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42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343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44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345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46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347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8" fill="hold">
                      <p:stCondLst>
                        <p:cond delay="indefinite"/>
                      </p:stCondLst>
                      <p:childTnLst>
                        <p:par>
                          <p:cTn id="349" fill="hold">
                            <p:stCondLst>
                              <p:cond delay="0"/>
                            </p:stCondLst>
                            <p:childTnLst>
                              <p:par>
                                <p:cTn id="350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51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52" dur="500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3" dur="50" decel="100000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4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5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3"/>
                  </p:tgtEl>
                </p:cond>
              </p:nextCondLst>
            </p:seq>
            <p:seq concurrent="1" nextAc="seek">
              <p:cTn id="356" restart="whenNotActive" fill="hold" evtFilter="cancelBubble" nodeType="interactiveSeq">
                <p:stCondLst>
                  <p:cond evt="onClick" delay="0">
                    <p:tgtEl>
                      <p:spTgt spid="3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57" fill="hold">
                      <p:stCondLst>
                        <p:cond delay="0"/>
                      </p:stCondLst>
                      <p:childTnLst>
                        <p:par>
                          <p:cTn id="358" fill="hold">
                            <p:stCondLst>
                              <p:cond delay="0"/>
                            </p:stCondLst>
                            <p:childTnLst>
                              <p:par>
                                <p:cTn id="359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61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62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3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4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5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6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367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368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69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370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71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372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73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374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5" fill="hold">
                      <p:stCondLst>
                        <p:cond delay="indefinite"/>
                      </p:stCondLst>
                      <p:childTnLst>
                        <p:par>
                          <p:cTn id="376" fill="hold">
                            <p:stCondLst>
                              <p:cond delay="0"/>
                            </p:stCondLst>
                            <p:childTnLst>
                              <p:par>
                                <p:cTn id="377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78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79" dur="500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0" dur="50" decel="100000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1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8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4"/>
                  </p:tgtEl>
                </p:cond>
              </p:nextCondLst>
            </p:seq>
            <p:seq concurrent="1" nextAc="seek">
              <p:cTn id="383" restart="whenNotActive" fill="hold" evtFilter="cancelBubble" nodeType="interactiveSeq">
                <p:stCondLst>
                  <p:cond evt="onClick" delay="0">
                    <p:tgtEl>
                      <p:spTgt spid="3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84" fill="hold">
                      <p:stCondLst>
                        <p:cond delay="0"/>
                      </p:stCondLst>
                      <p:childTnLst>
                        <p:par>
                          <p:cTn id="385" fill="hold">
                            <p:stCondLst>
                              <p:cond delay="0"/>
                            </p:stCondLst>
                            <p:childTnLst>
                              <p:par>
                                <p:cTn id="386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88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89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0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1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2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3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394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395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96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397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98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399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00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401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2" fill="hold">
                      <p:stCondLst>
                        <p:cond delay="indefinite"/>
                      </p:stCondLst>
                      <p:childTnLst>
                        <p:par>
                          <p:cTn id="403" fill="hold">
                            <p:stCondLst>
                              <p:cond delay="0"/>
                            </p:stCondLst>
                            <p:childTnLst>
                              <p:par>
                                <p:cTn id="404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05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06" dur="500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7" dur="50" decel="100000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8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40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7"/>
                  </p:tgtEl>
                </p:cond>
              </p:nextCondLst>
            </p:seq>
            <p:seq concurrent="1" nextAc="seek">
              <p:cTn id="410" restart="whenNotActive" fill="hold" evtFilter="cancelBubble" nodeType="interactiveSeq">
                <p:stCondLst>
                  <p:cond evt="onClick" delay="0">
                    <p:tgtEl>
                      <p:spTgt spid="3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11" fill="hold">
                      <p:stCondLst>
                        <p:cond delay="0"/>
                      </p:stCondLst>
                      <p:childTnLst>
                        <p:par>
                          <p:cTn id="412" fill="hold">
                            <p:stCondLst>
                              <p:cond delay="0"/>
                            </p:stCondLst>
                            <p:childTnLst>
                              <p:par>
                                <p:cTn id="413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15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16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7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8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9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0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421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422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23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424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25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426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27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428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9" fill="hold">
                      <p:stCondLst>
                        <p:cond delay="indefinite"/>
                      </p:stCondLst>
                      <p:childTnLst>
                        <p:par>
                          <p:cTn id="430" fill="hold">
                            <p:stCondLst>
                              <p:cond delay="0"/>
                            </p:stCondLst>
                            <p:childTnLst>
                              <p:par>
                                <p:cTn id="431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32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33" dur="500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4" dur="50" decel="100000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5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43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8"/>
                  </p:tgtEl>
                </p:cond>
              </p:nextCondLst>
            </p:seq>
            <p:seq concurrent="1" nextAc="seek">
              <p:cTn id="437" restart="whenNotActive" fill="hold" evtFilter="cancelBubble" nodeType="interactiveSeq">
                <p:stCondLst>
                  <p:cond evt="onClick" delay="0">
                    <p:tgtEl>
                      <p:spTgt spid="4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38" fill="hold">
                      <p:stCondLst>
                        <p:cond delay="0"/>
                      </p:stCondLst>
                      <p:childTnLst>
                        <p:par>
                          <p:cTn id="439" fill="hold">
                            <p:stCondLst>
                              <p:cond delay="0"/>
                            </p:stCondLst>
                            <p:childTnLst>
                              <p:par>
                                <p:cTn id="440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42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43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4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5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6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7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448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449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50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451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52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453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54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455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6" fill="hold">
                      <p:stCondLst>
                        <p:cond delay="indefinite"/>
                      </p:stCondLst>
                      <p:childTnLst>
                        <p:par>
                          <p:cTn id="457" fill="hold">
                            <p:stCondLst>
                              <p:cond delay="0"/>
                            </p:stCondLst>
                            <p:childTnLst>
                              <p:par>
                                <p:cTn id="458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59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60" dur="500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1" dur="50" decel="100000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46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7"/>
                  </p:tgtEl>
                </p:cond>
              </p:nextCondLst>
            </p:seq>
            <p:seq concurrent="1" nextAc="seek">
              <p:cTn id="464" restart="whenNotActive" fill="hold" evtFilter="cancelBubble" nodeType="interactiveSeq">
                <p:stCondLst>
                  <p:cond evt="onClick" delay="0">
                    <p:tgtEl>
                      <p:spTgt spid="4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65" fill="hold">
                      <p:stCondLst>
                        <p:cond delay="0"/>
                      </p:stCondLst>
                      <p:childTnLst>
                        <p:par>
                          <p:cTn id="466" fill="hold">
                            <p:stCondLst>
                              <p:cond delay="0"/>
                            </p:stCondLst>
                            <p:childTnLst>
                              <p:par>
                                <p:cTn id="467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69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70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1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2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3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4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475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476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77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478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79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480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81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482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3" fill="hold">
                      <p:stCondLst>
                        <p:cond delay="indefinite"/>
                      </p:stCondLst>
                      <p:childTnLst>
                        <p:par>
                          <p:cTn id="484" fill="hold">
                            <p:stCondLst>
                              <p:cond delay="0"/>
                            </p:stCondLst>
                            <p:childTnLst>
                              <p:par>
                                <p:cTn id="485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86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87" dur="500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8" dur="50" decel="100000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9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49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9"/>
                  </p:tgtEl>
                </p:cond>
              </p:nextCondLst>
            </p:seq>
            <p:seq concurrent="1" nextAc="seek">
              <p:cTn id="491" restart="whenNotActive" fill="hold" evtFilter="cancelBubble" nodeType="interactiveSeq">
                <p:stCondLst>
                  <p:cond evt="onClick" delay="0">
                    <p:tgtEl>
                      <p:spTgt spid="5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92" fill="hold">
                      <p:stCondLst>
                        <p:cond delay="0"/>
                      </p:stCondLst>
                      <p:childTnLst>
                        <p:par>
                          <p:cTn id="493" fill="hold">
                            <p:stCondLst>
                              <p:cond delay="0"/>
                            </p:stCondLst>
                            <p:childTnLst>
                              <p:par>
                                <p:cTn id="494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96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97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8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9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0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1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502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503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04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505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06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507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08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509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0" fill="hold">
                      <p:stCondLst>
                        <p:cond delay="indefinite"/>
                      </p:stCondLst>
                      <p:childTnLst>
                        <p:par>
                          <p:cTn id="511" fill="hold">
                            <p:stCondLst>
                              <p:cond delay="0"/>
                            </p:stCondLst>
                            <p:childTnLst>
                              <p:par>
                                <p:cTn id="512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13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14" dur="500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5" dur="50" decel="100000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6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51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0"/>
                  </p:tgtEl>
                </p:cond>
              </p:nextCondLst>
            </p:seq>
            <p:seq concurrent="1" nextAc="seek">
              <p:cTn id="518" restart="whenNotActive" fill="hold" evtFilter="cancelBubble" nodeType="interactiveSeq">
                <p:stCondLst>
                  <p:cond evt="onClick" delay="0">
                    <p:tgtEl>
                      <p:spTgt spid="5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19" fill="hold">
                      <p:stCondLst>
                        <p:cond delay="0"/>
                      </p:stCondLst>
                      <p:childTnLst>
                        <p:par>
                          <p:cTn id="520" fill="hold">
                            <p:stCondLst>
                              <p:cond delay="0"/>
                            </p:stCondLst>
                            <p:childTnLst>
                              <p:par>
                                <p:cTn id="521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23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24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5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6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7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8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529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530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31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532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33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534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35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536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7" fill="hold">
                      <p:stCondLst>
                        <p:cond delay="indefinite"/>
                      </p:stCondLst>
                      <p:childTnLst>
                        <p:par>
                          <p:cTn id="538" fill="hold">
                            <p:stCondLst>
                              <p:cond delay="0"/>
                            </p:stCondLst>
                            <p:childTnLst>
                              <p:par>
                                <p:cTn id="539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40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41" dur="500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2" dur="50" decel="100000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3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54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1"/>
                  </p:tgtEl>
                </p:cond>
              </p:nextCondLst>
            </p:seq>
            <p:seq concurrent="1" nextAc="seek">
              <p:cTn id="545" restart="whenNotActive" fill="hold" evtFilter="cancelBubble" nodeType="interactiveSeq">
                <p:stCondLst>
                  <p:cond evt="onClick" delay="0">
                    <p:tgtEl>
                      <p:spTgt spid="5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46" fill="hold">
                      <p:stCondLst>
                        <p:cond delay="0"/>
                      </p:stCondLst>
                      <p:childTnLst>
                        <p:par>
                          <p:cTn id="547" fill="hold">
                            <p:stCondLst>
                              <p:cond delay="0"/>
                            </p:stCondLst>
                            <p:childTnLst>
                              <p:par>
                                <p:cTn id="548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50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51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2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3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4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5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556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557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58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559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60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561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62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563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4" fill="hold">
                      <p:stCondLst>
                        <p:cond delay="indefinite"/>
                      </p:stCondLst>
                      <p:childTnLst>
                        <p:par>
                          <p:cTn id="565" fill="hold">
                            <p:stCondLst>
                              <p:cond delay="0"/>
                            </p:stCondLst>
                            <p:childTnLst>
                              <p:par>
                                <p:cTn id="566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67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68" dur="500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9" dur="50" decel="100000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0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57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2"/>
                  </p:tgtEl>
                </p:cond>
              </p:nextCondLst>
            </p:seq>
            <p:seq concurrent="1" nextAc="seek">
              <p:cTn id="572" restart="whenNotActive" fill="hold" evtFilter="cancelBubble" nodeType="interactiveSeq">
                <p:stCondLst>
                  <p:cond evt="onClick" delay="0">
                    <p:tgtEl>
                      <p:spTgt spid="5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73" fill="hold">
                      <p:stCondLst>
                        <p:cond delay="0"/>
                      </p:stCondLst>
                      <p:childTnLst>
                        <p:par>
                          <p:cTn id="574" fill="hold">
                            <p:stCondLst>
                              <p:cond delay="0"/>
                            </p:stCondLst>
                            <p:childTnLst>
                              <p:par>
                                <p:cTn id="575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77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78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9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0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1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2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583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584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85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586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87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588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89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590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1" fill="hold">
                      <p:stCondLst>
                        <p:cond delay="indefinite"/>
                      </p:stCondLst>
                      <p:childTnLst>
                        <p:par>
                          <p:cTn id="592" fill="hold">
                            <p:stCondLst>
                              <p:cond delay="0"/>
                            </p:stCondLst>
                            <p:childTnLst>
                              <p:par>
                                <p:cTn id="593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94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95" dur="500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6" dur="50" decel="100000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7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59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3"/>
                  </p:tgtEl>
                </p:cond>
              </p:nextCondLst>
            </p:seq>
            <p:seq concurrent="1" nextAc="seek">
              <p:cTn id="599" restart="whenNotActive" fill="hold" evtFilter="cancelBubble" nodeType="interactiveSeq">
                <p:stCondLst>
                  <p:cond evt="onClick" delay="0">
                    <p:tgtEl>
                      <p:spTgt spid="5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00" fill="hold">
                      <p:stCondLst>
                        <p:cond delay="0"/>
                      </p:stCondLst>
                      <p:childTnLst>
                        <p:par>
                          <p:cTn id="601" fill="hold">
                            <p:stCondLst>
                              <p:cond delay="0"/>
                            </p:stCondLst>
                            <p:childTnLst>
                              <p:par>
                                <p:cTn id="602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04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05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6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7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8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9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610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611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12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613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14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615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16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617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8" fill="hold">
                      <p:stCondLst>
                        <p:cond delay="indefinite"/>
                      </p:stCondLst>
                      <p:childTnLst>
                        <p:par>
                          <p:cTn id="619" fill="hold">
                            <p:stCondLst>
                              <p:cond delay="0"/>
                            </p:stCondLst>
                            <p:childTnLst>
                              <p:par>
                                <p:cTn id="620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21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22" dur="500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3" dur="50" decel="100000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4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62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4"/>
                  </p:tgtEl>
                </p:cond>
              </p:nextCondLst>
            </p:seq>
            <p:seq concurrent="1" nextAc="seek">
              <p:cTn id="626" restart="whenNotActive" fill="hold" evtFilter="cancelBubble" nodeType="interactiveSeq">
                <p:stCondLst>
                  <p:cond evt="onClick" delay="0">
                    <p:tgtEl>
                      <p:spTgt spid="6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27" fill="hold">
                      <p:stCondLst>
                        <p:cond delay="0"/>
                      </p:stCondLst>
                      <p:childTnLst>
                        <p:par>
                          <p:cTn id="628" fill="hold">
                            <p:stCondLst>
                              <p:cond delay="0"/>
                            </p:stCondLst>
                            <p:childTnLst>
                              <p:par>
                                <p:cTn id="629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31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32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3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4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5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6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637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638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39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640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41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642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43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644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45" fill="hold">
                      <p:stCondLst>
                        <p:cond delay="indefinite"/>
                      </p:stCondLst>
                      <p:childTnLst>
                        <p:par>
                          <p:cTn id="646" fill="hold">
                            <p:stCondLst>
                              <p:cond delay="0"/>
                            </p:stCondLst>
                            <p:childTnLst>
                              <p:par>
                                <p:cTn id="647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48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49" dur="500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0" dur="50" decel="100000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1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65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1"/>
                  </p:tgtEl>
                </p:cond>
              </p:nextCondLst>
            </p:seq>
            <p:seq concurrent="1" nextAc="seek">
              <p:cTn id="653" restart="whenNotActive" fill="hold" evtFilter="cancelBubble" nodeType="interactiveSeq">
                <p:stCondLst>
                  <p:cond evt="onClick" delay="0">
                    <p:tgtEl>
                      <p:spTgt spid="6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54" fill="hold">
                      <p:stCondLst>
                        <p:cond delay="0"/>
                      </p:stCondLst>
                      <p:childTnLst>
                        <p:par>
                          <p:cTn id="655" fill="hold">
                            <p:stCondLst>
                              <p:cond delay="0"/>
                            </p:stCondLst>
                            <p:childTnLst>
                              <p:par>
                                <p:cTn id="656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58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59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0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1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2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3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664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665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66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667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68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669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70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671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2" fill="hold">
                      <p:stCondLst>
                        <p:cond delay="indefinite"/>
                      </p:stCondLst>
                      <p:childTnLst>
                        <p:par>
                          <p:cTn id="673" fill="hold">
                            <p:stCondLst>
                              <p:cond delay="0"/>
                            </p:stCondLst>
                            <p:childTnLst>
                              <p:par>
                                <p:cTn id="674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75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76" dur="500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7" dur="50" decel="100000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8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67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3"/>
                  </p:tgtEl>
                </p:cond>
              </p:nextCondLst>
            </p:seq>
            <p:seq concurrent="1" nextAc="seek">
              <p:cTn id="680" restart="whenNotActive" fill="hold" evtFilter="cancelBubble" nodeType="interactiveSeq">
                <p:stCondLst>
                  <p:cond evt="onClick" delay="0">
                    <p:tgtEl>
                      <p:spTgt spid="6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81" fill="hold">
                      <p:stCondLst>
                        <p:cond delay="0"/>
                      </p:stCondLst>
                      <p:childTnLst>
                        <p:par>
                          <p:cTn id="682" fill="hold">
                            <p:stCondLst>
                              <p:cond delay="0"/>
                            </p:stCondLst>
                            <p:childTnLst>
                              <p:par>
                                <p:cTn id="683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85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86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7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8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9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0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691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692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93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694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95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696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97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698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9" fill="hold">
                      <p:stCondLst>
                        <p:cond delay="indefinite"/>
                      </p:stCondLst>
                      <p:childTnLst>
                        <p:par>
                          <p:cTn id="700" fill="hold">
                            <p:stCondLst>
                              <p:cond delay="0"/>
                            </p:stCondLst>
                            <p:childTnLst>
                              <p:par>
                                <p:cTn id="701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02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03" dur="500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4" dur="50" decel="100000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5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70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4"/>
                  </p:tgtEl>
                </p:cond>
              </p:nextCondLst>
            </p:seq>
            <p:seq concurrent="1" nextAc="seek">
              <p:cTn id="707" restart="whenNotActive" fill="hold" evtFilter="cancelBubble" nodeType="interactiveSeq">
                <p:stCondLst>
                  <p:cond evt="onClick" delay="0">
                    <p:tgtEl>
                      <p:spTgt spid="6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08" fill="hold">
                      <p:stCondLst>
                        <p:cond delay="0"/>
                      </p:stCondLst>
                      <p:childTnLst>
                        <p:par>
                          <p:cTn id="709" fill="hold">
                            <p:stCondLst>
                              <p:cond delay="0"/>
                            </p:stCondLst>
                            <p:childTnLst>
                              <p:par>
                                <p:cTn id="710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12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13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4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5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6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7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718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719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20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721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22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723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24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725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6" fill="hold">
                      <p:stCondLst>
                        <p:cond delay="indefinite"/>
                      </p:stCondLst>
                      <p:childTnLst>
                        <p:par>
                          <p:cTn id="727" fill="hold">
                            <p:stCondLst>
                              <p:cond delay="0"/>
                            </p:stCondLst>
                            <p:childTnLst>
                              <p:par>
                                <p:cTn id="728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29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30" dur="500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1" dur="50" decel="100000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73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5"/>
                  </p:tgtEl>
                </p:cond>
              </p:nextCondLst>
            </p:seq>
            <p:seq concurrent="1" nextAc="seek">
              <p:cTn id="734" restart="whenNotActive" fill="hold" evtFilter="cancelBubble" nodeType="interactiveSeq">
                <p:stCondLst>
                  <p:cond evt="onClick" delay="0">
                    <p:tgtEl>
                      <p:spTgt spid="6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35" fill="hold">
                      <p:stCondLst>
                        <p:cond delay="0"/>
                      </p:stCondLst>
                      <p:childTnLst>
                        <p:par>
                          <p:cTn id="736" fill="hold">
                            <p:stCondLst>
                              <p:cond delay="0"/>
                            </p:stCondLst>
                            <p:childTnLst>
                              <p:par>
                                <p:cTn id="737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39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40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1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2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3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4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745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746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47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748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49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750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51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752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3" fill="hold">
                      <p:stCondLst>
                        <p:cond delay="indefinite"/>
                      </p:stCondLst>
                      <p:childTnLst>
                        <p:par>
                          <p:cTn id="754" fill="hold">
                            <p:stCondLst>
                              <p:cond delay="0"/>
                            </p:stCondLst>
                            <p:childTnLst>
                              <p:par>
                                <p:cTn id="755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56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57" dur="500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8" dur="50" decel="100000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9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76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6"/>
                  </p:tgtEl>
                </p:cond>
              </p:nextCondLst>
            </p:seq>
            <p:seq concurrent="1" nextAc="seek">
              <p:cTn id="761" restart="whenNotActive" fill="hold" evtFilter="cancelBubble" nodeType="interactiveSeq">
                <p:stCondLst>
                  <p:cond evt="onClick" delay="0">
                    <p:tgtEl>
                      <p:spTgt spid="6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62" fill="hold">
                      <p:stCondLst>
                        <p:cond delay="0"/>
                      </p:stCondLst>
                      <p:childTnLst>
                        <p:par>
                          <p:cTn id="763" fill="hold">
                            <p:stCondLst>
                              <p:cond delay="0"/>
                            </p:stCondLst>
                            <p:childTnLst>
                              <p:par>
                                <p:cTn id="764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66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67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8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9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0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1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772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773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74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775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76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777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78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779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80" fill="hold">
                      <p:stCondLst>
                        <p:cond delay="indefinite"/>
                      </p:stCondLst>
                      <p:childTnLst>
                        <p:par>
                          <p:cTn id="781" fill="hold">
                            <p:stCondLst>
                              <p:cond delay="0"/>
                            </p:stCondLst>
                            <p:childTnLst>
                              <p:par>
                                <p:cTn id="782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83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84" dur="500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5" dur="50" decel="100000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6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78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7"/>
                  </p:tgtEl>
                </p:cond>
              </p:nextCondLst>
            </p:seq>
            <p:seq concurrent="1" nextAc="seek">
              <p:cTn id="788" restart="whenNotActive" fill="hold" evtFilter="cancelBubble" nodeType="interactiveSeq">
                <p:stCondLst>
                  <p:cond evt="onClick" delay="0">
                    <p:tgtEl>
                      <p:spTgt spid="6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89" fill="hold">
                      <p:stCondLst>
                        <p:cond delay="0"/>
                      </p:stCondLst>
                      <p:childTnLst>
                        <p:par>
                          <p:cTn id="790" fill="hold">
                            <p:stCondLst>
                              <p:cond delay="0"/>
                            </p:stCondLst>
                            <p:childTnLst>
                              <p:par>
                                <p:cTn id="791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93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94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5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6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7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8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799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800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01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802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03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804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05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806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7" fill="hold">
                      <p:stCondLst>
                        <p:cond delay="indefinite"/>
                      </p:stCondLst>
                      <p:childTnLst>
                        <p:par>
                          <p:cTn id="808" fill="hold">
                            <p:stCondLst>
                              <p:cond delay="0"/>
                            </p:stCondLst>
                            <p:childTnLst>
                              <p:par>
                                <p:cTn id="809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10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11" dur="500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2" dur="50" decel="100000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3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81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8"/>
                  </p:tgtEl>
                </p:cond>
              </p:nextCondLst>
            </p:seq>
            <p:seq concurrent="1" nextAc="seek">
              <p:cTn id="815" restart="whenNotActive" fill="hold" evtFilter="cancelBubble" nodeType="interactiveSeq">
                <p:stCondLst>
                  <p:cond evt="onClick" delay="0">
                    <p:tgtEl>
                      <p:spTgt spid="7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16" fill="hold">
                      <p:stCondLst>
                        <p:cond delay="0"/>
                      </p:stCondLst>
                      <p:childTnLst>
                        <p:par>
                          <p:cTn id="817" fill="hold">
                            <p:stCondLst>
                              <p:cond delay="0"/>
                            </p:stCondLst>
                            <p:childTnLst>
                              <p:par>
                                <p:cTn id="818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20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21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2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3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4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5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826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827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28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829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30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831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32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833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4" fill="hold">
                      <p:stCondLst>
                        <p:cond delay="indefinite"/>
                      </p:stCondLst>
                      <p:childTnLst>
                        <p:par>
                          <p:cTn id="835" fill="hold">
                            <p:stCondLst>
                              <p:cond delay="0"/>
                            </p:stCondLst>
                            <p:childTnLst>
                              <p:par>
                                <p:cTn id="836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37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38" dur="500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9" dur="50" decel="100000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0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84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5"/>
                  </p:tgtEl>
                </p:cond>
              </p:nextCondLst>
            </p:seq>
            <p:seq concurrent="1" nextAc="seek">
              <p:cTn id="842" restart="whenNotActive" fill="hold" evtFilter="cancelBubble" nodeType="interactiveSeq">
                <p:stCondLst>
                  <p:cond evt="onClick" delay="0">
                    <p:tgtEl>
                      <p:spTgt spid="7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43" fill="hold">
                      <p:stCondLst>
                        <p:cond delay="0"/>
                      </p:stCondLst>
                      <p:childTnLst>
                        <p:par>
                          <p:cTn id="844" fill="hold">
                            <p:stCondLst>
                              <p:cond delay="0"/>
                            </p:stCondLst>
                            <p:childTnLst>
                              <p:par>
                                <p:cTn id="845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47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48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9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0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1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2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853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854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55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856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57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858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59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860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61" fill="hold">
                      <p:stCondLst>
                        <p:cond delay="indefinite"/>
                      </p:stCondLst>
                      <p:childTnLst>
                        <p:par>
                          <p:cTn id="862" fill="hold">
                            <p:stCondLst>
                              <p:cond delay="0"/>
                            </p:stCondLst>
                            <p:childTnLst>
                              <p:par>
                                <p:cTn id="863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64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65" dur="500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6" dur="50" decel="100000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7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86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7"/>
                  </p:tgtEl>
                </p:cond>
              </p:nextCondLst>
            </p:seq>
            <p:seq concurrent="1" nextAc="seek">
              <p:cTn id="869" restart="whenNotActive" fill="hold" evtFilter="cancelBubble" nodeType="interactiveSeq">
                <p:stCondLst>
                  <p:cond evt="onClick" delay="0">
                    <p:tgtEl>
                      <p:spTgt spid="7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70" fill="hold">
                      <p:stCondLst>
                        <p:cond delay="0"/>
                      </p:stCondLst>
                      <p:childTnLst>
                        <p:par>
                          <p:cTn id="871" fill="hold">
                            <p:stCondLst>
                              <p:cond delay="0"/>
                            </p:stCondLst>
                            <p:childTnLst>
                              <p:par>
                                <p:cTn id="872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74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75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6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7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8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9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880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881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82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883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84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885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86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887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88" fill="hold">
                      <p:stCondLst>
                        <p:cond delay="indefinite"/>
                      </p:stCondLst>
                      <p:childTnLst>
                        <p:par>
                          <p:cTn id="889" fill="hold">
                            <p:stCondLst>
                              <p:cond delay="0"/>
                            </p:stCondLst>
                            <p:childTnLst>
                              <p:par>
                                <p:cTn id="890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91" dur="50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92" dur="500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3" dur="50" decel="100000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4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89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8"/>
                  </p:tgtEl>
                </p:cond>
              </p:nextCondLst>
            </p:seq>
            <p:seq concurrent="1" nextAc="seek">
              <p:cTn id="896" restart="whenNotActive" fill="hold" evtFilter="cancelBubble" nodeType="interactiveSeq">
                <p:stCondLst>
                  <p:cond evt="onClick" delay="0">
                    <p:tgtEl>
                      <p:spTgt spid="7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97" fill="hold">
                      <p:stCondLst>
                        <p:cond delay="0"/>
                      </p:stCondLst>
                      <p:childTnLst>
                        <p:par>
                          <p:cTn id="898" fill="hold">
                            <p:stCondLst>
                              <p:cond delay="0"/>
                            </p:stCondLst>
                            <p:childTnLst>
                              <p:par>
                                <p:cTn id="899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01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02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3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4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5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6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907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908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09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910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11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912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13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914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15" fill="hold">
                      <p:stCondLst>
                        <p:cond delay="indefinite"/>
                      </p:stCondLst>
                      <p:childTnLst>
                        <p:par>
                          <p:cTn id="916" fill="hold">
                            <p:stCondLst>
                              <p:cond delay="0"/>
                            </p:stCondLst>
                            <p:childTnLst>
                              <p:par>
                                <p:cTn id="917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18" dur="5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19" dur="500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0" dur="50" decel="100000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1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92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9"/>
                  </p:tgtEl>
                </p:cond>
              </p:nextCondLst>
            </p:seq>
            <p:seq concurrent="1" nextAc="seek">
              <p:cTn id="923" restart="whenNotActive" fill="hold" evtFilter="cancelBubble" nodeType="interactiveSeq">
                <p:stCondLst>
                  <p:cond evt="onClick" delay="0">
                    <p:tgtEl>
                      <p:spTgt spid="8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24" fill="hold">
                      <p:stCondLst>
                        <p:cond delay="0"/>
                      </p:stCondLst>
                      <p:childTnLst>
                        <p:par>
                          <p:cTn id="925" fill="hold">
                            <p:stCondLst>
                              <p:cond delay="0"/>
                            </p:stCondLst>
                            <p:childTnLst>
                              <p:par>
                                <p:cTn id="926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28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29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0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1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2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3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934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935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36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937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38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939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40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941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42" fill="hold">
                      <p:stCondLst>
                        <p:cond delay="indefinite"/>
                      </p:stCondLst>
                      <p:childTnLst>
                        <p:par>
                          <p:cTn id="943" fill="hold">
                            <p:stCondLst>
                              <p:cond delay="0"/>
                            </p:stCondLst>
                            <p:childTnLst>
                              <p:par>
                                <p:cTn id="944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45" dur="5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46" dur="500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47" dur="50" decel="100000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48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94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0"/>
                  </p:tgtEl>
                </p:cond>
              </p:nextCondLst>
            </p:seq>
            <p:seq concurrent="1" nextAc="seek">
              <p:cTn id="950" restart="whenNotActive" fill="hold" evtFilter="cancelBubble" nodeType="interactiveSeq">
                <p:stCondLst>
                  <p:cond evt="onClick" delay="0">
                    <p:tgtEl>
                      <p:spTgt spid="8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51" fill="hold">
                      <p:stCondLst>
                        <p:cond delay="0"/>
                      </p:stCondLst>
                      <p:childTnLst>
                        <p:par>
                          <p:cTn id="952" fill="hold">
                            <p:stCondLst>
                              <p:cond delay="0"/>
                            </p:stCondLst>
                            <p:childTnLst>
                              <p:par>
                                <p:cTn id="953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55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56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57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58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59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60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961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962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63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964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65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966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67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968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69" fill="hold">
                      <p:stCondLst>
                        <p:cond delay="indefinite"/>
                      </p:stCondLst>
                      <p:childTnLst>
                        <p:par>
                          <p:cTn id="970" fill="hold">
                            <p:stCondLst>
                              <p:cond delay="0"/>
                            </p:stCondLst>
                            <p:childTnLst>
                              <p:par>
                                <p:cTn id="971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72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73" dur="500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74" dur="50" decel="100000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75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97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1"/>
                  </p:tgtEl>
                </p:cond>
              </p:nextCondLst>
            </p:seq>
            <p:seq concurrent="1" nextAc="seek">
              <p:cTn id="977" restart="whenNotActive" fill="hold" evtFilter="cancelBubble" nodeType="interactiveSeq">
                <p:stCondLst>
                  <p:cond evt="onClick" delay="0">
                    <p:tgtEl>
                      <p:spTgt spid="8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78" fill="hold">
                      <p:stCondLst>
                        <p:cond delay="0"/>
                      </p:stCondLst>
                      <p:childTnLst>
                        <p:par>
                          <p:cTn id="979" fill="hold">
                            <p:stCondLst>
                              <p:cond delay="0"/>
                            </p:stCondLst>
                            <p:childTnLst>
                              <p:par>
                                <p:cTn id="980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82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83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4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5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6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7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988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989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90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991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92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993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94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995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96" fill="hold">
                      <p:stCondLst>
                        <p:cond delay="indefinite"/>
                      </p:stCondLst>
                      <p:childTnLst>
                        <p:par>
                          <p:cTn id="997" fill="hold">
                            <p:stCondLst>
                              <p:cond delay="0"/>
                            </p:stCondLst>
                            <p:childTnLst>
                              <p:par>
                                <p:cTn id="998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99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00" dur="500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1" dur="50" decel="100000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00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2"/>
                  </p:tgtEl>
                </p:cond>
              </p:nextCondLst>
            </p:seq>
            <p:seq concurrent="1" nextAc="seek">
              <p:cTn id="1004" restart="whenNotActive" fill="hold" evtFilter="cancelBubble" nodeType="interactiveSeq">
                <p:stCondLst>
                  <p:cond evt="onClick" delay="0">
                    <p:tgtEl>
                      <p:spTgt spid="8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005" fill="hold">
                      <p:stCondLst>
                        <p:cond delay="0"/>
                      </p:stCondLst>
                      <p:childTnLst>
                        <p:par>
                          <p:cTn id="1006" fill="hold">
                            <p:stCondLst>
                              <p:cond delay="0"/>
                            </p:stCondLst>
                            <p:childTnLst>
                              <p:par>
                                <p:cTn id="1007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09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10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1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2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3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4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015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016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017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018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019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020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021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022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23" fill="hold">
                      <p:stCondLst>
                        <p:cond delay="indefinite"/>
                      </p:stCondLst>
                      <p:childTnLst>
                        <p:par>
                          <p:cTn id="1024" fill="hold">
                            <p:stCondLst>
                              <p:cond delay="0"/>
                            </p:stCondLst>
                            <p:childTnLst>
                              <p:par>
                                <p:cTn id="1025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26" dur="5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27" dur="500"/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28" dur="50" decel="100000"/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29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03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9"/>
                  </p:tgtEl>
                </p:cond>
              </p:nextCondLst>
            </p:seq>
            <p:seq concurrent="1" nextAc="seek">
              <p:cTn id="1031" restart="whenNotActive" fill="hold" evtFilter="cancelBubble" nodeType="interactiveSeq">
                <p:stCondLst>
                  <p:cond evt="onClick" delay="0">
                    <p:tgtEl>
                      <p:spTgt spid="9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032" fill="hold">
                      <p:stCondLst>
                        <p:cond delay="0"/>
                      </p:stCondLst>
                      <p:childTnLst>
                        <p:par>
                          <p:cTn id="1033" fill="hold">
                            <p:stCondLst>
                              <p:cond delay="0"/>
                            </p:stCondLst>
                            <p:childTnLst>
                              <p:par>
                                <p:cTn id="1034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36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37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38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39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40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41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042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043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044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045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046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047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048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049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50" fill="hold">
                      <p:stCondLst>
                        <p:cond delay="indefinite"/>
                      </p:stCondLst>
                      <p:childTnLst>
                        <p:par>
                          <p:cTn id="1051" fill="hold">
                            <p:stCondLst>
                              <p:cond delay="0"/>
                            </p:stCondLst>
                            <p:childTnLst>
                              <p:par>
                                <p:cTn id="1052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53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54" dur="500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55" dur="50" decel="100000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56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05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1"/>
                  </p:tgtEl>
                </p:cond>
              </p:nextCondLst>
            </p:seq>
            <p:seq concurrent="1" nextAc="seek">
              <p:cTn id="1058" restart="whenNotActive" fill="hold" evtFilter="cancelBubble" nodeType="interactiveSeq">
                <p:stCondLst>
                  <p:cond evt="onClick" delay="0">
                    <p:tgtEl>
                      <p:spTgt spid="9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059" fill="hold">
                      <p:stCondLst>
                        <p:cond delay="0"/>
                      </p:stCondLst>
                      <p:childTnLst>
                        <p:par>
                          <p:cTn id="1060" fill="hold">
                            <p:stCondLst>
                              <p:cond delay="0"/>
                            </p:stCondLst>
                            <p:childTnLst>
                              <p:par>
                                <p:cTn id="1061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63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4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65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66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67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68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069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070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071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072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073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074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075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076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77" fill="hold">
                      <p:stCondLst>
                        <p:cond delay="indefinite"/>
                      </p:stCondLst>
                      <p:childTnLst>
                        <p:par>
                          <p:cTn id="1078" fill="hold">
                            <p:stCondLst>
                              <p:cond delay="0"/>
                            </p:stCondLst>
                            <p:childTnLst>
                              <p:par>
                                <p:cTn id="1079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80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81" dur="500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2" dur="50" decel="100000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3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08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2"/>
                  </p:tgtEl>
                </p:cond>
              </p:nextCondLst>
            </p:seq>
            <p:seq concurrent="1" nextAc="seek">
              <p:cTn id="1085" restart="whenNotActive" fill="hold" evtFilter="cancelBubble" nodeType="interactiveSeq">
                <p:stCondLst>
                  <p:cond evt="onClick" delay="0">
                    <p:tgtEl>
                      <p:spTgt spid="9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086" fill="hold">
                      <p:stCondLst>
                        <p:cond delay="0"/>
                      </p:stCondLst>
                      <p:childTnLst>
                        <p:par>
                          <p:cTn id="1087" fill="hold">
                            <p:stCondLst>
                              <p:cond delay="0"/>
                            </p:stCondLst>
                            <p:childTnLst>
                              <p:par>
                                <p:cTn id="1088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90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91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92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93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94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95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096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097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098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099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100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101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102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103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04" fill="hold">
                      <p:stCondLst>
                        <p:cond delay="indefinite"/>
                      </p:stCondLst>
                      <p:childTnLst>
                        <p:par>
                          <p:cTn id="1105" fill="hold">
                            <p:stCondLst>
                              <p:cond delay="0"/>
                            </p:stCondLst>
                            <p:childTnLst>
                              <p:par>
                                <p:cTn id="1106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07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08" dur="500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09" dur="50" decel="100000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10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11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3"/>
                  </p:tgtEl>
                </p:cond>
              </p:nextCondLst>
            </p:seq>
            <p:seq concurrent="1" nextAc="seek">
              <p:cTn id="1112" restart="whenNotActive" fill="hold" evtFilter="cancelBubble" nodeType="interactiveSeq">
                <p:stCondLst>
                  <p:cond evt="onClick" delay="0">
                    <p:tgtEl>
                      <p:spTgt spid="9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13" fill="hold">
                      <p:stCondLst>
                        <p:cond delay="0"/>
                      </p:stCondLst>
                      <p:childTnLst>
                        <p:par>
                          <p:cTn id="1114" fill="hold">
                            <p:stCondLst>
                              <p:cond delay="0"/>
                            </p:stCondLst>
                            <p:childTnLst>
                              <p:par>
                                <p:cTn id="1115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17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18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19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20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21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22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123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124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125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126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127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128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129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130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31" fill="hold">
                      <p:stCondLst>
                        <p:cond delay="indefinite"/>
                      </p:stCondLst>
                      <p:childTnLst>
                        <p:par>
                          <p:cTn id="1132" fill="hold">
                            <p:stCondLst>
                              <p:cond delay="0"/>
                            </p:stCondLst>
                            <p:childTnLst>
                              <p:par>
                                <p:cTn id="1133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34" dur="50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35" dur="500"/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36" dur="50" decel="100000"/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37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13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4"/>
                  </p:tgtEl>
                </p:cond>
              </p:nextCondLst>
            </p:seq>
            <p:seq concurrent="1" nextAc="seek">
              <p:cTn id="1139" restart="whenNotActive" fill="hold" evtFilter="cancelBubble" nodeType="interactiveSeq">
                <p:stCondLst>
                  <p:cond evt="onClick" delay="0">
                    <p:tgtEl>
                      <p:spTgt spid="9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40" fill="hold">
                      <p:stCondLst>
                        <p:cond delay="0"/>
                      </p:stCondLst>
                      <p:childTnLst>
                        <p:par>
                          <p:cTn id="1141" fill="hold">
                            <p:stCondLst>
                              <p:cond delay="0"/>
                            </p:stCondLst>
                            <p:childTnLst>
                              <p:par>
                                <p:cTn id="1142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44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45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46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47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48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49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150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151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152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153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154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155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156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157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58" fill="hold">
                      <p:stCondLst>
                        <p:cond delay="indefinite"/>
                      </p:stCondLst>
                      <p:childTnLst>
                        <p:par>
                          <p:cTn id="1159" fill="hold">
                            <p:stCondLst>
                              <p:cond delay="0"/>
                            </p:stCondLst>
                            <p:childTnLst>
                              <p:par>
                                <p:cTn id="1160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61" dur="50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62" dur="500"/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63" dur="50" decel="100000"/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64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16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5"/>
                  </p:tgtEl>
                </p:cond>
              </p:nextCondLst>
            </p:seq>
            <p:seq concurrent="1" nextAc="seek">
              <p:cTn id="1166" restart="whenNotActive" fill="hold" evtFilter="cancelBubble" nodeType="interactiveSeq">
                <p:stCondLst>
                  <p:cond evt="onClick" delay="0">
                    <p:tgtEl>
                      <p:spTgt spid="9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67" fill="hold">
                      <p:stCondLst>
                        <p:cond delay="0"/>
                      </p:stCondLst>
                      <p:childTnLst>
                        <p:par>
                          <p:cTn id="1168" fill="hold">
                            <p:stCondLst>
                              <p:cond delay="0"/>
                            </p:stCondLst>
                            <p:childTnLst>
                              <p:par>
                                <p:cTn id="1169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71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72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73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74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75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76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177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178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179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180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181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182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183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184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85" fill="hold">
                      <p:stCondLst>
                        <p:cond delay="indefinite"/>
                      </p:stCondLst>
                      <p:childTnLst>
                        <p:par>
                          <p:cTn id="1186" fill="hold">
                            <p:stCondLst>
                              <p:cond delay="0"/>
                            </p:stCondLst>
                            <p:childTnLst>
                              <p:par>
                                <p:cTn id="1187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88" dur="5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89" dur="500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90" dur="50" decel="100000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91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19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6"/>
                  </p:tgtEl>
                </p:cond>
              </p:nextCondLst>
            </p:seq>
            <p:seq concurrent="1" nextAc="seek">
              <p:cTn id="1193" restart="whenNotActive" fill="hold" evtFilter="cancelBubble" nodeType="interactiveSeq">
                <p:stCondLst>
                  <p:cond evt="onClick" delay="0">
                    <p:tgtEl>
                      <p:spTgt spid="10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94" fill="hold">
                      <p:stCondLst>
                        <p:cond delay="0"/>
                      </p:stCondLst>
                      <p:childTnLst>
                        <p:par>
                          <p:cTn id="1195" fill="hold">
                            <p:stCondLst>
                              <p:cond delay="0"/>
                            </p:stCondLst>
                            <p:childTnLst>
                              <p:par>
                                <p:cTn id="1196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98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99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00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01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02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03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204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205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06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207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08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209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10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211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12" fill="hold">
                      <p:stCondLst>
                        <p:cond delay="indefinite"/>
                      </p:stCondLst>
                      <p:childTnLst>
                        <p:par>
                          <p:cTn id="1213" fill="hold">
                            <p:stCondLst>
                              <p:cond delay="0"/>
                            </p:stCondLst>
                            <p:childTnLst>
                              <p:par>
                                <p:cTn id="1214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15" dur="50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16" dur="500"/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17" dur="50" decel="100000"/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18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21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3"/>
                  </p:tgtEl>
                </p:cond>
              </p:nextCondLst>
            </p:seq>
            <p:seq concurrent="1" nextAc="seek">
              <p:cTn id="1220" restart="whenNotActive" fill="hold" evtFilter="cancelBubble" nodeType="interactiveSeq">
                <p:stCondLst>
                  <p:cond evt="onClick" delay="0">
                    <p:tgtEl>
                      <p:spTgt spid="10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221" fill="hold">
                      <p:stCondLst>
                        <p:cond delay="0"/>
                      </p:stCondLst>
                      <p:childTnLst>
                        <p:par>
                          <p:cTn id="1222" fill="hold">
                            <p:stCondLst>
                              <p:cond delay="0"/>
                            </p:stCondLst>
                            <p:childTnLst>
                              <p:par>
                                <p:cTn id="1223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25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26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27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28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29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30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231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232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33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234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35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236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37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238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39" fill="hold">
                      <p:stCondLst>
                        <p:cond delay="indefinite"/>
                      </p:stCondLst>
                      <p:childTnLst>
                        <p:par>
                          <p:cTn id="1240" fill="hold">
                            <p:stCondLst>
                              <p:cond delay="0"/>
                            </p:stCondLst>
                            <p:childTnLst>
                              <p:par>
                                <p:cTn id="1241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42" dur="5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43" dur="500"/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44" dur="50" decel="100000"/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45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24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5"/>
                  </p:tgtEl>
                </p:cond>
              </p:nextCondLst>
            </p:seq>
            <p:seq concurrent="1" nextAc="seek">
              <p:cTn id="1247" restart="whenNotActive" fill="hold" evtFilter="cancelBubble" nodeType="interactiveSeq">
                <p:stCondLst>
                  <p:cond evt="onClick" delay="0">
                    <p:tgtEl>
                      <p:spTgt spid="10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248" fill="hold">
                      <p:stCondLst>
                        <p:cond delay="0"/>
                      </p:stCondLst>
                      <p:childTnLst>
                        <p:par>
                          <p:cTn id="1249" fill="hold">
                            <p:stCondLst>
                              <p:cond delay="0"/>
                            </p:stCondLst>
                            <p:childTnLst>
                              <p:par>
                                <p:cTn id="1250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52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53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54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55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56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57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258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259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60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261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62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263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64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265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66" fill="hold">
                      <p:stCondLst>
                        <p:cond delay="indefinite"/>
                      </p:stCondLst>
                      <p:childTnLst>
                        <p:par>
                          <p:cTn id="1267" fill="hold">
                            <p:stCondLst>
                              <p:cond delay="0"/>
                            </p:stCondLst>
                            <p:childTnLst>
                              <p:par>
                                <p:cTn id="1268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69" dur="500"/>
                                        <p:tgtEl>
                                          <p:spTgt spid="1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70" dur="500"/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71" dur="50" decel="100000"/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7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27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6"/>
                  </p:tgtEl>
                </p:cond>
              </p:nextCondLst>
            </p:seq>
            <p:seq concurrent="1" nextAc="seek">
              <p:cTn id="1274" restart="whenNotActive" fill="hold" evtFilter="cancelBubble" nodeType="interactiveSeq">
                <p:stCondLst>
                  <p:cond evt="onClick" delay="0">
                    <p:tgtEl>
                      <p:spTgt spid="10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275" fill="hold">
                      <p:stCondLst>
                        <p:cond delay="0"/>
                      </p:stCondLst>
                      <p:childTnLst>
                        <p:par>
                          <p:cTn id="1276" fill="hold">
                            <p:stCondLst>
                              <p:cond delay="0"/>
                            </p:stCondLst>
                            <p:childTnLst>
                              <p:par>
                                <p:cTn id="1277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79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80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81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82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83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84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285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286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87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288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89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290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91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292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93" fill="hold">
                      <p:stCondLst>
                        <p:cond delay="indefinite"/>
                      </p:stCondLst>
                      <p:childTnLst>
                        <p:par>
                          <p:cTn id="1294" fill="hold">
                            <p:stCondLst>
                              <p:cond delay="0"/>
                            </p:stCondLst>
                            <p:childTnLst>
                              <p:par>
                                <p:cTn id="1295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96" dur="500"/>
                                        <p:tgtEl>
                                          <p:spTgt spid="1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97" dur="500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98" dur="50" decel="100000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99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0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7"/>
                  </p:tgtEl>
                </p:cond>
              </p:nextCondLst>
            </p:seq>
            <p:seq concurrent="1" nextAc="seek">
              <p:cTn id="1301" restart="whenNotActive" fill="hold" evtFilter="cancelBubble" nodeType="interactiveSeq">
                <p:stCondLst>
                  <p:cond evt="onClick" delay="0">
                    <p:tgtEl>
                      <p:spTgt spid="10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02" fill="hold">
                      <p:stCondLst>
                        <p:cond delay="0"/>
                      </p:stCondLst>
                      <p:childTnLst>
                        <p:par>
                          <p:cTn id="1303" fill="hold">
                            <p:stCondLst>
                              <p:cond delay="0"/>
                            </p:stCondLst>
                            <p:childTnLst>
                              <p:par>
                                <p:cTn id="1304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06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07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08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09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10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11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312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313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314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315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316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317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318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319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20" fill="hold">
                      <p:stCondLst>
                        <p:cond delay="indefinite"/>
                      </p:stCondLst>
                      <p:childTnLst>
                        <p:par>
                          <p:cTn id="1321" fill="hold">
                            <p:stCondLst>
                              <p:cond delay="0"/>
                            </p:stCondLst>
                            <p:childTnLst>
                              <p:par>
                                <p:cTn id="1322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23" dur="500"/>
                                        <p:tgtEl>
                                          <p:spTgt spid="1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24" dur="500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25" dur="50" decel="100000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26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2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8"/>
                  </p:tgtEl>
                </p:cond>
              </p:nextCondLst>
            </p:seq>
            <p:seq concurrent="1" nextAc="seek">
              <p:cTn id="1328" restart="whenNotActive" fill="hold" evtFilter="cancelBubble" nodeType="interactiveSeq">
                <p:stCondLst>
                  <p:cond evt="onClick" delay="0">
                    <p:tgtEl>
                      <p:spTgt spid="10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29" fill="hold">
                      <p:stCondLst>
                        <p:cond delay="0"/>
                      </p:stCondLst>
                      <p:childTnLst>
                        <p:par>
                          <p:cTn id="1330" fill="hold">
                            <p:stCondLst>
                              <p:cond delay="0"/>
                            </p:stCondLst>
                            <p:childTnLst>
                              <p:par>
                                <p:cTn id="1331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33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34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35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36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37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38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339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340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341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342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343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344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345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346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47" fill="hold">
                      <p:stCondLst>
                        <p:cond delay="indefinite"/>
                      </p:stCondLst>
                      <p:childTnLst>
                        <p:par>
                          <p:cTn id="1348" fill="hold">
                            <p:stCondLst>
                              <p:cond delay="0"/>
                            </p:stCondLst>
                            <p:childTnLst>
                              <p:par>
                                <p:cTn id="1349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50" dur="500"/>
                                        <p:tgtEl>
                                          <p:spTgt spid="1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51" dur="500"/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52" dur="50" decel="100000"/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53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5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9"/>
                  </p:tgtEl>
                </p:cond>
              </p:nextCondLst>
            </p:seq>
            <p:seq concurrent="1" nextAc="seek">
              <p:cTn id="1355" restart="whenNotActive" fill="hold" evtFilter="cancelBubble" nodeType="interactiveSeq">
                <p:stCondLst>
                  <p:cond evt="onClick" delay="0">
                    <p:tgtEl>
                      <p:spTgt spid="11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56" fill="hold">
                      <p:stCondLst>
                        <p:cond delay="0"/>
                      </p:stCondLst>
                      <p:childTnLst>
                        <p:par>
                          <p:cTn id="1357" fill="hold">
                            <p:stCondLst>
                              <p:cond delay="0"/>
                            </p:stCondLst>
                            <p:childTnLst>
                              <p:par>
                                <p:cTn id="1358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60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61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62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63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64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65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366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367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368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369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370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371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372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373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74" fill="hold">
                      <p:stCondLst>
                        <p:cond delay="indefinite"/>
                      </p:stCondLst>
                      <p:childTnLst>
                        <p:par>
                          <p:cTn id="1375" fill="hold">
                            <p:stCondLst>
                              <p:cond delay="0"/>
                            </p:stCondLst>
                            <p:childTnLst>
                              <p:par>
                                <p:cTn id="1376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77" dur="500"/>
                                        <p:tgtEl>
                                          <p:spTgt spid="1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78" dur="500"/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79" dur="50" decel="100000"/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80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8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10"/>
                  </p:tgtEl>
                </p:cond>
              </p:nextCondLst>
            </p:seq>
            <p:seq concurrent="1" nextAc="seek">
              <p:cTn id="1382" restart="whenNotActive" fill="hold" evtFilter="cancelBubble" nodeType="interactiveSeq">
                <p:stCondLst>
                  <p:cond evt="onClick" delay="0">
                    <p:tgtEl>
                      <p:spTgt spid="11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83" fill="hold">
                      <p:stCondLst>
                        <p:cond delay="0"/>
                      </p:stCondLst>
                      <p:childTnLst>
                        <p:par>
                          <p:cTn id="1384" fill="hold">
                            <p:stCondLst>
                              <p:cond delay="0"/>
                            </p:stCondLst>
                            <p:childTnLst>
                              <p:par>
                                <p:cTn id="1385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87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88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89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90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91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92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393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394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395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396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397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398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399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400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01" fill="hold">
                      <p:stCondLst>
                        <p:cond delay="indefinite"/>
                      </p:stCondLst>
                      <p:childTnLst>
                        <p:par>
                          <p:cTn id="1402" fill="hold">
                            <p:stCondLst>
                              <p:cond delay="0"/>
                            </p:stCondLst>
                            <p:childTnLst>
                              <p:par>
                                <p:cTn id="1403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404" dur="500"/>
                                        <p:tgtEl>
                                          <p:spTgt spid="1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05" dur="500"/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06" dur="50" decel="100000"/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07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40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17"/>
                  </p:tgtEl>
                </p:cond>
              </p:nextCondLst>
            </p:seq>
          </p:childTnLst>
        </p:cTn>
      </p:par>
    </p:tnLst>
    <p:bldLst>
      <p:bldP spid="44043" grpId="0" animBg="1"/>
      <p:bldP spid="44044" grpId="0" animBg="1"/>
      <p:bldP spid="44045" grpId="0" animBg="1"/>
      <p:bldP spid="44046" grpId="0" animBg="1"/>
      <p:bldP spid="44047" grpId="0" animBg="1"/>
      <p:bldP spid="44048" grpId="0" animBg="1"/>
      <p:bldP spid="44057" grpId="0" animBg="1"/>
      <p:bldP spid="44057" grpId="1" animBg="1"/>
      <p:bldP spid="44058" grpId="0" animBg="1"/>
      <p:bldP spid="44058" grpId="1" animBg="1"/>
      <p:bldP spid="44059" grpId="0" animBg="1"/>
      <p:bldP spid="44059" grpId="1" animBg="1"/>
      <p:bldP spid="44060" grpId="0" animBg="1"/>
      <p:bldP spid="44060" grpId="1" animBg="1"/>
      <p:bldP spid="44060" grpId="2" animBg="1"/>
      <p:bldP spid="44061" grpId="0" animBg="1"/>
      <p:bldP spid="44061" grpId="1" animBg="1"/>
      <p:bldP spid="44062" grpId="0" animBg="1"/>
      <p:bldP spid="44062" grpId="1" animBg="1"/>
      <p:bldP spid="32" grpId="0" animBg="1"/>
      <p:bldP spid="44" grpId="0" animBg="1"/>
      <p:bldP spid="44" grpId="1" animBg="1"/>
      <p:bldP spid="39" grpId="0" animBg="1"/>
      <p:bldP spid="39" grpId="1" animBg="1"/>
      <p:bldP spid="40" grpId="0" animBg="1"/>
      <p:bldP spid="40" grpId="1" animBg="1"/>
      <p:bldP spid="41" grpId="0" animBg="1"/>
      <p:bldP spid="41" grpId="1" animBg="1"/>
      <p:bldP spid="43" grpId="0" animBg="1"/>
      <p:bldP spid="43" grpId="1" animBg="1"/>
      <p:bldP spid="45" grpId="0" animBg="1"/>
      <p:bldP spid="45" grpId="1" animBg="1"/>
      <p:bldP spid="46" grpId="0" animBg="1"/>
      <p:bldP spid="46" grpId="1" animBg="1"/>
      <p:bldP spid="48" grpId="0" animBg="1"/>
      <p:bldP spid="48" grpId="1" animBg="1"/>
      <p:bldP spid="55" grpId="0" animBg="1"/>
      <p:bldP spid="55" grpId="1" animBg="1"/>
      <p:bldP spid="56" grpId="0" animBg="1"/>
      <p:bldP spid="56" grpId="1" animBg="1"/>
      <p:bldP spid="57" grpId="0" animBg="1"/>
      <p:bldP spid="57" grpId="1" animBg="1"/>
      <p:bldP spid="58" grpId="0" animBg="1"/>
      <p:bldP spid="58" grpId="1" animBg="1"/>
      <p:bldP spid="59" grpId="0" animBg="1"/>
      <p:bldP spid="59" grpId="1" animBg="1"/>
      <p:bldP spid="60" grpId="0" animBg="1"/>
      <p:bldP spid="60" grpId="1" animBg="1"/>
      <p:bldP spid="62" grpId="0" animBg="1"/>
      <p:bldP spid="62" grpId="1" animBg="1"/>
      <p:bldP spid="69" grpId="0" animBg="1"/>
      <p:bldP spid="69" grpId="1" animBg="1"/>
      <p:bldP spid="70" grpId="0" animBg="1"/>
      <p:bldP spid="70" grpId="1" animBg="1"/>
      <p:bldP spid="71" grpId="0" animBg="1"/>
      <p:bldP spid="71" grpId="1" animBg="1"/>
      <p:bldP spid="72" grpId="0" animBg="1"/>
      <p:bldP spid="72" grpId="1" animBg="1"/>
      <p:bldP spid="73" grpId="0" animBg="1"/>
      <p:bldP spid="73" grpId="1" animBg="1"/>
      <p:bldP spid="74" grpId="0" animBg="1"/>
      <p:bldP spid="74" grpId="1" animBg="1"/>
      <p:bldP spid="76" grpId="0" animBg="1"/>
      <p:bldP spid="76" grpId="1" animBg="1"/>
      <p:bldP spid="83" grpId="0" animBg="1"/>
      <p:bldP spid="83" grpId="1" animBg="1"/>
      <p:bldP spid="84" grpId="0" animBg="1"/>
      <p:bldP spid="84" grpId="1" animBg="1"/>
      <p:bldP spid="85" grpId="0" animBg="1"/>
      <p:bldP spid="85" grpId="1" animBg="1"/>
      <p:bldP spid="86" grpId="0" animBg="1"/>
      <p:bldP spid="86" grpId="1" animBg="1"/>
      <p:bldP spid="87" grpId="0" animBg="1"/>
      <p:bldP spid="87" grpId="1" animBg="1"/>
      <p:bldP spid="88" grpId="0" animBg="1"/>
      <p:bldP spid="88" grpId="1" animBg="1"/>
      <p:bldP spid="90" grpId="0" animBg="1"/>
      <p:bldP spid="90" grpId="1" animBg="1"/>
      <p:bldP spid="97" grpId="0" animBg="1"/>
      <p:bldP spid="97" grpId="1" animBg="1"/>
      <p:bldP spid="98" grpId="0" animBg="1"/>
      <p:bldP spid="98" grpId="1" animBg="1"/>
      <p:bldP spid="99" grpId="0" animBg="1"/>
      <p:bldP spid="99" grpId="1" animBg="1"/>
      <p:bldP spid="100" grpId="0" animBg="1"/>
      <p:bldP spid="100" grpId="1" animBg="1"/>
      <p:bldP spid="101" grpId="0" animBg="1"/>
      <p:bldP spid="101" grpId="1" animBg="1"/>
      <p:bldP spid="102" grpId="0" animBg="1"/>
      <p:bldP spid="102" grpId="1" animBg="1"/>
      <p:bldP spid="104" grpId="0" animBg="1"/>
      <p:bldP spid="104" grpId="1" animBg="1"/>
      <p:bldP spid="111" grpId="0" animBg="1"/>
      <p:bldP spid="111" grpId="1" animBg="1"/>
      <p:bldP spid="112" grpId="0" animBg="1"/>
      <p:bldP spid="112" grpId="1" animBg="1"/>
      <p:bldP spid="113" grpId="0" animBg="1"/>
      <p:bldP spid="113" grpId="1" animBg="1"/>
      <p:bldP spid="114" grpId="0" animBg="1"/>
      <p:bldP spid="114" grpId="1" animBg="1"/>
      <p:bldP spid="115" grpId="0" animBg="1"/>
      <p:bldP spid="115" grpId="1" animBg="1"/>
      <p:bldP spid="116" grpId="0" animBg="1"/>
      <p:bldP spid="116" grpId="1" animBg="1"/>
      <p:bldP spid="118" grpId="0" animBg="1"/>
      <p:bldP spid="118" grpId="1" animBg="1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03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fr-FR" dirty="0" smtClean="0"/>
              <a:t>7</a:t>
            </a:r>
            <a:endParaRPr lang="fr-FR" dirty="0"/>
          </a:p>
        </p:txBody>
      </p:sp>
      <p:sp>
        <p:nvSpPr>
          <p:cNvPr id="44035" name="AutoShape 3">
            <a:hlinkClick r:id="" action="ppaction://noaction" highlightClick="1"/>
          </p:cNvPr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actionButtonBlank">
            <a:avLst/>
          </a:prstGeom>
          <a:gradFill rotWithShape="1"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fr-FR"/>
          </a:p>
        </p:txBody>
      </p:sp>
      <p:sp>
        <p:nvSpPr>
          <p:cNvPr id="44043" name="AutoShape 11">
            <a:hlinkClick r:id="" action="ppaction://noaction" highlightClick="1"/>
          </p:cNvPr>
          <p:cNvSpPr>
            <a:spLocks noChangeArrowheads="1"/>
          </p:cNvSpPr>
          <p:nvPr/>
        </p:nvSpPr>
        <p:spPr bwMode="auto">
          <a:xfrm>
            <a:off x="2973372" y="434934"/>
            <a:ext cx="466725" cy="468312"/>
          </a:xfrm>
          <a:prstGeom prst="actionButtonBlank">
            <a:avLst/>
          </a:prstGeom>
          <a:gradFill rotWithShape="1">
            <a:gsLst>
              <a:gs pos="0">
                <a:srgbClr val="FFC000"/>
              </a:gs>
              <a:gs pos="100000">
                <a:srgbClr val="D09502"/>
              </a:gs>
            </a:gsLst>
            <a:path path="rect">
              <a:fillToRect l="50000" t="50000" r="50000" b="50000"/>
            </a:path>
          </a:gradFill>
          <a:ln w="9525">
            <a:noFill/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</p:spPr>
        <p:txBody>
          <a:bodyPr wrap="none" anchor="ctr"/>
          <a:lstStyle/>
          <a:p>
            <a:pPr algn="ctr"/>
            <a:r>
              <a:rPr lang="fr-FR" sz="2800" dirty="0" smtClean="0">
                <a:latin typeface="Arial Rounded MT Bold" pitchFamily="34" charset="0"/>
              </a:rPr>
              <a:t>S</a:t>
            </a:r>
            <a:endParaRPr lang="fr-FR" sz="2800" dirty="0">
              <a:latin typeface="Arial Rounded MT Bold" pitchFamily="34" charset="0"/>
            </a:endParaRPr>
          </a:p>
        </p:txBody>
      </p:sp>
      <p:sp>
        <p:nvSpPr>
          <p:cNvPr id="44044" name="AutoShape 12">
            <a:hlinkClick r:id="" action="ppaction://noaction" highlightClick="1"/>
          </p:cNvPr>
          <p:cNvSpPr>
            <a:spLocks noChangeArrowheads="1"/>
          </p:cNvSpPr>
          <p:nvPr/>
        </p:nvSpPr>
        <p:spPr bwMode="auto">
          <a:xfrm>
            <a:off x="3440097" y="434934"/>
            <a:ext cx="466725" cy="468312"/>
          </a:xfrm>
          <a:prstGeom prst="actionButtonBlank">
            <a:avLst/>
          </a:prstGeom>
          <a:gradFill rotWithShape="1">
            <a:gsLst>
              <a:gs pos="0">
                <a:srgbClr val="FFC000"/>
              </a:gs>
              <a:gs pos="100000">
                <a:srgbClr val="D09502"/>
              </a:gs>
            </a:gsLst>
            <a:path path="rect">
              <a:fillToRect l="50000" t="50000" r="50000" b="50000"/>
            </a:path>
          </a:gradFill>
          <a:ln w="9525">
            <a:noFill/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</p:spPr>
        <p:txBody>
          <a:bodyPr wrap="none" anchor="ctr"/>
          <a:lstStyle/>
          <a:p>
            <a:pPr algn="ctr"/>
            <a:r>
              <a:rPr lang="fr-FR" sz="2800" dirty="0" smtClean="0">
                <a:latin typeface="Arial Rounded MT Bold" pitchFamily="34" charset="0"/>
              </a:rPr>
              <a:t>E</a:t>
            </a:r>
            <a:endParaRPr lang="fr-FR" sz="2800" dirty="0">
              <a:latin typeface="Arial Rounded MT Bold" pitchFamily="34" charset="0"/>
            </a:endParaRPr>
          </a:p>
        </p:txBody>
      </p:sp>
      <p:sp>
        <p:nvSpPr>
          <p:cNvPr id="44045" name="AutoShape 13">
            <a:hlinkClick r:id="" action="ppaction://noaction" highlightClick="1"/>
          </p:cNvPr>
          <p:cNvSpPr>
            <a:spLocks noChangeArrowheads="1"/>
          </p:cNvSpPr>
          <p:nvPr/>
        </p:nvSpPr>
        <p:spPr bwMode="auto">
          <a:xfrm>
            <a:off x="3906822" y="434934"/>
            <a:ext cx="466725" cy="468312"/>
          </a:xfrm>
          <a:prstGeom prst="actionButtonBlank">
            <a:avLst/>
          </a:prstGeom>
          <a:gradFill rotWithShape="1">
            <a:gsLst>
              <a:gs pos="0">
                <a:srgbClr val="FFC000"/>
              </a:gs>
              <a:gs pos="100000">
                <a:srgbClr val="D09502"/>
              </a:gs>
            </a:gsLst>
            <a:path path="rect">
              <a:fillToRect l="50000" t="50000" r="50000" b="50000"/>
            </a:path>
          </a:gradFill>
          <a:ln w="9525">
            <a:noFill/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</p:spPr>
        <p:txBody>
          <a:bodyPr wrap="none" anchor="ctr"/>
          <a:lstStyle/>
          <a:p>
            <a:pPr algn="ctr"/>
            <a:r>
              <a:rPr lang="fr-FR" sz="2800" dirty="0" smtClean="0">
                <a:latin typeface="Arial Rounded MT Bold" pitchFamily="34" charset="0"/>
              </a:rPr>
              <a:t>C</a:t>
            </a:r>
            <a:endParaRPr lang="fr-FR" sz="2800" dirty="0">
              <a:latin typeface="Arial Rounded MT Bold" pitchFamily="34" charset="0"/>
            </a:endParaRPr>
          </a:p>
        </p:txBody>
      </p:sp>
      <p:sp>
        <p:nvSpPr>
          <p:cNvPr id="44046" name="AutoShape 14">
            <a:hlinkClick r:id="" action="ppaction://noaction" highlightClick="1"/>
          </p:cNvPr>
          <p:cNvSpPr>
            <a:spLocks noChangeArrowheads="1"/>
          </p:cNvSpPr>
          <p:nvPr/>
        </p:nvSpPr>
        <p:spPr bwMode="auto">
          <a:xfrm>
            <a:off x="4373547" y="434934"/>
            <a:ext cx="466725" cy="468312"/>
          </a:xfrm>
          <a:prstGeom prst="actionButtonBlank">
            <a:avLst/>
          </a:prstGeom>
          <a:gradFill rotWithShape="1">
            <a:gsLst>
              <a:gs pos="0">
                <a:srgbClr val="FFC000"/>
              </a:gs>
              <a:gs pos="100000">
                <a:srgbClr val="D09502"/>
              </a:gs>
            </a:gsLst>
            <a:path path="rect">
              <a:fillToRect l="50000" t="50000" r="50000" b="50000"/>
            </a:path>
          </a:gradFill>
          <a:ln w="9525">
            <a:noFill/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</p:spPr>
        <p:txBody>
          <a:bodyPr wrap="none" anchor="ctr"/>
          <a:lstStyle/>
          <a:p>
            <a:pPr algn="ctr"/>
            <a:r>
              <a:rPr lang="fr-FR" sz="2800" dirty="0" smtClean="0">
                <a:latin typeface="Arial Rounded MT Bold" pitchFamily="34" charset="0"/>
              </a:rPr>
              <a:t>O</a:t>
            </a:r>
            <a:endParaRPr lang="fr-FR" sz="2800" dirty="0">
              <a:latin typeface="Arial Rounded MT Bold" pitchFamily="34" charset="0"/>
            </a:endParaRPr>
          </a:p>
        </p:txBody>
      </p:sp>
      <p:sp>
        <p:nvSpPr>
          <p:cNvPr id="44047" name="AutoShape 15">
            <a:hlinkClick r:id="" action="ppaction://noaction" highlightClick="1"/>
          </p:cNvPr>
          <p:cNvSpPr>
            <a:spLocks noChangeArrowheads="1"/>
          </p:cNvSpPr>
          <p:nvPr/>
        </p:nvSpPr>
        <p:spPr bwMode="auto">
          <a:xfrm>
            <a:off x="4840272" y="434934"/>
            <a:ext cx="466725" cy="468312"/>
          </a:xfrm>
          <a:prstGeom prst="actionButtonBlank">
            <a:avLst/>
          </a:prstGeom>
          <a:gradFill rotWithShape="1">
            <a:gsLst>
              <a:gs pos="0">
                <a:srgbClr val="FFC000"/>
              </a:gs>
              <a:gs pos="100000">
                <a:srgbClr val="D09502"/>
              </a:gs>
            </a:gsLst>
            <a:path path="rect">
              <a:fillToRect l="50000" t="50000" r="50000" b="50000"/>
            </a:path>
          </a:gradFill>
          <a:ln w="9525">
            <a:noFill/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</p:spPr>
        <p:txBody>
          <a:bodyPr wrap="none" anchor="ctr"/>
          <a:lstStyle/>
          <a:p>
            <a:pPr algn="ctr"/>
            <a:r>
              <a:rPr lang="fr-FR" sz="2800" dirty="0" smtClean="0">
                <a:latin typeface="Arial Rounded MT Bold" pitchFamily="34" charset="0"/>
              </a:rPr>
              <a:t>N</a:t>
            </a:r>
            <a:endParaRPr lang="fr-FR" sz="2800" dirty="0">
              <a:latin typeface="Arial Rounded MT Bold" pitchFamily="34" charset="0"/>
            </a:endParaRPr>
          </a:p>
        </p:txBody>
      </p:sp>
      <p:sp>
        <p:nvSpPr>
          <p:cNvPr id="44048" name="AutoShape 16">
            <a:hlinkClick r:id="" action="ppaction://noaction" highlightClick="1"/>
          </p:cNvPr>
          <p:cNvSpPr>
            <a:spLocks noChangeArrowheads="1"/>
          </p:cNvSpPr>
          <p:nvPr/>
        </p:nvSpPr>
        <p:spPr bwMode="auto">
          <a:xfrm>
            <a:off x="5291134" y="434934"/>
            <a:ext cx="466725" cy="468312"/>
          </a:xfrm>
          <a:prstGeom prst="actionButtonBlank">
            <a:avLst/>
          </a:prstGeom>
          <a:gradFill rotWithShape="1">
            <a:gsLst>
              <a:gs pos="0">
                <a:srgbClr val="FFC000"/>
              </a:gs>
              <a:gs pos="100000">
                <a:srgbClr val="D09502"/>
              </a:gs>
            </a:gsLst>
            <a:path path="rect">
              <a:fillToRect l="50000" t="50000" r="50000" b="50000"/>
            </a:path>
          </a:gradFill>
          <a:ln w="9525">
            <a:noFill/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</p:spPr>
        <p:txBody>
          <a:bodyPr wrap="none" anchor="ctr"/>
          <a:lstStyle/>
          <a:p>
            <a:pPr algn="ctr"/>
            <a:r>
              <a:rPr lang="fr-FR" sz="2800" dirty="0" smtClean="0">
                <a:latin typeface="Arial Rounded MT Bold" pitchFamily="34" charset="0"/>
              </a:rPr>
              <a:t>D</a:t>
            </a:r>
            <a:endParaRPr lang="fr-FR" sz="2800" dirty="0">
              <a:latin typeface="Arial Rounded MT Bold" pitchFamily="34" charset="0"/>
            </a:endParaRPr>
          </a:p>
        </p:txBody>
      </p:sp>
      <p:pic>
        <p:nvPicPr>
          <p:cNvPr id="44049" name="Picture 17" descr="ok5">
            <a:hlinkClick r:id="" action="ppaction://noaction">
              <a:snd r:embed="rId3" name="laser.wav" builtIn="1"/>
            </a:hlinkClick>
          </p:cNvPr>
          <p:cNvPicPr>
            <a:picLocks noChangeAspect="1" noChangeArrowheads="1" noCrop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>
            <a:off x="7383501" y="2443149"/>
            <a:ext cx="828675" cy="468313"/>
          </a:xfrm>
          <a:prstGeom prst="rect">
            <a:avLst/>
          </a:prstGeom>
          <a:noFill/>
        </p:spPr>
      </p:pic>
      <p:pic>
        <p:nvPicPr>
          <p:cNvPr id="44050" name="Picture 18" descr="fleche_58"/>
          <p:cNvPicPr>
            <a:picLocks noChangeAspect="1" noChangeArrowheads="1" noCrop="1"/>
          </p:cNvPicPr>
          <p:nvPr/>
        </p:nvPicPr>
        <p:blipFill>
          <a:blip r:embed="rId5"/>
          <a:srcRect/>
          <a:stretch>
            <a:fillRect/>
          </a:stretch>
        </p:blipFill>
        <p:spPr bwMode="auto">
          <a:xfrm>
            <a:off x="8496300" y="3300413"/>
            <a:ext cx="447675" cy="257175"/>
          </a:xfrm>
          <a:prstGeom prst="rect">
            <a:avLst/>
          </a:prstGeom>
          <a:noFill/>
        </p:spPr>
      </p:pic>
      <p:sp>
        <p:nvSpPr>
          <p:cNvPr id="44051" name="Rectangle 19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892402" y="2260584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C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44052" name="Rectangle 2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892402" y="2727309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D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44053" name="Rectangle 21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892402" y="3195622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44054" name="Rectangle 22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892402" y="3663934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44055" name="Rectangle 23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892402" y="4132247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N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44056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892402" y="4600559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O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44057" name="Rectangle 25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892402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C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44058" name="Rectangle 26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892402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D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44059" name="Rectangle 27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892402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44060" name="Rectangle 28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892402" y="1238220"/>
            <a:ext cx="466725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44061" name="Rectangle 29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892402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N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44062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892402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O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32" name="AutoShape 16">
            <a:hlinkClick r:id="" action="ppaction://noaction" highlightClick="1"/>
          </p:cNvPr>
          <p:cNvSpPr>
            <a:spLocks noChangeArrowheads="1"/>
          </p:cNvSpPr>
          <p:nvPr/>
        </p:nvSpPr>
        <p:spPr bwMode="auto">
          <a:xfrm>
            <a:off x="5748360" y="434934"/>
            <a:ext cx="466725" cy="468312"/>
          </a:xfrm>
          <a:prstGeom prst="actionButtonBlank">
            <a:avLst/>
          </a:prstGeom>
          <a:gradFill rotWithShape="1">
            <a:gsLst>
              <a:gs pos="0">
                <a:srgbClr val="FFC000"/>
              </a:gs>
              <a:gs pos="100000">
                <a:srgbClr val="D09502"/>
              </a:gs>
            </a:gsLst>
            <a:path path="rect">
              <a:fillToRect l="50000" t="50000" r="50000" b="50000"/>
            </a:path>
          </a:gradFill>
          <a:ln w="9525">
            <a:noFill/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</p:spPr>
        <p:txBody>
          <a:bodyPr wrap="none" anchor="ctr"/>
          <a:lstStyle/>
          <a:p>
            <a:pPr algn="ctr"/>
            <a:r>
              <a:rPr lang="fr-FR" sz="2800" dirty="0" smtClean="0">
                <a:latin typeface="Arial Rounded MT Bold" pitchFamily="34" charset="0"/>
              </a:rPr>
              <a:t>E</a:t>
            </a:r>
            <a:endParaRPr lang="fr-FR" sz="2800" dirty="0">
              <a:latin typeface="Arial Rounded MT Bold" pitchFamily="34" charset="0"/>
            </a:endParaRPr>
          </a:p>
        </p:txBody>
      </p:sp>
      <p:sp>
        <p:nvSpPr>
          <p:cNvPr id="42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892402" y="5072085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S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44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892402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S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pic>
        <p:nvPicPr>
          <p:cNvPr id="35" name="Image 34" descr="interrog01.gif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1358856" y="5838858"/>
            <a:ext cx="506409" cy="506409"/>
          </a:xfrm>
          <a:prstGeom prst="rect">
            <a:avLst/>
          </a:prstGeom>
        </p:spPr>
      </p:pic>
      <p:sp>
        <p:nvSpPr>
          <p:cNvPr id="36" name="ZoneTexte 35"/>
          <p:cNvSpPr txBox="1"/>
          <p:nvPr/>
        </p:nvSpPr>
        <p:spPr>
          <a:xfrm>
            <a:off x="0" y="6386553"/>
            <a:ext cx="3221020" cy="380480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</p:spPr>
        <p:txBody>
          <a:bodyPr wrap="square" lIns="36000" tIns="36000" rIns="36000" bIns="36000" rtlCol="0" anchor="ctr" anchorCtr="0">
            <a:spAutoFit/>
          </a:bodyPr>
          <a:lstStyle/>
          <a:p>
            <a:pPr algn="ctr"/>
            <a:r>
              <a:rPr lang="fr-FR" sz="2000" dirty="0" smtClean="0">
                <a:latin typeface="Arial Rounded MT Bold" pitchFamily="34" charset="0"/>
              </a:rPr>
              <a:t>un </a:t>
            </a:r>
            <a:r>
              <a:rPr lang="fr-FR" sz="2000" dirty="0" smtClean="0">
                <a:latin typeface="Arial Rounded MT Bold" pitchFamily="34" charset="0"/>
              </a:rPr>
              <a:t>moment ou une place</a:t>
            </a:r>
            <a:endParaRPr lang="fr-FR" sz="2000" dirty="0">
              <a:latin typeface="Arial Rounded MT Bold" pitchFamily="34" charset="0"/>
            </a:endParaRPr>
          </a:p>
        </p:txBody>
      </p:sp>
      <p:sp>
        <p:nvSpPr>
          <p:cNvPr id="30" name="Rectangle 19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367071" y="2260584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C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31" name="Rectangle 2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367071" y="2727309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D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33" name="Rectangle 21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367071" y="3195622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34" name="Rectangle 22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367071" y="3663934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37" name="Rectangle 23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367071" y="4132247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N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38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367071" y="4600559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O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39" name="Rectangle 25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367071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C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40" name="Rectangle 26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367071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D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41" name="Rectangle 27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367071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43" name="Rectangle 28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367071" y="1238220"/>
            <a:ext cx="466725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45" name="Rectangle 29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367071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N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46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367071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O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47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367071" y="5072085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S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48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367071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S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49" name="Rectangle 19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841740" y="2260584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C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50" name="Rectangle 2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841740" y="2727309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D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51" name="Rectangle 21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841740" y="3195622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52" name="Rectangle 22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841740" y="3663934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53" name="Rectangle 23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841740" y="4132247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N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54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841740" y="4600559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O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55" name="Rectangle 25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841740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C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56" name="Rectangle 26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841740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D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57" name="Rectangle 27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841740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58" name="Rectangle 28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841740" y="1238220"/>
            <a:ext cx="466725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59" name="Rectangle 29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841740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N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60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841740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O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61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841740" y="5072085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S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62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841740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S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63" name="Rectangle 19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316409" y="2260584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C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64" name="Rectangle 2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316409" y="2727309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D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65" name="Rectangle 21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316409" y="3195622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66" name="Rectangle 22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316409" y="3663934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67" name="Rectangle 23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316409" y="4132247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N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68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316409" y="4600559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O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69" name="Rectangle 25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316409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C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70" name="Rectangle 26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316409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D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71" name="Rectangle 27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316409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72" name="Rectangle 28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316409" y="1238220"/>
            <a:ext cx="466725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73" name="Rectangle 29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316409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N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74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316409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O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75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316409" y="5072085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S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76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316409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S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77" name="Rectangle 19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791078" y="2260584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C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78" name="Rectangle 2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791078" y="2727309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D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79" name="Rectangle 21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791078" y="3195622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80" name="Rectangle 22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791078" y="3663934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81" name="Rectangle 23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791078" y="4132247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N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82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791078" y="4600559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O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83" name="Rectangle 25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791078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C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84" name="Rectangle 26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791078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D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85" name="Rectangle 27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791078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86" name="Rectangle 28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791078" y="1238220"/>
            <a:ext cx="466725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87" name="Rectangle 29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791078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N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88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791078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O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89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791078" y="5072085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S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90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791078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S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91" name="Rectangle 19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265747" y="2260584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C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92" name="Rectangle 2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265747" y="2727309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D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93" name="Rectangle 21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265747" y="3195622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94" name="Rectangle 22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265747" y="3663934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95" name="Rectangle 23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265747" y="4132247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N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96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265747" y="4600559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O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97" name="Rectangle 25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265747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C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98" name="Rectangle 26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265747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D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99" name="Rectangle 27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265747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00" name="Rectangle 28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265747" y="1238220"/>
            <a:ext cx="466725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01" name="Rectangle 29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265747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N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02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265747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O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03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265747" y="5072085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S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04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265747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S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05" name="Rectangle 19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740416" y="2260584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C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06" name="Rectangle 2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740416" y="2727309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D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07" name="Rectangle 21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740416" y="3195622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08" name="Rectangle 22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740416" y="3663934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09" name="Rectangle 23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740416" y="4132247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N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10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740416" y="4600559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O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11" name="Rectangle 25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740416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C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12" name="Rectangle 26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740416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D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13" name="Rectangle 27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740416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14" name="Rectangle 28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740416" y="1238220"/>
            <a:ext cx="466725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15" name="Rectangle 29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740416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N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16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740416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O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17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740416" y="5072085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S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18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740416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S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19" name="Rectangle 31">
            <a:hlinkClick r:id="" action="ppaction://noaction">
              <a:snd r:embed="rId8" name="arrow.wav" builtIn="1"/>
            </a:hlinkClick>
          </p:cNvPr>
          <p:cNvSpPr>
            <a:spLocks noChangeArrowheads="1"/>
          </p:cNvSpPr>
          <p:nvPr/>
        </p:nvSpPr>
        <p:spPr bwMode="auto">
          <a:xfrm>
            <a:off x="2910658" y="1238220"/>
            <a:ext cx="3322683" cy="468312"/>
          </a:xfrm>
          <a:prstGeom prst="rect">
            <a:avLst/>
          </a:prstGeom>
          <a:solidFill>
            <a:schemeClr val="accent1">
              <a:alpha val="0"/>
            </a:schemeClr>
          </a:solidFill>
          <a:ln w="12700">
            <a:solidFill>
              <a:srgbClr val="FFCC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fr-FR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4405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3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4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5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6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7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8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9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20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4" dur="500"/>
                                        <p:tgtEl>
                                          <p:spTgt spid="4405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500"/>
                                        <p:tgtEl>
                                          <p:spTgt spid="440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" decel="100000"/>
                                        <p:tgtEl>
                                          <p:spTgt spid="440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4051"/>
                  </p:tgtEl>
                </p:cond>
              </p:nextCondLst>
            </p:seq>
            <p:seq concurrent="1" nextAc="seek">
              <p:cTn id="29" restart="whenNotActive" fill="hold" evtFilter="cancelBubble" nodeType="interactiveSeq">
                <p:stCondLst>
                  <p:cond evt="onClick" delay="0">
                    <p:tgtEl>
                      <p:spTgt spid="4405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0" fill="hold">
                      <p:stCondLst>
                        <p:cond delay="0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4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5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40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41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2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43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4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45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6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47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1" dur="500"/>
                                        <p:tgtEl>
                                          <p:spTgt spid="4405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2" dur="500"/>
                                        <p:tgtEl>
                                          <p:spTgt spid="440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50" decel="100000"/>
                                        <p:tgtEl>
                                          <p:spTgt spid="440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4052"/>
                  </p:tgtEl>
                </p:cond>
              </p:nextCondLst>
            </p:seq>
            <p:seq concurrent="1" nextAc="seek">
              <p:cTn id="56" restart="whenNotActive" fill="hold" evtFilter="cancelBubble" nodeType="interactiveSeq">
                <p:stCondLst>
                  <p:cond evt="onClick" delay="0">
                    <p:tgtEl>
                      <p:spTgt spid="4405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7" fill="hold">
                      <p:stCondLst>
                        <p:cond delay="0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1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2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67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68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9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70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1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72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3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74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>
                      <p:stCondLst>
                        <p:cond delay="indefinite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8" dur="500"/>
                                        <p:tgtEl>
                                          <p:spTgt spid="4405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9" dur="500"/>
                                        <p:tgtEl>
                                          <p:spTgt spid="440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50" decel="100000"/>
                                        <p:tgtEl>
                                          <p:spTgt spid="440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4053"/>
                  </p:tgtEl>
                </p:cond>
              </p:nextCondLst>
            </p:seq>
            <p:seq concurrent="1" nextAc="seek">
              <p:cTn id="83" restart="whenNotActive" fill="hold" evtFilter="cancelBubble" nodeType="interactiveSeq">
                <p:stCondLst>
                  <p:cond evt="onClick" delay="0">
                    <p:tgtEl>
                      <p:spTgt spid="4405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4" fill="hold">
                      <p:stCondLst>
                        <p:cond delay="0"/>
                      </p:stCondLst>
                      <p:childTnLst>
                        <p:par>
                          <p:cTn id="85" fill="hold">
                            <p:stCondLst>
                              <p:cond delay="0"/>
                            </p:stCondLst>
                            <p:childTnLst>
                              <p:par>
                                <p:cTn id="86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8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9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94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95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6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97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8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99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00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01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2" fill="hold">
                      <p:stCondLst>
                        <p:cond delay="indefinite"/>
                      </p:stCondLst>
                      <p:childTnLst>
                        <p:par>
                          <p:cTn id="103" fill="hold">
                            <p:stCondLst>
                              <p:cond delay="0"/>
                            </p:stCondLst>
                            <p:childTnLst>
                              <p:par>
                                <p:cTn id="104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5" dur="500"/>
                                        <p:tgtEl>
                                          <p:spTgt spid="4406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500"/>
                                        <p:tgtEl>
                                          <p:spTgt spid="440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50" decel="100000"/>
                                        <p:tgtEl>
                                          <p:spTgt spid="440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4054"/>
                  </p:tgtEl>
                </p:cond>
              </p:nextCondLst>
            </p:seq>
            <p:seq concurrent="1" nextAc="seek">
              <p:cTn id="110" restart="whenNotActive" fill="hold" evtFilter="cancelBubble" nodeType="interactiveSeq">
                <p:stCondLst>
                  <p:cond evt="onClick" delay="0">
                    <p:tgtEl>
                      <p:spTgt spid="4405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1" fill="hold">
                      <p:stCondLst>
                        <p:cond delay="0"/>
                      </p:stCondLst>
                      <p:childTnLst>
                        <p:par>
                          <p:cTn id="112" fill="hold">
                            <p:stCondLst>
                              <p:cond delay="0"/>
                            </p:stCondLst>
                            <p:childTnLst>
                              <p:par>
                                <p:cTn id="113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5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6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7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8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9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0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21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22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3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24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5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26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7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28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9" fill="hold">
                      <p:stCondLst>
                        <p:cond delay="indefinite"/>
                      </p:stCondLst>
                      <p:childTnLst>
                        <p:par>
                          <p:cTn id="130" fill="hold">
                            <p:stCondLst>
                              <p:cond delay="0"/>
                            </p:stCondLst>
                            <p:childTnLst>
                              <p:par>
                                <p:cTn id="131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2" dur="500"/>
                                        <p:tgtEl>
                                          <p:spTgt spid="4406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3" dur="500"/>
                                        <p:tgtEl>
                                          <p:spTgt spid="440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4" dur="50" decel="100000"/>
                                        <p:tgtEl>
                                          <p:spTgt spid="440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5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4055"/>
                  </p:tgtEl>
                </p:cond>
              </p:nextCondLst>
            </p:seq>
            <p:seq concurrent="1" nextAc="seek">
              <p:cTn id="137" restart="whenNotActive" fill="hold" evtFilter="cancelBubble" nodeType="interactiveSeq">
                <p:stCondLst>
                  <p:cond evt="onClick" delay="0">
                    <p:tgtEl>
                      <p:spTgt spid="4404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8" fill="hold">
                      <p:stCondLst>
                        <p:cond delay="0"/>
                      </p:stCondLst>
                      <p:childTnLst>
                        <p:par>
                          <p:cTn id="139" fill="hold">
                            <p:stCondLst>
                              <p:cond delay="0"/>
                            </p:stCondLst>
                            <p:childTnLst>
                              <p:par>
                                <p:cTn id="140" presetID="56" presetClass="entr" presetSubtype="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by="(-#ppt_w*2)" calcmode="lin" valueType="num">
                                      <p:cBhvr rctx="PPT">
                                        <p:cTn id="142" dur="25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</p:anim>
                                    <p:anim by="(#ppt_w*0.50)" calcmode="lin" valueType="num">
                                      <p:cBhvr>
                                        <p:cTn id="143" dur="25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(-#ppt_h/2)" to="(#ppt_y)" calcmode="lin" valueType="num">
                                      <p:cBhvr>
                                        <p:cTn id="144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</p:anim>
                                    <p:animRot by="21600000">
                                      <p:cBhvr>
                                        <p:cTn id="145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6" fill="hold">
                            <p:stCondLst>
                              <p:cond delay="500"/>
                            </p:stCondLst>
                            <p:childTnLst>
                              <p:par>
                                <p:cTn id="147" presetID="56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by="(-#ppt_w*2)" calcmode="lin" valueType="num">
                                      <p:cBhvr rctx="PPT">
                                        <p:cTn id="149" dur="25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</p:anim>
                                    <p:anim by="(#ppt_w*0.50)" calcmode="lin" valueType="num">
                                      <p:cBhvr>
                                        <p:cTn id="150" dur="25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(-#ppt_h/2)" to="(#ppt_y)" calcmode="lin" valueType="num">
                                      <p:cBhvr>
                                        <p:cTn id="151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</p:anim>
                                    <p:animRot by="21600000">
                                      <p:cBhvr>
                                        <p:cTn id="152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3" fill="hold">
                            <p:stCondLst>
                              <p:cond delay="1000"/>
                            </p:stCondLst>
                            <p:childTnLst>
                              <p:par>
                                <p:cTn id="154" presetID="56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by="(-#ppt_w*2)" calcmode="lin" valueType="num">
                                      <p:cBhvr rctx="PPT">
                                        <p:cTn id="156" dur="25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</p:anim>
                                    <p:anim by="(#ppt_w*0.50)" calcmode="lin" valueType="num">
                                      <p:cBhvr>
                                        <p:cTn id="157" dur="25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(-#ppt_h/2)" to="(#ppt_y)" calcmode="lin" valueType="num">
                                      <p:cBhvr>
                                        <p:cTn id="158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</p:anim>
                                    <p:animRot by="21600000">
                                      <p:cBhvr>
                                        <p:cTn id="159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0" fill="hold">
                            <p:stCondLst>
                              <p:cond delay="1500"/>
                            </p:stCondLst>
                            <p:childTnLst>
                              <p:par>
                                <p:cTn id="161" presetID="56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by="(-#ppt_w*2)" calcmode="lin" valueType="num">
                                      <p:cBhvr rctx="PPT">
                                        <p:cTn id="163" dur="25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</p:anim>
                                    <p:anim by="(#ppt_w*0.50)" calcmode="lin" valueType="num">
                                      <p:cBhvr>
                                        <p:cTn id="164" dur="25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(-#ppt_h/2)" to="(#ppt_y)" calcmode="lin" valueType="num">
                                      <p:cBhvr>
                                        <p:cTn id="165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</p:anim>
                                    <p:animRot by="21600000">
                                      <p:cBhvr>
                                        <p:cTn id="166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7" fill="hold">
                            <p:stCondLst>
                              <p:cond delay="2000"/>
                            </p:stCondLst>
                            <p:childTnLst>
                              <p:par>
                                <p:cTn id="168" presetID="56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by="(-#ppt_w*2)" calcmode="lin" valueType="num">
                                      <p:cBhvr rctx="PPT">
                                        <p:cTn id="170" dur="25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</p:anim>
                                    <p:anim by="(#ppt_w*0.50)" calcmode="lin" valueType="num">
                                      <p:cBhvr>
                                        <p:cTn id="171" dur="25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(-#ppt_h/2)" to="(#ppt_y)" calcmode="lin" valueType="num">
                                      <p:cBhvr>
                                        <p:cTn id="172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</p:anim>
                                    <p:animRot by="21600000">
                                      <p:cBhvr>
                                        <p:cTn id="173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4" fill="hold">
                            <p:stCondLst>
                              <p:cond delay="2500"/>
                            </p:stCondLst>
                            <p:childTnLst>
                              <p:par>
                                <p:cTn id="175" presetID="56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by="(-#ppt_w*2)" calcmode="lin" valueType="num">
                                      <p:cBhvr rctx="PPT">
                                        <p:cTn id="177" dur="25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</p:anim>
                                    <p:anim by="(#ppt_w*0.50)" calcmode="lin" valueType="num">
                                      <p:cBhvr>
                                        <p:cTn id="178" dur="25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(-#ppt_h/2)" to="(#ppt_y)" calcmode="lin" valueType="num">
                                      <p:cBhvr>
                                        <p:cTn id="179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</p:anim>
                                    <p:animRot by="21600000">
                                      <p:cBhvr>
                                        <p:cTn id="180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1" fill="hold">
                            <p:stCondLst>
                              <p:cond delay="3000"/>
                            </p:stCondLst>
                            <p:childTnLst>
                              <p:par>
                                <p:cTn id="182" presetID="56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by="(-#ppt_w*2)" calcmode="lin" valueType="num">
                                      <p:cBhvr rctx="PPT">
                                        <p:cTn id="184" dur="25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</p:anim>
                                    <p:anim by="(#ppt_w*0.50)" calcmode="lin" valueType="num">
                                      <p:cBhvr>
                                        <p:cTn id="185" dur="25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(-#ppt_h/2)" to="(#ppt_y)" calcmode="lin" valueType="num">
                                      <p:cBhvr>
                                        <p:cTn id="186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</p:anim>
                                    <p:animRot by="21600000">
                                      <p:cBhvr>
                                        <p:cTn id="187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8" fill="hold">
                            <p:stCondLst>
                              <p:cond delay="3500"/>
                            </p:stCondLst>
                            <p:childTnLst>
                              <p:par>
                                <p:cTn id="189" presetID="34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from="(-#ppt_w/2)" to="(#ppt_x)" calcmode="lin" valueType="num">
                                      <p:cBhvr>
                                        <p:cTn id="191" dur="6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0" to="-1.0" calcmode="lin" valueType="num">
                                      <p:cBhvr>
                                        <p:cTn id="192" dur="200" decel="5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44050"/>
                                        </p:tgtEl>
                                        <p:attrNameLst>
                                          <p:attrName>xshear</p:attrName>
                                        </p:attrNameLst>
                                      </p:cBhvr>
                                    </p:anim>
                                    <p:animScale>
                                      <p:cBhvr>
                                        <p:cTn id="193" dur="200" decel="10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44050"/>
                                        </p:tgtEl>
                                      </p:cBhvr>
                                      <p:from x="100000" y="100000"/>
                                      <p:to x="80000" y="100000"/>
                                    </p:animScale>
                                    <p:anim by="(#ppt_h/3+#ppt_w*0.1)" calcmode="lin" valueType="num">
                                      <p:cBhvr additive="sum">
                                        <p:cTn id="194" dur="200" decel="10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440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4049"/>
                  </p:tgtEl>
                </p:cond>
              </p:nextCondLst>
            </p:seq>
            <p:seq concurrent="1" nextAc="seek">
              <p:cTn id="195" restart="whenNotActive" fill="hold" evtFilter="cancelBubble" nodeType="interactiveSeq">
                <p:stCondLst>
                  <p:cond evt="onClick" delay="0">
                    <p:tgtEl>
                      <p:spTgt spid="4405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96" fill="hold">
                      <p:stCondLst>
                        <p:cond delay="0"/>
                      </p:stCondLst>
                      <p:childTnLst>
                        <p:par>
                          <p:cTn id="197" fill="hold">
                            <p:stCondLst>
                              <p:cond delay="0"/>
                            </p:stCondLst>
                            <p:childTnLst>
                              <p:par>
                                <p:cTn id="198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00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1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2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3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4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5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206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207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08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209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10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211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12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213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4" fill="hold">
                      <p:stCondLst>
                        <p:cond delay="indefinite"/>
                      </p:stCondLst>
                      <p:childTnLst>
                        <p:par>
                          <p:cTn id="215" fill="hold">
                            <p:stCondLst>
                              <p:cond delay="0"/>
                            </p:stCondLst>
                            <p:childTnLst>
                              <p:par>
                                <p:cTn id="216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17" dur="500"/>
                                        <p:tgtEl>
                                          <p:spTgt spid="4406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18" dur="500"/>
                                        <p:tgtEl>
                                          <p:spTgt spid="440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9" dur="50" decel="100000"/>
                                        <p:tgtEl>
                                          <p:spTgt spid="440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0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2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4056"/>
                  </p:tgtEl>
                </p:cond>
              </p:nextCondLst>
            </p:seq>
            <p:seq concurrent="1" nextAc="seek">
              <p:cTn id="222" restart="whenNotActive" fill="hold" evtFilter="cancelBubble" nodeType="interactiveSeq">
                <p:stCondLst>
                  <p:cond evt="onClick" delay="0">
                    <p:tgtEl>
                      <p:spTgt spid="4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23" fill="hold">
                      <p:stCondLst>
                        <p:cond delay="0"/>
                      </p:stCondLst>
                      <p:childTnLst>
                        <p:par>
                          <p:cTn id="224" fill="hold">
                            <p:stCondLst>
                              <p:cond delay="0"/>
                            </p:stCondLst>
                            <p:childTnLst>
                              <p:par>
                                <p:cTn id="225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7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8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9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0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1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2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233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234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35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236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37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238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39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240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1" fill="hold">
                      <p:stCondLst>
                        <p:cond delay="indefinite"/>
                      </p:stCondLst>
                      <p:childTnLst>
                        <p:par>
                          <p:cTn id="242" fill="hold">
                            <p:stCondLst>
                              <p:cond delay="0"/>
                            </p:stCondLst>
                            <p:childTnLst>
                              <p:par>
                                <p:cTn id="243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44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5" dur="500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6" dur="50" decel="100000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7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4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2"/>
                  </p:tgtEl>
                </p:cond>
              </p:nextCondLst>
            </p:seq>
            <p:seq concurrent="1" nextAc="seek">
              <p:cTn id="249" restart="whenNotActive" fill="hold" evtFilter="cancelBubble" nodeType="interactiveSeq">
                <p:stCondLst>
                  <p:cond evt="onClick" delay="0">
                    <p:tgtEl>
                      <p:spTgt spid="3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50" fill="hold">
                      <p:stCondLst>
                        <p:cond delay="0"/>
                      </p:stCondLst>
                      <p:childTnLst>
                        <p:par>
                          <p:cTn id="251" fill="hold">
                            <p:stCondLst>
                              <p:cond delay="0"/>
                            </p:stCondLst>
                            <p:childTnLst>
                              <p:par>
                                <p:cTn id="252" presetID="27" presetClass="entr" presetSubtype="0" fill="hold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2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254" dur="100"/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255" dur="100"/>
                                        <p:tgtEl>
                                          <p:spTgt spid="3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56" dur="100"/>
                                        <p:tgtEl>
                                          <p:spTgt spid="3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7" fill="hold">
                      <p:stCondLst>
                        <p:cond delay="indefinite"/>
                      </p:stCondLst>
                      <p:childTnLst>
                        <p:par>
                          <p:cTn id="258" fill="hold">
                            <p:stCondLst>
                              <p:cond delay="0"/>
                            </p:stCondLst>
                            <p:childTnLst>
                              <p:par>
                                <p:cTn id="259" presetID="26" presetClass="entr" presetSubtype="0" fill="hold" grpId="2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61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2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3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4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5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6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267" dur="7">
                                          <p:stCondLst>
                                            <p:cond delay="163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268" dur="42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69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270" dur="42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71" dur="7">
                                          <p:stCondLst>
                                            <p:cond delay="411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272" dur="42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73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274" dur="42" decel="50000">
                                          <p:stCondLst>
                                            <p:cond delay="459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5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oin.wav" builtIn="1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5"/>
                  </p:tgtEl>
                </p:cond>
              </p:nextCondLst>
            </p:seq>
            <p:seq concurrent="1" nextAc="seek">
              <p:cTn id="275" restart="whenNotActive" fill="hold" evtFilter="cancelBubble" nodeType="interactiveSeq">
                <p:stCondLst>
                  <p:cond evt="onClick" delay="0">
                    <p:tgtEl>
                      <p:spTgt spid="3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76" fill="hold">
                      <p:stCondLst>
                        <p:cond delay="0"/>
                      </p:stCondLst>
                      <p:childTnLst>
                        <p:par>
                          <p:cTn id="277" fill="hold">
                            <p:stCondLst>
                              <p:cond delay="0"/>
                            </p:stCondLst>
                            <p:childTnLst>
                              <p:par>
                                <p:cTn id="278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80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1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2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3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4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5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286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287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88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289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90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291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92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293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4" fill="hold">
                      <p:stCondLst>
                        <p:cond delay="indefinite"/>
                      </p:stCondLst>
                      <p:childTnLst>
                        <p:par>
                          <p:cTn id="295" fill="hold">
                            <p:stCondLst>
                              <p:cond delay="0"/>
                            </p:stCondLst>
                            <p:childTnLst>
                              <p:par>
                                <p:cTn id="296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97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8" dur="500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9" dur="50" decel="100000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0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0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0"/>
                  </p:tgtEl>
                </p:cond>
              </p:nextCondLst>
            </p:seq>
            <p:seq concurrent="1" nextAc="seek">
              <p:cTn id="302" restart="whenNotActive" fill="hold" evtFilter="cancelBubble" nodeType="interactiveSeq">
                <p:stCondLst>
                  <p:cond evt="onClick" delay="0">
                    <p:tgtEl>
                      <p:spTgt spid="3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03" fill="hold">
                      <p:stCondLst>
                        <p:cond delay="0"/>
                      </p:stCondLst>
                      <p:childTnLst>
                        <p:par>
                          <p:cTn id="304" fill="hold">
                            <p:stCondLst>
                              <p:cond delay="0"/>
                            </p:stCondLst>
                            <p:childTnLst>
                              <p:par>
                                <p:cTn id="305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07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08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9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0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1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2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313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314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15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316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17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318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19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320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1" fill="hold">
                      <p:stCondLst>
                        <p:cond delay="indefinite"/>
                      </p:stCondLst>
                      <p:childTnLst>
                        <p:par>
                          <p:cTn id="322" fill="hold">
                            <p:stCondLst>
                              <p:cond delay="0"/>
                            </p:stCondLst>
                            <p:childTnLst>
                              <p:par>
                                <p:cTn id="323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24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25" dur="500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6" dur="50" decel="100000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7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2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1"/>
                  </p:tgtEl>
                </p:cond>
              </p:nextCondLst>
            </p:seq>
            <p:seq concurrent="1" nextAc="seek">
              <p:cTn id="329" restart="whenNotActive" fill="hold" evtFilter="cancelBubble" nodeType="interactiveSeq">
                <p:stCondLst>
                  <p:cond evt="onClick" delay="0">
                    <p:tgtEl>
                      <p:spTgt spid="3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30" fill="hold">
                      <p:stCondLst>
                        <p:cond delay="0"/>
                      </p:stCondLst>
                      <p:childTnLst>
                        <p:par>
                          <p:cTn id="331" fill="hold">
                            <p:stCondLst>
                              <p:cond delay="0"/>
                            </p:stCondLst>
                            <p:childTnLst>
                              <p:par>
                                <p:cTn id="332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34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5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6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7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8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9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340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341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42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343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44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345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46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347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8" fill="hold">
                      <p:stCondLst>
                        <p:cond delay="indefinite"/>
                      </p:stCondLst>
                      <p:childTnLst>
                        <p:par>
                          <p:cTn id="349" fill="hold">
                            <p:stCondLst>
                              <p:cond delay="0"/>
                            </p:stCondLst>
                            <p:childTnLst>
                              <p:par>
                                <p:cTn id="350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51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52" dur="500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3" dur="50" decel="100000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4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5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3"/>
                  </p:tgtEl>
                </p:cond>
              </p:nextCondLst>
            </p:seq>
            <p:seq concurrent="1" nextAc="seek">
              <p:cTn id="356" restart="whenNotActive" fill="hold" evtFilter="cancelBubble" nodeType="interactiveSeq">
                <p:stCondLst>
                  <p:cond evt="onClick" delay="0">
                    <p:tgtEl>
                      <p:spTgt spid="3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57" fill="hold">
                      <p:stCondLst>
                        <p:cond delay="0"/>
                      </p:stCondLst>
                      <p:childTnLst>
                        <p:par>
                          <p:cTn id="358" fill="hold">
                            <p:stCondLst>
                              <p:cond delay="0"/>
                            </p:stCondLst>
                            <p:childTnLst>
                              <p:par>
                                <p:cTn id="359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61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62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3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4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5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6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367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368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69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370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71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372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73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374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5" fill="hold">
                      <p:stCondLst>
                        <p:cond delay="indefinite"/>
                      </p:stCondLst>
                      <p:childTnLst>
                        <p:par>
                          <p:cTn id="376" fill="hold">
                            <p:stCondLst>
                              <p:cond delay="0"/>
                            </p:stCondLst>
                            <p:childTnLst>
                              <p:par>
                                <p:cTn id="377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78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79" dur="500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0" dur="50" decel="100000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1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8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4"/>
                  </p:tgtEl>
                </p:cond>
              </p:nextCondLst>
            </p:seq>
            <p:seq concurrent="1" nextAc="seek">
              <p:cTn id="383" restart="whenNotActive" fill="hold" evtFilter="cancelBubble" nodeType="interactiveSeq">
                <p:stCondLst>
                  <p:cond evt="onClick" delay="0">
                    <p:tgtEl>
                      <p:spTgt spid="3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84" fill="hold">
                      <p:stCondLst>
                        <p:cond delay="0"/>
                      </p:stCondLst>
                      <p:childTnLst>
                        <p:par>
                          <p:cTn id="385" fill="hold">
                            <p:stCondLst>
                              <p:cond delay="0"/>
                            </p:stCondLst>
                            <p:childTnLst>
                              <p:par>
                                <p:cTn id="386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88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89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0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1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2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3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394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395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96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397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98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399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00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401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2" fill="hold">
                      <p:stCondLst>
                        <p:cond delay="indefinite"/>
                      </p:stCondLst>
                      <p:childTnLst>
                        <p:par>
                          <p:cTn id="403" fill="hold">
                            <p:stCondLst>
                              <p:cond delay="0"/>
                            </p:stCondLst>
                            <p:childTnLst>
                              <p:par>
                                <p:cTn id="404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05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06" dur="500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7" dur="50" decel="100000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8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40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7"/>
                  </p:tgtEl>
                </p:cond>
              </p:nextCondLst>
            </p:seq>
            <p:seq concurrent="1" nextAc="seek">
              <p:cTn id="410" restart="whenNotActive" fill="hold" evtFilter="cancelBubble" nodeType="interactiveSeq">
                <p:stCondLst>
                  <p:cond evt="onClick" delay="0">
                    <p:tgtEl>
                      <p:spTgt spid="3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11" fill="hold">
                      <p:stCondLst>
                        <p:cond delay="0"/>
                      </p:stCondLst>
                      <p:childTnLst>
                        <p:par>
                          <p:cTn id="412" fill="hold">
                            <p:stCondLst>
                              <p:cond delay="0"/>
                            </p:stCondLst>
                            <p:childTnLst>
                              <p:par>
                                <p:cTn id="413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15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16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7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8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9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0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421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422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23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424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25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426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27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428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9" fill="hold">
                      <p:stCondLst>
                        <p:cond delay="indefinite"/>
                      </p:stCondLst>
                      <p:childTnLst>
                        <p:par>
                          <p:cTn id="430" fill="hold">
                            <p:stCondLst>
                              <p:cond delay="0"/>
                            </p:stCondLst>
                            <p:childTnLst>
                              <p:par>
                                <p:cTn id="431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32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33" dur="500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4" dur="50" decel="100000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5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43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8"/>
                  </p:tgtEl>
                </p:cond>
              </p:nextCondLst>
            </p:seq>
            <p:seq concurrent="1" nextAc="seek">
              <p:cTn id="437" restart="whenNotActive" fill="hold" evtFilter="cancelBubble" nodeType="interactiveSeq">
                <p:stCondLst>
                  <p:cond evt="onClick" delay="0">
                    <p:tgtEl>
                      <p:spTgt spid="4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38" fill="hold">
                      <p:stCondLst>
                        <p:cond delay="0"/>
                      </p:stCondLst>
                      <p:childTnLst>
                        <p:par>
                          <p:cTn id="439" fill="hold">
                            <p:stCondLst>
                              <p:cond delay="0"/>
                            </p:stCondLst>
                            <p:childTnLst>
                              <p:par>
                                <p:cTn id="440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42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43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4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5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6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7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448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449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50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451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52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453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54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455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6" fill="hold">
                      <p:stCondLst>
                        <p:cond delay="indefinite"/>
                      </p:stCondLst>
                      <p:childTnLst>
                        <p:par>
                          <p:cTn id="457" fill="hold">
                            <p:stCondLst>
                              <p:cond delay="0"/>
                            </p:stCondLst>
                            <p:childTnLst>
                              <p:par>
                                <p:cTn id="458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59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60" dur="500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1" dur="50" decel="100000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46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7"/>
                  </p:tgtEl>
                </p:cond>
              </p:nextCondLst>
            </p:seq>
            <p:seq concurrent="1" nextAc="seek">
              <p:cTn id="464" restart="whenNotActive" fill="hold" evtFilter="cancelBubble" nodeType="interactiveSeq">
                <p:stCondLst>
                  <p:cond evt="onClick" delay="0">
                    <p:tgtEl>
                      <p:spTgt spid="4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65" fill="hold">
                      <p:stCondLst>
                        <p:cond delay="0"/>
                      </p:stCondLst>
                      <p:childTnLst>
                        <p:par>
                          <p:cTn id="466" fill="hold">
                            <p:stCondLst>
                              <p:cond delay="0"/>
                            </p:stCondLst>
                            <p:childTnLst>
                              <p:par>
                                <p:cTn id="467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69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70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1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2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3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4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475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476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77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478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79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480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81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482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3" fill="hold">
                      <p:stCondLst>
                        <p:cond delay="indefinite"/>
                      </p:stCondLst>
                      <p:childTnLst>
                        <p:par>
                          <p:cTn id="484" fill="hold">
                            <p:stCondLst>
                              <p:cond delay="0"/>
                            </p:stCondLst>
                            <p:childTnLst>
                              <p:par>
                                <p:cTn id="485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86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87" dur="500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8" dur="50" decel="100000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9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49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9"/>
                  </p:tgtEl>
                </p:cond>
              </p:nextCondLst>
            </p:seq>
            <p:seq concurrent="1" nextAc="seek">
              <p:cTn id="491" restart="whenNotActive" fill="hold" evtFilter="cancelBubble" nodeType="interactiveSeq">
                <p:stCondLst>
                  <p:cond evt="onClick" delay="0">
                    <p:tgtEl>
                      <p:spTgt spid="5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92" fill="hold">
                      <p:stCondLst>
                        <p:cond delay="0"/>
                      </p:stCondLst>
                      <p:childTnLst>
                        <p:par>
                          <p:cTn id="493" fill="hold">
                            <p:stCondLst>
                              <p:cond delay="0"/>
                            </p:stCondLst>
                            <p:childTnLst>
                              <p:par>
                                <p:cTn id="494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96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97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8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9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0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1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502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503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04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505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06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507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08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509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0" fill="hold">
                      <p:stCondLst>
                        <p:cond delay="indefinite"/>
                      </p:stCondLst>
                      <p:childTnLst>
                        <p:par>
                          <p:cTn id="511" fill="hold">
                            <p:stCondLst>
                              <p:cond delay="0"/>
                            </p:stCondLst>
                            <p:childTnLst>
                              <p:par>
                                <p:cTn id="512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13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14" dur="500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5" dur="50" decel="100000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6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51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0"/>
                  </p:tgtEl>
                </p:cond>
              </p:nextCondLst>
            </p:seq>
            <p:seq concurrent="1" nextAc="seek">
              <p:cTn id="518" restart="whenNotActive" fill="hold" evtFilter="cancelBubble" nodeType="interactiveSeq">
                <p:stCondLst>
                  <p:cond evt="onClick" delay="0">
                    <p:tgtEl>
                      <p:spTgt spid="5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19" fill="hold">
                      <p:stCondLst>
                        <p:cond delay="0"/>
                      </p:stCondLst>
                      <p:childTnLst>
                        <p:par>
                          <p:cTn id="520" fill="hold">
                            <p:stCondLst>
                              <p:cond delay="0"/>
                            </p:stCondLst>
                            <p:childTnLst>
                              <p:par>
                                <p:cTn id="521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23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24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5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6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7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8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529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530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31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532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33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534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35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536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7" fill="hold">
                      <p:stCondLst>
                        <p:cond delay="indefinite"/>
                      </p:stCondLst>
                      <p:childTnLst>
                        <p:par>
                          <p:cTn id="538" fill="hold">
                            <p:stCondLst>
                              <p:cond delay="0"/>
                            </p:stCondLst>
                            <p:childTnLst>
                              <p:par>
                                <p:cTn id="539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40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41" dur="500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2" dur="50" decel="100000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3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54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1"/>
                  </p:tgtEl>
                </p:cond>
              </p:nextCondLst>
            </p:seq>
            <p:seq concurrent="1" nextAc="seek">
              <p:cTn id="545" restart="whenNotActive" fill="hold" evtFilter="cancelBubble" nodeType="interactiveSeq">
                <p:stCondLst>
                  <p:cond evt="onClick" delay="0">
                    <p:tgtEl>
                      <p:spTgt spid="5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46" fill="hold">
                      <p:stCondLst>
                        <p:cond delay="0"/>
                      </p:stCondLst>
                      <p:childTnLst>
                        <p:par>
                          <p:cTn id="547" fill="hold">
                            <p:stCondLst>
                              <p:cond delay="0"/>
                            </p:stCondLst>
                            <p:childTnLst>
                              <p:par>
                                <p:cTn id="548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50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51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2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3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4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5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556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557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58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559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60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561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62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563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4" fill="hold">
                      <p:stCondLst>
                        <p:cond delay="indefinite"/>
                      </p:stCondLst>
                      <p:childTnLst>
                        <p:par>
                          <p:cTn id="565" fill="hold">
                            <p:stCondLst>
                              <p:cond delay="0"/>
                            </p:stCondLst>
                            <p:childTnLst>
                              <p:par>
                                <p:cTn id="566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67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68" dur="500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9" dur="50" decel="100000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0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57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2"/>
                  </p:tgtEl>
                </p:cond>
              </p:nextCondLst>
            </p:seq>
            <p:seq concurrent="1" nextAc="seek">
              <p:cTn id="572" restart="whenNotActive" fill="hold" evtFilter="cancelBubble" nodeType="interactiveSeq">
                <p:stCondLst>
                  <p:cond evt="onClick" delay="0">
                    <p:tgtEl>
                      <p:spTgt spid="5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73" fill="hold">
                      <p:stCondLst>
                        <p:cond delay="0"/>
                      </p:stCondLst>
                      <p:childTnLst>
                        <p:par>
                          <p:cTn id="574" fill="hold">
                            <p:stCondLst>
                              <p:cond delay="0"/>
                            </p:stCondLst>
                            <p:childTnLst>
                              <p:par>
                                <p:cTn id="575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77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78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9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0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1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2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583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584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85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586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87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588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89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590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1" fill="hold">
                      <p:stCondLst>
                        <p:cond delay="indefinite"/>
                      </p:stCondLst>
                      <p:childTnLst>
                        <p:par>
                          <p:cTn id="592" fill="hold">
                            <p:stCondLst>
                              <p:cond delay="0"/>
                            </p:stCondLst>
                            <p:childTnLst>
                              <p:par>
                                <p:cTn id="593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94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95" dur="500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6" dur="50" decel="100000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7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59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3"/>
                  </p:tgtEl>
                </p:cond>
              </p:nextCondLst>
            </p:seq>
            <p:seq concurrent="1" nextAc="seek">
              <p:cTn id="599" restart="whenNotActive" fill="hold" evtFilter="cancelBubble" nodeType="interactiveSeq">
                <p:stCondLst>
                  <p:cond evt="onClick" delay="0">
                    <p:tgtEl>
                      <p:spTgt spid="5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00" fill="hold">
                      <p:stCondLst>
                        <p:cond delay="0"/>
                      </p:stCondLst>
                      <p:childTnLst>
                        <p:par>
                          <p:cTn id="601" fill="hold">
                            <p:stCondLst>
                              <p:cond delay="0"/>
                            </p:stCondLst>
                            <p:childTnLst>
                              <p:par>
                                <p:cTn id="602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04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05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6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7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8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9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610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611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12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613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14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615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16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617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8" fill="hold">
                      <p:stCondLst>
                        <p:cond delay="indefinite"/>
                      </p:stCondLst>
                      <p:childTnLst>
                        <p:par>
                          <p:cTn id="619" fill="hold">
                            <p:stCondLst>
                              <p:cond delay="0"/>
                            </p:stCondLst>
                            <p:childTnLst>
                              <p:par>
                                <p:cTn id="620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21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22" dur="500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3" dur="50" decel="100000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4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62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4"/>
                  </p:tgtEl>
                </p:cond>
              </p:nextCondLst>
            </p:seq>
            <p:seq concurrent="1" nextAc="seek">
              <p:cTn id="626" restart="whenNotActive" fill="hold" evtFilter="cancelBubble" nodeType="interactiveSeq">
                <p:stCondLst>
                  <p:cond evt="onClick" delay="0">
                    <p:tgtEl>
                      <p:spTgt spid="6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27" fill="hold">
                      <p:stCondLst>
                        <p:cond delay="0"/>
                      </p:stCondLst>
                      <p:childTnLst>
                        <p:par>
                          <p:cTn id="628" fill="hold">
                            <p:stCondLst>
                              <p:cond delay="0"/>
                            </p:stCondLst>
                            <p:childTnLst>
                              <p:par>
                                <p:cTn id="629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31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32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3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4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5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6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637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638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39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640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41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642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43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644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45" fill="hold">
                      <p:stCondLst>
                        <p:cond delay="indefinite"/>
                      </p:stCondLst>
                      <p:childTnLst>
                        <p:par>
                          <p:cTn id="646" fill="hold">
                            <p:stCondLst>
                              <p:cond delay="0"/>
                            </p:stCondLst>
                            <p:childTnLst>
                              <p:par>
                                <p:cTn id="647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48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49" dur="500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0" dur="50" decel="100000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1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65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1"/>
                  </p:tgtEl>
                </p:cond>
              </p:nextCondLst>
            </p:seq>
            <p:seq concurrent="1" nextAc="seek">
              <p:cTn id="653" restart="whenNotActive" fill="hold" evtFilter="cancelBubble" nodeType="interactiveSeq">
                <p:stCondLst>
                  <p:cond evt="onClick" delay="0">
                    <p:tgtEl>
                      <p:spTgt spid="6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54" fill="hold">
                      <p:stCondLst>
                        <p:cond delay="0"/>
                      </p:stCondLst>
                      <p:childTnLst>
                        <p:par>
                          <p:cTn id="655" fill="hold">
                            <p:stCondLst>
                              <p:cond delay="0"/>
                            </p:stCondLst>
                            <p:childTnLst>
                              <p:par>
                                <p:cTn id="656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58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59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0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1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2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3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664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665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66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667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68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669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70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671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2" fill="hold">
                      <p:stCondLst>
                        <p:cond delay="indefinite"/>
                      </p:stCondLst>
                      <p:childTnLst>
                        <p:par>
                          <p:cTn id="673" fill="hold">
                            <p:stCondLst>
                              <p:cond delay="0"/>
                            </p:stCondLst>
                            <p:childTnLst>
                              <p:par>
                                <p:cTn id="674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75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76" dur="500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7" dur="50" decel="100000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8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67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3"/>
                  </p:tgtEl>
                </p:cond>
              </p:nextCondLst>
            </p:seq>
            <p:seq concurrent="1" nextAc="seek">
              <p:cTn id="680" restart="whenNotActive" fill="hold" evtFilter="cancelBubble" nodeType="interactiveSeq">
                <p:stCondLst>
                  <p:cond evt="onClick" delay="0">
                    <p:tgtEl>
                      <p:spTgt spid="6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81" fill="hold">
                      <p:stCondLst>
                        <p:cond delay="0"/>
                      </p:stCondLst>
                      <p:childTnLst>
                        <p:par>
                          <p:cTn id="682" fill="hold">
                            <p:stCondLst>
                              <p:cond delay="0"/>
                            </p:stCondLst>
                            <p:childTnLst>
                              <p:par>
                                <p:cTn id="683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85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86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7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8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9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0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691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692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93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694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95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696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97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698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9" fill="hold">
                      <p:stCondLst>
                        <p:cond delay="indefinite"/>
                      </p:stCondLst>
                      <p:childTnLst>
                        <p:par>
                          <p:cTn id="700" fill="hold">
                            <p:stCondLst>
                              <p:cond delay="0"/>
                            </p:stCondLst>
                            <p:childTnLst>
                              <p:par>
                                <p:cTn id="701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02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03" dur="500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4" dur="50" decel="100000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5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70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4"/>
                  </p:tgtEl>
                </p:cond>
              </p:nextCondLst>
            </p:seq>
            <p:seq concurrent="1" nextAc="seek">
              <p:cTn id="707" restart="whenNotActive" fill="hold" evtFilter="cancelBubble" nodeType="interactiveSeq">
                <p:stCondLst>
                  <p:cond evt="onClick" delay="0">
                    <p:tgtEl>
                      <p:spTgt spid="6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08" fill="hold">
                      <p:stCondLst>
                        <p:cond delay="0"/>
                      </p:stCondLst>
                      <p:childTnLst>
                        <p:par>
                          <p:cTn id="709" fill="hold">
                            <p:stCondLst>
                              <p:cond delay="0"/>
                            </p:stCondLst>
                            <p:childTnLst>
                              <p:par>
                                <p:cTn id="710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12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13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4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5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6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7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718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719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20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721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22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723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24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725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6" fill="hold">
                      <p:stCondLst>
                        <p:cond delay="indefinite"/>
                      </p:stCondLst>
                      <p:childTnLst>
                        <p:par>
                          <p:cTn id="727" fill="hold">
                            <p:stCondLst>
                              <p:cond delay="0"/>
                            </p:stCondLst>
                            <p:childTnLst>
                              <p:par>
                                <p:cTn id="728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29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30" dur="500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1" dur="50" decel="100000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73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5"/>
                  </p:tgtEl>
                </p:cond>
              </p:nextCondLst>
            </p:seq>
            <p:seq concurrent="1" nextAc="seek">
              <p:cTn id="734" restart="whenNotActive" fill="hold" evtFilter="cancelBubble" nodeType="interactiveSeq">
                <p:stCondLst>
                  <p:cond evt="onClick" delay="0">
                    <p:tgtEl>
                      <p:spTgt spid="6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35" fill="hold">
                      <p:stCondLst>
                        <p:cond delay="0"/>
                      </p:stCondLst>
                      <p:childTnLst>
                        <p:par>
                          <p:cTn id="736" fill="hold">
                            <p:stCondLst>
                              <p:cond delay="0"/>
                            </p:stCondLst>
                            <p:childTnLst>
                              <p:par>
                                <p:cTn id="737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39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40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1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2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3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4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745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746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47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748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49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750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51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752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3" fill="hold">
                      <p:stCondLst>
                        <p:cond delay="indefinite"/>
                      </p:stCondLst>
                      <p:childTnLst>
                        <p:par>
                          <p:cTn id="754" fill="hold">
                            <p:stCondLst>
                              <p:cond delay="0"/>
                            </p:stCondLst>
                            <p:childTnLst>
                              <p:par>
                                <p:cTn id="755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56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57" dur="500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8" dur="50" decel="100000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9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76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6"/>
                  </p:tgtEl>
                </p:cond>
              </p:nextCondLst>
            </p:seq>
            <p:seq concurrent="1" nextAc="seek">
              <p:cTn id="761" restart="whenNotActive" fill="hold" evtFilter="cancelBubble" nodeType="interactiveSeq">
                <p:stCondLst>
                  <p:cond evt="onClick" delay="0">
                    <p:tgtEl>
                      <p:spTgt spid="6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62" fill="hold">
                      <p:stCondLst>
                        <p:cond delay="0"/>
                      </p:stCondLst>
                      <p:childTnLst>
                        <p:par>
                          <p:cTn id="763" fill="hold">
                            <p:stCondLst>
                              <p:cond delay="0"/>
                            </p:stCondLst>
                            <p:childTnLst>
                              <p:par>
                                <p:cTn id="764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66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67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8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9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0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1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772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773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74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775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76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777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78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779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80" fill="hold">
                      <p:stCondLst>
                        <p:cond delay="indefinite"/>
                      </p:stCondLst>
                      <p:childTnLst>
                        <p:par>
                          <p:cTn id="781" fill="hold">
                            <p:stCondLst>
                              <p:cond delay="0"/>
                            </p:stCondLst>
                            <p:childTnLst>
                              <p:par>
                                <p:cTn id="782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83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84" dur="500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5" dur="50" decel="100000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6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78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7"/>
                  </p:tgtEl>
                </p:cond>
              </p:nextCondLst>
            </p:seq>
            <p:seq concurrent="1" nextAc="seek">
              <p:cTn id="788" restart="whenNotActive" fill="hold" evtFilter="cancelBubble" nodeType="interactiveSeq">
                <p:stCondLst>
                  <p:cond evt="onClick" delay="0">
                    <p:tgtEl>
                      <p:spTgt spid="6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89" fill="hold">
                      <p:stCondLst>
                        <p:cond delay="0"/>
                      </p:stCondLst>
                      <p:childTnLst>
                        <p:par>
                          <p:cTn id="790" fill="hold">
                            <p:stCondLst>
                              <p:cond delay="0"/>
                            </p:stCondLst>
                            <p:childTnLst>
                              <p:par>
                                <p:cTn id="791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93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94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5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6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7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8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799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800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01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802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03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804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05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806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7" fill="hold">
                      <p:stCondLst>
                        <p:cond delay="indefinite"/>
                      </p:stCondLst>
                      <p:childTnLst>
                        <p:par>
                          <p:cTn id="808" fill="hold">
                            <p:stCondLst>
                              <p:cond delay="0"/>
                            </p:stCondLst>
                            <p:childTnLst>
                              <p:par>
                                <p:cTn id="809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10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11" dur="500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2" dur="50" decel="100000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3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81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8"/>
                  </p:tgtEl>
                </p:cond>
              </p:nextCondLst>
            </p:seq>
            <p:seq concurrent="1" nextAc="seek">
              <p:cTn id="815" restart="whenNotActive" fill="hold" evtFilter="cancelBubble" nodeType="interactiveSeq">
                <p:stCondLst>
                  <p:cond evt="onClick" delay="0">
                    <p:tgtEl>
                      <p:spTgt spid="7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16" fill="hold">
                      <p:stCondLst>
                        <p:cond delay="0"/>
                      </p:stCondLst>
                      <p:childTnLst>
                        <p:par>
                          <p:cTn id="817" fill="hold">
                            <p:stCondLst>
                              <p:cond delay="0"/>
                            </p:stCondLst>
                            <p:childTnLst>
                              <p:par>
                                <p:cTn id="818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20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21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2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3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4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5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826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827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28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829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30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831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32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833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4" fill="hold">
                      <p:stCondLst>
                        <p:cond delay="indefinite"/>
                      </p:stCondLst>
                      <p:childTnLst>
                        <p:par>
                          <p:cTn id="835" fill="hold">
                            <p:stCondLst>
                              <p:cond delay="0"/>
                            </p:stCondLst>
                            <p:childTnLst>
                              <p:par>
                                <p:cTn id="836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37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38" dur="500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9" dur="50" decel="100000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0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84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5"/>
                  </p:tgtEl>
                </p:cond>
              </p:nextCondLst>
            </p:seq>
            <p:seq concurrent="1" nextAc="seek">
              <p:cTn id="842" restart="whenNotActive" fill="hold" evtFilter="cancelBubble" nodeType="interactiveSeq">
                <p:stCondLst>
                  <p:cond evt="onClick" delay="0">
                    <p:tgtEl>
                      <p:spTgt spid="7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43" fill="hold">
                      <p:stCondLst>
                        <p:cond delay="0"/>
                      </p:stCondLst>
                      <p:childTnLst>
                        <p:par>
                          <p:cTn id="844" fill="hold">
                            <p:stCondLst>
                              <p:cond delay="0"/>
                            </p:stCondLst>
                            <p:childTnLst>
                              <p:par>
                                <p:cTn id="845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47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48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9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0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1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2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853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854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55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856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57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858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59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860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61" fill="hold">
                      <p:stCondLst>
                        <p:cond delay="indefinite"/>
                      </p:stCondLst>
                      <p:childTnLst>
                        <p:par>
                          <p:cTn id="862" fill="hold">
                            <p:stCondLst>
                              <p:cond delay="0"/>
                            </p:stCondLst>
                            <p:childTnLst>
                              <p:par>
                                <p:cTn id="863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64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65" dur="500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6" dur="50" decel="100000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7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86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7"/>
                  </p:tgtEl>
                </p:cond>
              </p:nextCondLst>
            </p:seq>
            <p:seq concurrent="1" nextAc="seek">
              <p:cTn id="869" restart="whenNotActive" fill="hold" evtFilter="cancelBubble" nodeType="interactiveSeq">
                <p:stCondLst>
                  <p:cond evt="onClick" delay="0">
                    <p:tgtEl>
                      <p:spTgt spid="7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70" fill="hold">
                      <p:stCondLst>
                        <p:cond delay="0"/>
                      </p:stCondLst>
                      <p:childTnLst>
                        <p:par>
                          <p:cTn id="871" fill="hold">
                            <p:stCondLst>
                              <p:cond delay="0"/>
                            </p:stCondLst>
                            <p:childTnLst>
                              <p:par>
                                <p:cTn id="872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74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75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6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7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8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9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880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881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82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883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84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885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86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887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88" fill="hold">
                      <p:stCondLst>
                        <p:cond delay="indefinite"/>
                      </p:stCondLst>
                      <p:childTnLst>
                        <p:par>
                          <p:cTn id="889" fill="hold">
                            <p:stCondLst>
                              <p:cond delay="0"/>
                            </p:stCondLst>
                            <p:childTnLst>
                              <p:par>
                                <p:cTn id="890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91" dur="50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92" dur="500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3" dur="50" decel="100000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4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89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8"/>
                  </p:tgtEl>
                </p:cond>
              </p:nextCondLst>
            </p:seq>
            <p:seq concurrent="1" nextAc="seek">
              <p:cTn id="896" restart="whenNotActive" fill="hold" evtFilter="cancelBubble" nodeType="interactiveSeq">
                <p:stCondLst>
                  <p:cond evt="onClick" delay="0">
                    <p:tgtEl>
                      <p:spTgt spid="7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97" fill="hold">
                      <p:stCondLst>
                        <p:cond delay="0"/>
                      </p:stCondLst>
                      <p:childTnLst>
                        <p:par>
                          <p:cTn id="898" fill="hold">
                            <p:stCondLst>
                              <p:cond delay="0"/>
                            </p:stCondLst>
                            <p:childTnLst>
                              <p:par>
                                <p:cTn id="899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01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02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3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4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5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6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907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908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09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910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11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912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13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914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15" fill="hold">
                      <p:stCondLst>
                        <p:cond delay="indefinite"/>
                      </p:stCondLst>
                      <p:childTnLst>
                        <p:par>
                          <p:cTn id="916" fill="hold">
                            <p:stCondLst>
                              <p:cond delay="0"/>
                            </p:stCondLst>
                            <p:childTnLst>
                              <p:par>
                                <p:cTn id="917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18" dur="5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19" dur="500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0" dur="50" decel="100000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1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92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9"/>
                  </p:tgtEl>
                </p:cond>
              </p:nextCondLst>
            </p:seq>
            <p:seq concurrent="1" nextAc="seek">
              <p:cTn id="923" restart="whenNotActive" fill="hold" evtFilter="cancelBubble" nodeType="interactiveSeq">
                <p:stCondLst>
                  <p:cond evt="onClick" delay="0">
                    <p:tgtEl>
                      <p:spTgt spid="8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24" fill="hold">
                      <p:stCondLst>
                        <p:cond delay="0"/>
                      </p:stCondLst>
                      <p:childTnLst>
                        <p:par>
                          <p:cTn id="925" fill="hold">
                            <p:stCondLst>
                              <p:cond delay="0"/>
                            </p:stCondLst>
                            <p:childTnLst>
                              <p:par>
                                <p:cTn id="926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28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29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0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1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2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3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934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935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36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937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38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939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40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941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42" fill="hold">
                      <p:stCondLst>
                        <p:cond delay="indefinite"/>
                      </p:stCondLst>
                      <p:childTnLst>
                        <p:par>
                          <p:cTn id="943" fill="hold">
                            <p:stCondLst>
                              <p:cond delay="0"/>
                            </p:stCondLst>
                            <p:childTnLst>
                              <p:par>
                                <p:cTn id="944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45" dur="5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46" dur="500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47" dur="50" decel="100000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48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94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0"/>
                  </p:tgtEl>
                </p:cond>
              </p:nextCondLst>
            </p:seq>
            <p:seq concurrent="1" nextAc="seek">
              <p:cTn id="950" restart="whenNotActive" fill="hold" evtFilter="cancelBubble" nodeType="interactiveSeq">
                <p:stCondLst>
                  <p:cond evt="onClick" delay="0">
                    <p:tgtEl>
                      <p:spTgt spid="8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51" fill="hold">
                      <p:stCondLst>
                        <p:cond delay="0"/>
                      </p:stCondLst>
                      <p:childTnLst>
                        <p:par>
                          <p:cTn id="952" fill="hold">
                            <p:stCondLst>
                              <p:cond delay="0"/>
                            </p:stCondLst>
                            <p:childTnLst>
                              <p:par>
                                <p:cTn id="953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55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56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57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58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59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60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961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962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63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964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65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966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67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968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69" fill="hold">
                      <p:stCondLst>
                        <p:cond delay="indefinite"/>
                      </p:stCondLst>
                      <p:childTnLst>
                        <p:par>
                          <p:cTn id="970" fill="hold">
                            <p:stCondLst>
                              <p:cond delay="0"/>
                            </p:stCondLst>
                            <p:childTnLst>
                              <p:par>
                                <p:cTn id="971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72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73" dur="500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74" dur="50" decel="100000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75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97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1"/>
                  </p:tgtEl>
                </p:cond>
              </p:nextCondLst>
            </p:seq>
            <p:seq concurrent="1" nextAc="seek">
              <p:cTn id="977" restart="whenNotActive" fill="hold" evtFilter="cancelBubble" nodeType="interactiveSeq">
                <p:stCondLst>
                  <p:cond evt="onClick" delay="0">
                    <p:tgtEl>
                      <p:spTgt spid="8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78" fill="hold">
                      <p:stCondLst>
                        <p:cond delay="0"/>
                      </p:stCondLst>
                      <p:childTnLst>
                        <p:par>
                          <p:cTn id="979" fill="hold">
                            <p:stCondLst>
                              <p:cond delay="0"/>
                            </p:stCondLst>
                            <p:childTnLst>
                              <p:par>
                                <p:cTn id="980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82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83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4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5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6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7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988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989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90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991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92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993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94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995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96" fill="hold">
                      <p:stCondLst>
                        <p:cond delay="indefinite"/>
                      </p:stCondLst>
                      <p:childTnLst>
                        <p:par>
                          <p:cTn id="997" fill="hold">
                            <p:stCondLst>
                              <p:cond delay="0"/>
                            </p:stCondLst>
                            <p:childTnLst>
                              <p:par>
                                <p:cTn id="998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99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00" dur="500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1" dur="50" decel="100000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00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2"/>
                  </p:tgtEl>
                </p:cond>
              </p:nextCondLst>
            </p:seq>
            <p:seq concurrent="1" nextAc="seek">
              <p:cTn id="1004" restart="whenNotActive" fill="hold" evtFilter="cancelBubble" nodeType="interactiveSeq">
                <p:stCondLst>
                  <p:cond evt="onClick" delay="0">
                    <p:tgtEl>
                      <p:spTgt spid="8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005" fill="hold">
                      <p:stCondLst>
                        <p:cond delay="0"/>
                      </p:stCondLst>
                      <p:childTnLst>
                        <p:par>
                          <p:cTn id="1006" fill="hold">
                            <p:stCondLst>
                              <p:cond delay="0"/>
                            </p:stCondLst>
                            <p:childTnLst>
                              <p:par>
                                <p:cTn id="1007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09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10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1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2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3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4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015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016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017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018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019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020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021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022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23" fill="hold">
                      <p:stCondLst>
                        <p:cond delay="indefinite"/>
                      </p:stCondLst>
                      <p:childTnLst>
                        <p:par>
                          <p:cTn id="1024" fill="hold">
                            <p:stCondLst>
                              <p:cond delay="0"/>
                            </p:stCondLst>
                            <p:childTnLst>
                              <p:par>
                                <p:cTn id="1025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26" dur="5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27" dur="500"/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28" dur="50" decel="100000"/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29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03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9"/>
                  </p:tgtEl>
                </p:cond>
              </p:nextCondLst>
            </p:seq>
            <p:seq concurrent="1" nextAc="seek">
              <p:cTn id="1031" restart="whenNotActive" fill="hold" evtFilter="cancelBubble" nodeType="interactiveSeq">
                <p:stCondLst>
                  <p:cond evt="onClick" delay="0">
                    <p:tgtEl>
                      <p:spTgt spid="9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032" fill="hold">
                      <p:stCondLst>
                        <p:cond delay="0"/>
                      </p:stCondLst>
                      <p:childTnLst>
                        <p:par>
                          <p:cTn id="1033" fill="hold">
                            <p:stCondLst>
                              <p:cond delay="0"/>
                            </p:stCondLst>
                            <p:childTnLst>
                              <p:par>
                                <p:cTn id="1034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36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37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38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39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40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41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042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043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044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045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046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047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048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049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50" fill="hold">
                      <p:stCondLst>
                        <p:cond delay="indefinite"/>
                      </p:stCondLst>
                      <p:childTnLst>
                        <p:par>
                          <p:cTn id="1051" fill="hold">
                            <p:stCondLst>
                              <p:cond delay="0"/>
                            </p:stCondLst>
                            <p:childTnLst>
                              <p:par>
                                <p:cTn id="1052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53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54" dur="500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55" dur="50" decel="100000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56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05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1"/>
                  </p:tgtEl>
                </p:cond>
              </p:nextCondLst>
            </p:seq>
            <p:seq concurrent="1" nextAc="seek">
              <p:cTn id="1058" restart="whenNotActive" fill="hold" evtFilter="cancelBubble" nodeType="interactiveSeq">
                <p:stCondLst>
                  <p:cond evt="onClick" delay="0">
                    <p:tgtEl>
                      <p:spTgt spid="9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059" fill="hold">
                      <p:stCondLst>
                        <p:cond delay="0"/>
                      </p:stCondLst>
                      <p:childTnLst>
                        <p:par>
                          <p:cTn id="1060" fill="hold">
                            <p:stCondLst>
                              <p:cond delay="0"/>
                            </p:stCondLst>
                            <p:childTnLst>
                              <p:par>
                                <p:cTn id="1061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63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4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65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66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67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68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069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070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071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072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073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074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075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076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77" fill="hold">
                      <p:stCondLst>
                        <p:cond delay="indefinite"/>
                      </p:stCondLst>
                      <p:childTnLst>
                        <p:par>
                          <p:cTn id="1078" fill="hold">
                            <p:stCondLst>
                              <p:cond delay="0"/>
                            </p:stCondLst>
                            <p:childTnLst>
                              <p:par>
                                <p:cTn id="1079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80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81" dur="500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2" dur="50" decel="100000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3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08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2"/>
                  </p:tgtEl>
                </p:cond>
              </p:nextCondLst>
            </p:seq>
            <p:seq concurrent="1" nextAc="seek">
              <p:cTn id="1085" restart="whenNotActive" fill="hold" evtFilter="cancelBubble" nodeType="interactiveSeq">
                <p:stCondLst>
                  <p:cond evt="onClick" delay="0">
                    <p:tgtEl>
                      <p:spTgt spid="9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086" fill="hold">
                      <p:stCondLst>
                        <p:cond delay="0"/>
                      </p:stCondLst>
                      <p:childTnLst>
                        <p:par>
                          <p:cTn id="1087" fill="hold">
                            <p:stCondLst>
                              <p:cond delay="0"/>
                            </p:stCondLst>
                            <p:childTnLst>
                              <p:par>
                                <p:cTn id="1088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90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91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92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93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94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95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096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097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098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099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100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101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102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103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04" fill="hold">
                      <p:stCondLst>
                        <p:cond delay="indefinite"/>
                      </p:stCondLst>
                      <p:childTnLst>
                        <p:par>
                          <p:cTn id="1105" fill="hold">
                            <p:stCondLst>
                              <p:cond delay="0"/>
                            </p:stCondLst>
                            <p:childTnLst>
                              <p:par>
                                <p:cTn id="1106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07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08" dur="500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09" dur="50" decel="100000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10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11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3"/>
                  </p:tgtEl>
                </p:cond>
              </p:nextCondLst>
            </p:seq>
            <p:seq concurrent="1" nextAc="seek">
              <p:cTn id="1112" restart="whenNotActive" fill="hold" evtFilter="cancelBubble" nodeType="interactiveSeq">
                <p:stCondLst>
                  <p:cond evt="onClick" delay="0">
                    <p:tgtEl>
                      <p:spTgt spid="9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13" fill="hold">
                      <p:stCondLst>
                        <p:cond delay="0"/>
                      </p:stCondLst>
                      <p:childTnLst>
                        <p:par>
                          <p:cTn id="1114" fill="hold">
                            <p:stCondLst>
                              <p:cond delay="0"/>
                            </p:stCondLst>
                            <p:childTnLst>
                              <p:par>
                                <p:cTn id="1115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17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18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19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20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21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22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123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124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125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126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127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128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129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130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31" fill="hold">
                      <p:stCondLst>
                        <p:cond delay="indefinite"/>
                      </p:stCondLst>
                      <p:childTnLst>
                        <p:par>
                          <p:cTn id="1132" fill="hold">
                            <p:stCondLst>
                              <p:cond delay="0"/>
                            </p:stCondLst>
                            <p:childTnLst>
                              <p:par>
                                <p:cTn id="1133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34" dur="50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35" dur="500"/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36" dur="50" decel="100000"/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37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13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4"/>
                  </p:tgtEl>
                </p:cond>
              </p:nextCondLst>
            </p:seq>
            <p:seq concurrent="1" nextAc="seek">
              <p:cTn id="1139" restart="whenNotActive" fill="hold" evtFilter="cancelBubble" nodeType="interactiveSeq">
                <p:stCondLst>
                  <p:cond evt="onClick" delay="0">
                    <p:tgtEl>
                      <p:spTgt spid="9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40" fill="hold">
                      <p:stCondLst>
                        <p:cond delay="0"/>
                      </p:stCondLst>
                      <p:childTnLst>
                        <p:par>
                          <p:cTn id="1141" fill="hold">
                            <p:stCondLst>
                              <p:cond delay="0"/>
                            </p:stCondLst>
                            <p:childTnLst>
                              <p:par>
                                <p:cTn id="1142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44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45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46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47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48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49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150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151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152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153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154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155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156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157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58" fill="hold">
                      <p:stCondLst>
                        <p:cond delay="indefinite"/>
                      </p:stCondLst>
                      <p:childTnLst>
                        <p:par>
                          <p:cTn id="1159" fill="hold">
                            <p:stCondLst>
                              <p:cond delay="0"/>
                            </p:stCondLst>
                            <p:childTnLst>
                              <p:par>
                                <p:cTn id="1160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61" dur="50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62" dur="500"/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63" dur="50" decel="100000"/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64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16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5"/>
                  </p:tgtEl>
                </p:cond>
              </p:nextCondLst>
            </p:seq>
            <p:seq concurrent="1" nextAc="seek">
              <p:cTn id="1166" restart="whenNotActive" fill="hold" evtFilter="cancelBubble" nodeType="interactiveSeq">
                <p:stCondLst>
                  <p:cond evt="onClick" delay="0">
                    <p:tgtEl>
                      <p:spTgt spid="9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67" fill="hold">
                      <p:stCondLst>
                        <p:cond delay="0"/>
                      </p:stCondLst>
                      <p:childTnLst>
                        <p:par>
                          <p:cTn id="1168" fill="hold">
                            <p:stCondLst>
                              <p:cond delay="0"/>
                            </p:stCondLst>
                            <p:childTnLst>
                              <p:par>
                                <p:cTn id="1169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71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72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73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74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75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76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177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178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179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180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181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182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183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184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85" fill="hold">
                      <p:stCondLst>
                        <p:cond delay="indefinite"/>
                      </p:stCondLst>
                      <p:childTnLst>
                        <p:par>
                          <p:cTn id="1186" fill="hold">
                            <p:stCondLst>
                              <p:cond delay="0"/>
                            </p:stCondLst>
                            <p:childTnLst>
                              <p:par>
                                <p:cTn id="1187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88" dur="5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89" dur="500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90" dur="50" decel="100000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91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19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6"/>
                  </p:tgtEl>
                </p:cond>
              </p:nextCondLst>
            </p:seq>
            <p:seq concurrent="1" nextAc="seek">
              <p:cTn id="1193" restart="whenNotActive" fill="hold" evtFilter="cancelBubble" nodeType="interactiveSeq">
                <p:stCondLst>
                  <p:cond evt="onClick" delay="0">
                    <p:tgtEl>
                      <p:spTgt spid="10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94" fill="hold">
                      <p:stCondLst>
                        <p:cond delay="0"/>
                      </p:stCondLst>
                      <p:childTnLst>
                        <p:par>
                          <p:cTn id="1195" fill="hold">
                            <p:stCondLst>
                              <p:cond delay="0"/>
                            </p:stCondLst>
                            <p:childTnLst>
                              <p:par>
                                <p:cTn id="1196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98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99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00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01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02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03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204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205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06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207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08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209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10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211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12" fill="hold">
                      <p:stCondLst>
                        <p:cond delay="indefinite"/>
                      </p:stCondLst>
                      <p:childTnLst>
                        <p:par>
                          <p:cTn id="1213" fill="hold">
                            <p:stCondLst>
                              <p:cond delay="0"/>
                            </p:stCondLst>
                            <p:childTnLst>
                              <p:par>
                                <p:cTn id="1214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15" dur="50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16" dur="500"/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17" dur="50" decel="100000"/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18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21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3"/>
                  </p:tgtEl>
                </p:cond>
              </p:nextCondLst>
            </p:seq>
            <p:seq concurrent="1" nextAc="seek">
              <p:cTn id="1220" restart="whenNotActive" fill="hold" evtFilter="cancelBubble" nodeType="interactiveSeq">
                <p:stCondLst>
                  <p:cond evt="onClick" delay="0">
                    <p:tgtEl>
                      <p:spTgt spid="10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221" fill="hold">
                      <p:stCondLst>
                        <p:cond delay="0"/>
                      </p:stCondLst>
                      <p:childTnLst>
                        <p:par>
                          <p:cTn id="1222" fill="hold">
                            <p:stCondLst>
                              <p:cond delay="0"/>
                            </p:stCondLst>
                            <p:childTnLst>
                              <p:par>
                                <p:cTn id="1223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25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26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27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28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29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30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231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232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33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234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35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236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37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238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39" fill="hold">
                      <p:stCondLst>
                        <p:cond delay="indefinite"/>
                      </p:stCondLst>
                      <p:childTnLst>
                        <p:par>
                          <p:cTn id="1240" fill="hold">
                            <p:stCondLst>
                              <p:cond delay="0"/>
                            </p:stCondLst>
                            <p:childTnLst>
                              <p:par>
                                <p:cTn id="1241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42" dur="5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43" dur="500"/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44" dur="50" decel="100000"/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45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24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5"/>
                  </p:tgtEl>
                </p:cond>
              </p:nextCondLst>
            </p:seq>
            <p:seq concurrent="1" nextAc="seek">
              <p:cTn id="1247" restart="whenNotActive" fill="hold" evtFilter="cancelBubble" nodeType="interactiveSeq">
                <p:stCondLst>
                  <p:cond evt="onClick" delay="0">
                    <p:tgtEl>
                      <p:spTgt spid="10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248" fill="hold">
                      <p:stCondLst>
                        <p:cond delay="0"/>
                      </p:stCondLst>
                      <p:childTnLst>
                        <p:par>
                          <p:cTn id="1249" fill="hold">
                            <p:stCondLst>
                              <p:cond delay="0"/>
                            </p:stCondLst>
                            <p:childTnLst>
                              <p:par>
                                <p:cTn id="1250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52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53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54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55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56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57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258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259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60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261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62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263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64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265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66" fill="hold">
                      <p:stCondLst>
                        <p:cond delay="indefinite"/>
                      </p:stCondLst>
                      <p:childTnLst>
                        <p:par>
                          <p:cTn id="1267" fill="hold">
                            <p:stCondLst>
                              <p:cond delay="0"/>
                            </p:stCondLst>
                            <p:childTnLst>
                              <p:par>
                                <p:cTn id="1268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69" dur="500"/>
                                        <p:tgtEl>
                                          <p:spTgt spid="1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70" dur="500"/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71" dur="50" decel="100000"/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7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27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6"/>
                  </p:tgtEl>
                </p:cond>
              </p:nextCondLst>
            </p:seq>
            <p:seq concurrent="1" nextAc="seek">
              <p:cTn id="1274" restart="whenNotActive" fill="hold" evtFilter="cancelBubble" nodeType="interactiveSeq">
                <p:stCondLst>
                  <p:cond evt="onClick" delay="0">
                    <p:tgtEl>
                      <p:spTgt spid="10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275" fill="hold">
                      <p:stCondLst>
                        <p:cond delay="0"/>
                      </p:stCondLst>
                      <p:childTnLst>
                        <p:par>
                          <p:cTn id="1276" fill="hold">
                            <p:stCondLst>
                              <p:cond delay="0"/>
                            </p:stCondLst>
                            <p:childTnLst>
                              <p:par>
                                <p:cTn id="1277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79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80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81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82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83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84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285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286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87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288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89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290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91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292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93" fill="hold">
                      <p:stCondLst>
                        <p:cond delay="indefinite"/>
                      </p:stCondLst>
                      <p:childTnLst>
                        <p:par>
                          <p:cTn id="1294" fill="hold">
                            <p:stCondLst>
                              <p:cond delay="0"/>
                            </p:stCondLst>
                            <p:childTnLst>
                              <p:par>
                                <p:cTn id="1295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96" dur="500"/>
                                        <p:tgtEl>
                                          <p:spTgt spid="1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97" dur="500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98" dur="50" decel="100000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99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0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7"/>
                  </p:tgtEl>
                </p:cond>
              </p:nextCondLst>
            </p:seq>
            <p:seq concurrent="1" nextAc="seek">
              <p:cTn id="1301" restart="whenNotActive" fill="hold" evtFilter="cancelBubble" nodeType="interactiveSeq">
                <p:stCondLst>
                  <p:cond evt="onClick" delay="0">
                    <p:tgtEl>
                      <p:spTgt spid="10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02" fill="hold">
                      <p:stCondLst>
                        <p:cond delay="0"/>
                      </p:stCondLst>
                      <p:childTnLst>
                        <p:par>
                          <p:cTn id="1303" fill="hold">
                            <p:stCondLst>
                              <p:cond delay="0"/>
                            </p:stCondLst>
                            <p:childTnLst>
                              <p:par>
                                <p:cTn id="1304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06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07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08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09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10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11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312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313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314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315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316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317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318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319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20" fill="hold">
                      <p:stCondLst>
                        <p:cond delay="indefinite"/>
                      </p:stCondLst>
                      <p:childTnLst>
                        <p:par>
                          <p:cTn id="1321" fill="hold">
                            <p:stCondLst>
                              <p:cond delay="0"/>
                            </p:stCondLst>
                            <p:childTnLst>
                              <p:par>
                                <p:cTn id="1322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23" dur="500"/>
                                        <p:tgtEl>
                                          <p:spTgt spid="1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24" dur="500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25" dur="50" decel="100000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26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2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8"/>
                  </p:tgtEl>
                </p:cond>
              </p:nextCondLst>
            </p:seq>
            <p:seq concurrent="1" nextAc="seek">
              <p:cTn id="1328" restart="whenNotActive" fill="hold" evtFilter="cancelBubble" nodeType="interactiveSeq">
                <p:stCondLst>
                  <p:cond evt="onClick" delay="0">
                    <p:tgtEl>
                      <p:spTgt spid="10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29" fill="hold">
                      <p:stCondLst>
                        <p:cond delay="0"/>
                      </p:stCondLst>
                      <p:childTnLst>
                        <p:par>
                          <p:cTn id="1330" fill="hold">
                            <p:stCondLst>
                              <p:cond delay="0"/>
                            </p:stCondLst>
                            <p:childTnLst>
                              <p:par>
                                <p:cTn id="1331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33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34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35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36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37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38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339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340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341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342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343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344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345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346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47" fill="hold">
                      <p:stCondLst>
                        <p:cond delay="indefinite"/>
                      </p:stCondLst>
                      <p:childTnLst>
                        <p:par>
                          <p:cTn id="1348" fill="hold">
                            <p:stCondLst>
                              <p:cond delay="0"/>
                            </p:stCondLst>
                            <p:childTnLst>
                              <p:par>
                                <p:cTn id="1349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50" dur="500"/>
                                        <p:tgtEl>
                                          <p:spTgt spid="1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51" dur="500"/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52" dur="50" decel="100000"/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53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5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9"/>
                  </p:tgtEl>
                </p:cond>
              </p:nextCondLst>
            </p:seq>
            <p:seq concurrent="1" nextAc="seek">
              <p:cTn id="1355" restart="whenNotActive" fill="hold" evtFilter="cancelBubble" nodeType="interactiveSeq">
                <p:stCondLst>
                  <p:cond evt="onClick" delay="0">
                    <p:tgtEl>
                      <p:spTgt spid="11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56" fill="hold">
                      <p:stCondLst>
                        <p:cond delay="0"/>
                      </p:stCondLst>
                      <p:childTnLst>
                        <p:par>
                          <p:cTn id="1357" fill="hold">
                            <p:stCondLst>
                              <p:cond delay="0"/>
                            </p:stCondLst>
                            <p:childTnLst>
                              <p:par>
                                <p:cTn id="1358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60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61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62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63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64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65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366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367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368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369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370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371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372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373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74" fill="hold">
                      <p:stCondLst>
                        <p:cond delay="indefinite"/>
                      </p:stCondLst>
                      <p:childTnLst>
                        <p:par>
                          <p:cTn id="1375" fill="hold">
                            <p:stCondLst>
                              <p:cond delay="0"/>
                            </p:stCondLst>
                            <p:childTnLst>
                              <p:par>
                                <p:cTn id="1376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77" dur="500"/>
                                        <p:tgtEl>
                                          <p:spTgt spid="1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78" dur="500"/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79" dur="50" decel="100000"/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80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8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10"/>
                  </p:tgtEl>
                </p:cond>
              </p:nextCondLst>
            </p:seq>
            <p:seq concurrent="1" nextAc="seek">
              <p:cTn id="1382" restart="whenNotActive" fill="hold" evtFilter="cancelBubble" nodeType="interactiveSeq">
                <p:stCondLst>
                  <p:cond evt="onClick" delay="0">
                    <p:tgtEl>
                      <p:spTgt spid="11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83" fill="hold">
                      <p:stCondLst>
                        <p:cond delay="0"/>
                      </p:stCondLst>
                      <p:childTnLst>
                        <p:par>
                          <p:cTn id="1384" fill="hold">
                            <p:stCondLst>
                              <p:cond delay="0"/>
                            </p:stCondLst>
                            <p:childTnLst>
                              <p:par>
                                <p:cTn id="1385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87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88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89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90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91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92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393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394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395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396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397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398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399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400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01" fill="hold">
                      <p:stCondLst>
                        <p:cond delay="indefinite"/>
                      </p:stCondLst>
                      <p:childTnLst>
                        <p:par>
                          <p:cTn id="1402" fill="hold">
                            <p:stCondLst>
                              <p:cond delay="0"/>
                            </p:stCondLst>
                            <p:childTnLst>
                              <p:par>
                                <p:cTn id="1403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404" dur="500"/>
                                        <p:tgtEl>
                                          <p:spTgt spid="1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05" dur="500"/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06" dur="50" decel="100000"/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07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40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17"/>
                  </p:tgtEl>
                </p:cond>
              </p:nextCondLst>
            </p:seq>
          </p:childTnLst>
        </p:cTn>
      </p:par>
    </p:tnLst>
    <p:bldLst>
      <p:bldP spid="44043" grpId="0" animBg="1"/>
      <p:bldP spid="44044" grpId="0" animBg="1"/>
      <p:bldP spid="44045" grpId="0" animBg="1"/>
      <p:bldP spid="44046" grpId="0" animBg="1"/>
      <p:bldP spid="44047" grpId="0" animBg="1"/>
      <p:bldP spid="44048" grpId="0" animBg="1"/>
      <p:bldP spid="44057" grpId="0" animBg="1"/>
      <p:bldP spid="44057" grpId="1" animBg="1"/>
      <p:bldP spid="44058" grpId="0" animBg="1"/>
      <p:bldP spid="44058" grpId="1" animBg="1"/>
      <p:bldP spid="44059" grpId="0" animBg="1"/>
      <p:bldP spid="44059" grpId="1" animBg="1"/>
      <p:bldP spid="44060" grpId="0" animBg="1"/>
      <p:bldP spid="44060" grpId="1" animBg="1"/>
      <p:bldP spid="44061" grpId="0" animBg="1"/>
      <p:bldP spid="44061" grpId="1" animBg="1"/>
      <p:bldP spid="44062" grpId="0" animBg="1"/>
      <p:bldP spid="44062" grpId="1" animBg="1"/>
      <p:bldP spid="32" grpId="0" animBg="1"/>
      <p:bldP spid="44" grpId="0" animBg="1"/>
      <p:bldP spid="44" grpId="1" animBg="1"/>
      <p:bldP spid="44" grpId="2" animBg="1"/>
      <p:bldP spid="39" grpId="0" animBg="1"/>
      <p:bldP spid="39" grpId="1" animBg="1"/>
      <p:bldP spid="40" grpId="0" animBg="1"/>
      <p:bldP spid="40" grpId="1" animBg="1"/>
      <p:bldP spid="41" grpId="0" animBg="1"/>
      <p:bldP spid="41" grpId="1" animBg="1"/>
      <p:bldP spid="43" grpId="0" animBg="1"/>
      <p:bldP spid="43" grpId="1" animBg="1"/>
      <p:bldP spid="45" grpId="0" animBg="1"/>
      <p:bldP spid="45" grpId="1" animBg="1"/>
      <p:bldP spid="46" grpId="0" animBg="1"/>
      <p:bldP spid="46" grpId="1" animBg="1"/>
      <p:bldP spid="48" grpId="0" animBg="1"/>
      <p:bldP spid="48" grpId="1" animBg="1"/>
      <p:bldP spid="55" grpId="0" animBg="1"/>
      <p:bldP spid="55" grpId="1" animBg="1"/>
      <p:bldP spid="56" grpId="0" animBg="1"/>
      <p:bldP spid="56" grpId="1" animBg="1"/>
      <p:bldP spid="57" grpId="0" animBg="1"/>
      <p:bldP spid="57" grpId="1" animBg="1"/>
      <p:bldP spid="58" grpId="0" animBg="1"/>
      <p:bldP spid="58" grpId="1" animBg="1"/>
      <p:bldP spid="59" grpId="0" animBg="1"/>
      <p:bldP spid="59" grpId="1" animBg="1"/>
      <p:bldP spid="60" grpId="0" animBg="1"/>
      <p:bldP spid="60" grpId="1" animBg="1"/>
      <p:bldP spid="62" grpId="0" animBg="1"/>
      <p:bldP spid="62" grpId="1" animBg="1"/>
      <p:bldP spid="69" grpId="0" animBg="1"/>
      <p:bldP spid="69" grpId="1" animBg="1"/>
      <p:bldP spid="70" grpId="0" animBg="1"/>
      <p:bldP spid="70" grpId="1" animBg="1"/>
      <p:bldP spid="71" grpId="0" animBg="1"/>
      <p:bldP spid="71" grpId="1" animBg="1"/>
      <p:bldP spid="72" grpId="0" animBg="1"/>
      <p:bldP spid="72" grpId="1" animBg="1"/>
      <p:bldP spid="73" grpId="0" animBg="1"/>
      <p:bldP spid="73" grpId="1" animBg="1"/>
      <p:bldP spid="74" grpId="0" animBg="1"/>
      <p:bldP spid="74" grpId="1" animBg="1"/>
      <p:bldP spid="76" grpId="0" animBg="1"/>
      <p:bldP spid="76" grpId="1" animBg="1"/>
      <p:bldP spid="83" grpId="0" animBg="1"/>
      <p:bldP spid="83" grpId="1" animBg="1"/>
      <p:bldP spid="84" grpId="0" animBg="1"/>
      <p:bldP spid="84" grpId="1" animBg="1"/>
      <p:bldP spid="85" grpId="0" animBg="1"/>
      <p:bldP spid="85" grpId="1" animBg="1"/>
      <p:bldP spid="86" grpId="0" animBg="1"/>
      <p:bldP spid="86" grpId="1" animBg="1"/>
      <p:bldP spid="87" grpId="0" animBg="1"/>
      <p:bldP spid="87" grpId="1" animBg="1"/>
      <p:bldP spid="88" grpId="0" animBg="1"/>
      <p:bldP spid="88" grpId="1" animBg="1"/>
      <p:bldP spid="90" grpId="0" animBg="1"/>
      <p:bldP spid="90" grpId="1" animBg="1"/>
      <p:bldP spid="97" grpId="0" animBg="1"/>
      <p:bldP spid="97" grpId="1" animBg="1"/>
      <p:bldP spid="98" grpId="0" animBg="1"/>
      <p:bldP spid="98" grpId="1" animBg="1"/>
      <p:bldP spid="99" grpId="0" animBg="1"/>
      <p:bldP spid="99" grpId="1" animBg="1"/>
      <p:bldP spid="100" grpId="0" animBg="1"/>
      <p:bldP spid="100" grpId="1" animBg="1"/>
      <p:bldP spid="101" grpId="0" animBg="1"/>
      <p:bldP spid="101" grpId="1" animBg="1"/>
      <p:bldP spid="102" grpId="0" animBg="1"/>
      <p:bldP spid="102" grpId="1" animBg="1"/>
      <p:bldP spid="104" grpId="0" animBg="1"/>
      <p:bldP spid="104" grpId="1" animBg="1"/>
      <p:bldP spid="111" grpId="0" animBg="1"/>
      <p:bldP spid="111" grpId="1" animBg="1"/>
      <p:bldP spid="112" grpId="0" animBg="1"/>
      <p:bldP spid="112" grpId="1" animBg="1"/>
      <p:bldP spid="113" grpId="0" animBg="1"/>
      <p:bldP spid="113" grpId="1" animBg="1"/>
      <p:bldP spid="114" grpId="0" animBg="1"/>
      <p:bldP spid="114" grpId="1" animBg="1"/>
      <p:bldP spid="115" grpId="0" animBg="1"/>
      <p:bldP spid="115" grpId="1" animBg="1"/>
      <p:bldP spid="116" grpId="0" animBg="1"/>
      <p:bldP spid="116" grpId="1" animBg="1"/>
      <p:bldP spid="118" grpId="0" animBg="1"/>
      <p:bldP spid="118" grpId="1" animBg="1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03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fr-FR" dirty="0" smtClean="0"/>
              <a:t>7</a:t>
            </a:r>
            <a:endParaRPr lang="fr-FR" dirty="0"/>
          </a:p>
        </p:txBody>
      </p:sp>
      <p:sp>
        <p:nvSpPr>
          <p:cNvPr id="44035" name="AutoShape 3">
            <a:hlinkClick r:id="" action="ppaction://noaction" highlightClick="1"/>
          </p:cNvPr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actionButtonBlank">
            <a:avLst/>
          </a:prstGeom>
          <a:gradFill rotWithShape="1"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fr-FR"/>
          </a:p>
        </p:txBody>
      </p:sp>
      <p:sp>
        <p:nvSpPr>
          <p:cNvPr id="44043" name="AutoShape 11">
            <a:hlinkClick r:id="" action="ppaction://noaction" highlightClick="1"/>
          </p:cNvPr>
          <p:cNvSpPr>
            <a:spLocks noChangeArrowheads="1"/>
          </p:cNvSpPr>
          <p:nvPr/>
        </p:nvSpPr>
        <p:spPr bwMode="auto">
          <a:xfrm>
            <a:off x="2973372" y="434934"/>
            <a:ext cx="466725" cy="468312"/>
          </a:xfrm>
          <a:prstGeom prst="actionButtonBlank">
            <a:avLst/>
          </a:prstGeom>
          <a:gradFill rotWithShape="1">
            <a:gsLst>
              <a:gs pos="0">
                <a:srgbClr val="FFC000"/>
              </a:gs>
              <a:gs pos="100000">
                <a:srgbClr val="D09502"/>
              </a:gs>
            </a:gsLst>
            <a:path path="rect">
              <a:fillToRect l="50000" t="50000" r="50000" b="50000"/>
            </a:path>
          </a:gradFill>
          <a:ln w="9525">
            <a:noFill/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</p:spPr>
        <p:txBody>
          <a:bodyPr wrap="none" anchor="ctr"/>
          <a:lstStyle/>
          <a:p>
            <a:pPr algn="ctr"/>
            <a:r>
              <a:rPr lang="fr-FR" sz="2800" dirty="0" smtClean="0">
                <a:latin typeface="Arial Rounded MT Bold" pitchFamily="34" charset="0"/>
              </a:rPr>
              <a:t>C</a:t>
            </a:r>
            <a:endParaRPr lang="fr-FR" sz="2800" dirty="0">
              <a:latin typeface="Arial Rounded MT Bold" pitchFamily="34" charset="0"/>
            </a:endParaRPr>
          </a:p>
        </p:txBody>
      </p:sp>
      <p:sp>
        <p:nvSpPr>
          <p:cNvPr id="44044" name="AutoShape 12">
            <a:hlinkClick r:id="" action="ppaction://noaction" highlightClick="1"/>
          </p:cNvPr>
          <p:cNvSpPr>
            <a:spLocks noChangeArrowheads="1"/>
          </p:cNvSpPr>
          <p:nvPr/>
        </p:nvSpPr>
        <p:spPr bwMode="auto">
          <a:xfrm>
            <a:off x="3440097" y="434934"/>
            <a:ext cx="466725" cy="468312"/>
          </a:xfrm>
          <a:prstGeom prst="actionButtonBlank">
            <a:avLst/>
          </a:prstGeom>
          <a:gradFill rotWithShape="1">
            <a:gsLst>
              <a:gs pos="0">
                <a:srgbClr val="FFC000"/>
              </a:gs>
              <a:gs pos="100000">
                <a:srgbClr val="D09502"/>
              </a:gs>
            </a:gsLst>
            <a:path path="rect">
              <a:fillToRect l="50000" t="50000" r="50000" b="50000"/>
            </a:path>
          </a:gradFill>
          <a:ln w="9525">
            <a:noFill/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</p:spPr>
        <p:txBody>
          <a:bodyPr wrap="none" anchor="ctr"/>
          <a:lstStyle/>
          <a:p>
            <a:pPr algn="ctr"/>
            <a:r>
              <a:rPr lang="fr-FR" sz="2800" dirty="0" smtClean="0">
                <a:latin typeface="Arial Rounded MT Bold" pitchFamily="34" charset="0"/>
              </a:rPr>
              <a:t>O</a:t>
            </a:r>
            <a:endParaRPr lang="fr-FR" sz="2800" dirty="0">
              <a:latin typeface="Arial Rounded MT Bold" pitchFamily="34" charset="0"/>
            </a:endParaRPr>
          </a:p>
        </p:txBody>
      </p:sp>
      <p:sp>
        <p:nvSpPr>
          <p:cNvPr id="44045" name="AutoShape 13">
            <a:hlinkClick r:id="" action="ppaction://noaction" highlightClick="1"/>
          </p:cNvPr>
          <p:cNvSpPr>
            <a:spLocks noChangeArrowheads="1"/>
          </p:cNvSpPr>
          <p:nvPr/>
        </p:nvSpPr>
        <p:spPr bwMode="auto">
          <a:xfrm>
            <a:off x="3906822" y="434934"/>
            <a:ext cx="466725" cy="468312"/>
          </a:xfrm>
          <a:prstGeom prst="actionButtonBlank">
            <a:avLst/>
          </a:prstGeom>
          <a:gradFill rotWithShape="1">
            <a:gsLst>
              <a:gs pos="0">
                <a:srgbClr val="FFC000"/>
              </a:gs>
              <a:gs pos="100000">
                <a:srgbClr val="D09502"/>
              </a:gs>
            </a:gsLst>
            <a:path path="rect">
              <a:fillToRect l="50000" t="50000" r="50000" b="50000"/>
            </a:path>
          </a:gradFill>
          <a:ln w="9525">
            <a:noFill/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</p:spPr>
        <p:txBody>
          <a:bodyPr wrap="none" anchor="ctr"/>
          <a:lstStyle/>
          <a:p>
            <a:pPr algn="ctr"/>
            <a:r>
              <a:rPr lang="fr-FR" sz="2800" dirty="0" smtClean="0">
                <a:latin typeface="Arial Rounded MT Bold" pitchFamily="34" charset="0"/>
              </a:rPr>
              <a:t>M</a:t>
            </a:r>
            <a:endParaRPr lang="fr-FR" sz="2800" dirty="0">
              <a:latin typeface="Arial Rounded MT Bold" pitchFamily="34" charset="0"/>
            </a:endParaRPr>
          </a:p>
        </p:txBody>
      </p:sp>
      <p:sp>
        <p:nvSpPr>
          <p:cNvPr id="44046" name="AutoShape 14">
            <a:hlinkClick r:id="" action="ppaction://noaction" highlightClick="1"/>
          </p:cNvPr>
          <p:cNvSpPr>
            <a:spLocks noChangeArrowheads="1"/>
          </p:cNvSpPr>
          <p:nvPr/>
        </p:nvSpPr>
        <p:spPr bwMode="auto">
          <a:xfrm>
            <a:off x="4373547" y="434934"/>
            <a:ext cx="466725" cy="468312"/>
          </a:xfrm>
          <a:prstGeom prst="actionButtonBlank">
            <a:avLst/>
          </a:prstGeom>
          <a:gradFill rotWithShape="1">
            <a:gsLst>
              <a:gs pos="0">
                <a:srgbClr val="FFC000"/>
              </a:gs>
              <a:gs pos="100000">
                <a:srgbClr val="D09502"/>
              </a:gs>
            </a:gsLst>
            <a:path path="rect">
              <a:fillToRect l="50000" t="50000" r="50000" b="50000"/>
            </a:path>
          </a:gradFill>
          <a:ln w="9525">
            <a:noFill/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</p:spPr>
        <p:txBody>
          <a:bodyPr wrap="none" anchor="ctr"/>
          <a:lstStyle/>
          <a:p>
            <a:pPr algn="ctr"/>
            <a:r>
              <a:rPr lang="fr-FR" sz="2800" dirty="0" smtClean="0">
                <a:latin typeface="Arial Rounded MT Bold" pitchFamily="34" charset="0"/>
              </a:rPr>
              <a:t>P</a:t>
            </a:r>
            <a:endParaRPr lang="fr-FR" sz="2800" dirty="0">
              <a:latin typeface="Arial Rounded MT Bold" pitchFamily="34" charset="0"/>
            </a:endParaRPr>
          </a:p>
        </p:txBody>
      </p:sp>
      <p:sp>
        <p:nvSpPr>
          <p:cNvPr id="44047" name="AutoShape 15">
            <a:hlinkClick r:id="" action="ppaction://noaction" highlightClick="1"/>
          </p:cNvPr>
          <p:cNvSpPr>
            <a:spLocks noChangeArrowheads="1"/>
          </p:cNvSpPr>
          <p:nvPr/>
        </p:nvSpPr>
        <p:spPr bwMode="auto">
          <a:xfrm>
            <a:off x="4840272" y="434934"/>
            <a:ext cx="466725" cy="468312"/>
          </a:xfrm>
          <a:prstGeom prst="actionButtonBlank">
            <a:avLst/>
          </a:prstGeom>
          <a:gradFill rotWithShape="1">
            <a:gsLst>
              <a:gs pos="0">
                <a:srgbClr val="FFC000"/>
              </a:gs>
              <a:gs pos="100000">
                <a:srgbClr val="D09502"/>
              </a:gs>
            </a:gsLst>
            <a:path path="rect">
              <a:fillToRect l="50000" t="50000" r="50000" b="50000"/>
            </a:path>
          </a:gradFill>
          <a:ln w="9525">
            <a:noFill/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</p:spPr>
        <p:txBody>
          <a:bodyPr wrap="none" anchor="ctr"/>
          <a:lstStyle/>
          <a:p>
            <a:pPr algn="ctr"/>
            <a:r>
              <a:rPr lang="fr-FR" sz="2800" dirty="0" smtClean="0">
                <a:latin typeface="Arial Rounded MT Bold" pitchFamily="34" charset="0"/>
              </a:rPr>
              <a:t>T</a:t>
            </a:r>
            <a:endParaRPr lang="fr-FR" sz="2800" dirty="0">
              <a:latin typeface="Arial Rounded MT Bold" pitchFamily="34" charset="0"/>
            </a:endParaRPr>
          </a:p>
        </p:txBody>
      </p:sp>
      <p:sp>
        <p:nvSpPr>
          <p:cNvPr id="44048" name="AutoShape 16">
            <a:hlinkClick r:id="" action="ppaction://noaction" highlightClick="1"/>
          </p:cNvPr>
          <p:cNvSpPr>
            <a:spLocks noChangeArrowheads="1"/>
          </p:cNvSpPr>
          <p:nvPr/>
        </p:nvSpPr>
        <p:spPr bwMode="auto">
          <a:xfrm>
            <a:off x="5291134" y="434934"/>
            <a:ext cx="466725" cy="468312"/>
          </a:xfrm>
          <a:prstGeom prst="actionButtonBlank">
            <a:avLst/>
          </a:prstGeom>
          <a:gradFill rotWithShape="1">
            <a:gsLst>
              <a:gs pos="0">
                <a:srgbClr val="FFC000"/>
              </a:gs>
              <a:gs pos="100000">
                <a:srgbClr val="D09502"/>
              </a:gs>
            </a:gsLst>
            <a:path path="rect">
              <a:fillToRect l="50000" t="50000" r="50000" b="50000"/>
            </a:path>
          </a:gradFill>
          <a:ln w="9525">
            <a:noFill/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</p:spPr>
        <p:txBody>
          <a:bodyPr wrap="none" anchor="ctr"/>
          <a:lstStyle/>
          <a:p>
            <a:pPr algn="ctr"/>
            <a:r>
              <a:rPr lang="fr-FR" sz="2800" dirty="0" smtClean="0">
                <a:latin typeface="Arial Rounded MT Bold" pitchFamily="34" charset="0"/>
              </a:rPr>
              <a:t>E</a:t>
            </a:r>
            <a:endParaRPr lang="fr-FR" sz="2800" dirty="0">
              <a:latin typeface="Arial Rounded MT Bold" pitchFamily="34" charset="0"/>
            </a:endParaRPr>
          </a:p>
        </p:txBody>
      </p:sp>
      <p:pic>
        <p:nvPicPr>
          <p:cNvPr id="44049" name="Picture 17" descr="ok5">
            <a:hlinkClick r:id="" action="ppaction://noaction">
              <a:snd r:embed="rId3" name="laser.wav" builtIn="1"/>
            </a:hlinkClick>
          </p:cNvPr>
          <p:cNvPicPr>
            <a:picLocks noChangeAspect="1" noChangeArrowheads="1" noCrop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>
            <a:off x="7383501" y="2443149"/>
            <a:ext cx="828675" cy="468313"/>
          </a:xfrm>
          <a:prstGeom prst="rect">
            <a:avLst/>
          </a:prstGeom>
          <a:noFill/>
        </p:spPr>
      </p:pic>
      <p:pic>
        <p:nvPicPr>
          <p:cNvPr id="44050" name="Picture 18" descr="fleche_58"/>
          <p:cNvPicPr>
            <a:picLocks noChangeAspect="1" noChangeArrowheads="1" noCrop="1"/>
          </p:cNvPicPr>
          <p:nvPr/>
        </p:nvPicPr>
        <p:blipFill>
          <a:blip r:embed="rId5"/>
          <a:srcRect/>
          <a:stretch>
            <a:fillRect/>
          </a:stretch>
        </p:blipFill>
        <p:spPr bwMode="auto">
          <a:xfrm>
            <a:off x="8496300" y="3300413"/>
            <a:ext cx="447675" cy="257175"/>
          </a:xfrm>
          <a:prstGeom prst="rect">
            <a:avLst/>
          </a:prstGeom>
          <a:noFill/>
        </p:spPr>
      </p:pic>
      <p:sp>
        <p:nvSpPr>
          <p:cNvPr id="44051" name="Rectangle 19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892402" y="2260584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C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44052" name="Rectangle 2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892402" y="2727309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44053" name="Rectangle 21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892402" y="3195622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M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44054" name="Rectangle 22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892402" y="3663934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O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44055" name="Rectangle 23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892402" y="4132247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P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44056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892402" y="4600559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R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44057" name="Rectangle 25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892402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C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44058" name="Rectangle 26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892402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44059" name="Rectangle 27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892402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M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44060" name="Rectangle 28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892402" y="1238220"/>
            <a:ext cx="466725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O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44061" name="Rectangle 29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892402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P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44062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892402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R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32" name="AutoShape 16">
            <a:hlinkClick r:id="" action="ppaction://noaction" highlightClick="1"/>
          </p:cNvPr>
          <p:cNvSpPr>
            <a:spLocks noChangeArrowheads="1"/>
          </p:cNvSpPr>
          <p:nvPr/>
        </p:nvSpPr>
        <p:spPr bwMode="auto">
          <a:xfrm>
            <a:off x="5748360" y="434934"/>
            <a:ext cx="466725" cy="468312"/>
          </a:xfrm>
          <a:prstGeom prst="actionButtonBlank">
            <a:avLst/>
          </a:prstGeom>
          <a:gradFill rotWithShape="1">
            <a:gsLst>
              <a:gs pos="0">
                <a:srgbClr val="FFC000"/>
              </a:gs>
              <a:gs pos="100000">
                <a:srgbClr val="D09502"/>
              </a:gs>
            </a:gsLst>
            <a:path path="rect">
              <a:fillToRect l="50000" t="50000" r="50000" b="50000"/>
            </a:path>
          </a:gradFill>
          <a:ln w="9525">
            <a:noFill/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</p:spPr>
        <p:txBody>
          <a:bodyPr wrap="none" anchor="ctr"/>
          <a:lstStyle/>
          <a:p>
            <a:pPr algn="ctr"/>
            <a:r>
              <a:rPr lang="fr-FR" sz="2800" dirty="0" smtClean="0">
                <a:latin typeface="Arial Rounded MT Bold" pitchFamily="34" charset="0"/>
              </a:rPr>
              <a:t>R</a:t>
            </a:r>
            <a:endParaRPr lang="fr-FR" sz="2800" dirty="0">
              <a:latin typeface="Arial Rounded MT Bold" pitchFamily="34" charset="0"/>
            </a:endParaRPr>
          </a:p>
        </p:txBody>
      </p:sp>
      <p:sp>
        <p:nvSpPr>
          <p:cNvPr id="42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892402" y="5072085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T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44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892402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T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pic>
        <p:nvPicPr>
          <p:cNvPr id="35" name="Image 34" descr="interrog01.gif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1358856" y="5838858"/>
            <a:ext cx="506409" cy="506409"/>
          </a:xfrm>
          <a:prstGeom prst="rect">
            <a:avLst/>
          </a:prstGeom>
        </p:spPr>
      </p:pic>
      <p:sp>
        <p:nvSpPr>
          <p:cNvPr id="36" name="ZoneTexte 35"/>
          <p:cNvSpPr txBox="1"/>
          <p:nvPr/>
        </p:nvSpPr>
        <p:spPr>
          <a:xfrm>
            <a:off x="0" y="6386553"/>
            <a:ext cx="3221020" cy="380480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</p:spPr>
        <p:txBody>
          <a:bodyPr wrap="square" lIns="36000" tIns="36000" rIns="36000" bIns="36000" rtlCol="0" anchor="ctr" anchorCtr="0">
            <a:spAutoFit/>
          </a:bodyPr>
          <a:lstStyle/>
          <a:p>
            <a:pPr algn="ctr"/>
            <a:r>
              <a:rPr lang="fr-FR" sz="2000" dirty="0" smtClean="0">
                <a:latin typeface="Arial Rounded MT Bold" pitchFamily="34" charset="0"/>
              </a:rPr>
              <a:t>calculer</a:t>
            </a:r>
            <a:endParaRPr lang="fr-FR" sz="2000" dirty="0">
              <a:latin typeface="Arial Rounded MT Bold" pitchFamily="34" charset="0"/>
            </a:endParaRPr>
          </a:p>
        </p:txBody>
      </p:sp>
      <p:sp>
        <p:nvSpPr>
          <p:cNvPr id="30" name="Rectangle 19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367071" y="2260584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C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31" name="Rectangle 2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367071" y="2727309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33" name="Rectangle 21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367071" y="3195622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M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34" name="Rectangle 22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367071" y="3663934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O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37" name="Rectangle 23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367071" y="4132247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P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38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367071" y="4600559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R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39" name="Rectangle 25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367071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C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40" name="Rectangle 26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367071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41" name="Rectangle 27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367071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M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43" name="Rectangle 28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367071" y="1238220"/>
            <a:ext cx="466725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O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45" name="Rectangle 29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367071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P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46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367071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R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47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367071" y="5072085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T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48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367071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T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49" name="Rectangle 19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841740" y="2260584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C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50" name="Rectangle 2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841740" y="2727309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51" name="Rectangle 21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841740" y="3195622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M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52" name="Rectangle 22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841740" y="3663934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O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53" name="Rectangle 23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841740" y="4132247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P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54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841740" y="4600559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R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55" name="Rectangle 25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841740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C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56" name="Rectangle 26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841740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57" name="Rectangle 27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841740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M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58" name="Rectangle 28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841740" y="1238220"/>
            <a:ext cx="466725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O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59" name="Rectangle 29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841740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P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60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841740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R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61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841740" y="5072085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T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62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841740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T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63" name="Rectangle 19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316409" y="2260584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C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64" name="Rectangle 2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316409" y="2727309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65" name="Rectangle 21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316409" y="3195622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M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66" name="Rectangle 22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316409" y="3663934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O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67" name="Rectangle 23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316409" y="4132247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P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68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316409" y="4600559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R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69" name="Rectangle 25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316409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C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70" name="Rectangle 26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316409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71" name="Rectangle 27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316409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M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72" name="Rectangle 28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316409" y="1238220"/>
            <a:ext cx="466725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O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73" name="Rectangle 29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316409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P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74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316409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R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75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316409" y="5072085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T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76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316409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T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77" name="Rectangle 19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791078" y="2260584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C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78" name="Rectangle 2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791078" y="2727309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79" name="Rectangle 21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791078" y="3195622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M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80" name="Rectangle 22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791078" y="3663934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O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81" name="Rectangle 23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791078" y="4132247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P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82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791078" y="4600559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R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83" name="Rectangle 25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791078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C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84" name="Rectangle 26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791078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85" name="Rectangle 27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791078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M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86" name="Rectangle 28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791078" y="1238220"/>
            <a:ext cx="466725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O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87" name="Rectangle 29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791078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P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88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791078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R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89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791078" y="5072085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T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90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791078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T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91" name="Rectangle 19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265747" y="2260584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C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92" name="Rectangle 2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265747" y="2727309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93" name="Rectangle 21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265747" y="3195622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M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94" name="Rectangle 22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265747" y="3663934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O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95" name="Rectangle 23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265747" y="4132247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P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96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265747" y="4600559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R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97" name="Rectangle 25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265747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C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98" name="Rectangle 26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265747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99" name="Rectangle 27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265747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M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00" name="Rectangle 28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265747" y="1238220"/>
            <a:ext cx="466725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O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01" name="Rectangle 29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265747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P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02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265747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R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03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265747" y="5072085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T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04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265747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T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05" name="Rectangle 19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740416" y="2260584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C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06" name="Rectangle 2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740416" y="2727309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07" name="Rectangle 21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740416" y="3195622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M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08" name="Rectangle 22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740416" y="3663934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O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09" name="Rectangle 23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740416" y="4132247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P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10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740416" y="4600559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R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11" name="Rectangle 25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740416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C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12" name="Rectangle 26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740416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13" name="Rectangle 27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740416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M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14" name="Rectangle 28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740416" y="1238220"/>
            <a:ext cx="466725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O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15" name="Rectangle 29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740416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P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16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740416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R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17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740416" y="5072085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T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18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740416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T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19" name="Rectangle 31">
            <a:hlinkClick r:id="" action="ppaction://noaction">
              <a:snd r:embed="rId8" name="arrow.wav" builtIn="1"/>
            </a:hlinkClick>
          </p:cNvPr>
          <p:cNvSpPr>
            <a:spLocks noChangeArrowheads="1"/>
          </p:cNvSpPr>
          <p:nvPr/>
        </p:nvSpPr>
        <p:spPr bwMode="auto">
          <a:xfrm>
            <a:off x="2910658" y="1238220"/>
            <a:ext cx="3322683" cy="468312"/>
          </a:xfrm>
          <a:prstGeom prst="rect">
            <a:avLst/>
          </a:prstGeom>
          <a:solidFill>
            <a:schemeClr val="accent1">
              <a:alpha val="0"/>
            </a:schemeClr>
          </a:solidFill>
          <a:ln w="12700">
            <a:solidFill>
              <a:srgbClr val="FFCC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fr-FR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4405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3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4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5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6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7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8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9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20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4" dur="500"/>
                                        <p:tgtEl>
                                          <p:spTgt spid="4405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500"/>
                                        <p:tgtEl>
                                          <p:spTgt spid="440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" decel="100000"/>
                                        <p:tgtEl>
                                          <p:spTgt spid="440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4051"/>
                  </p:tgtEl>
                </p:cond>
              </p:nextCondLst>
            </p:seq>
            <p:seq concurrent="1" nextAc="seek">
              <p:cTn id="29" restart="whenNotActive" fill="hold" evtFilter="cancelBubble" nodeType="interactiveSeq">
                <p:stCondLst>
                  <p:cond evt="onClick" delay="0">
                    <p:tgtEl>
                      <p:spTgt spid="4405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0" fill="hold">
                      <p:stCondLst>
                        <p:cond delay="0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4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5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40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41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2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43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4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45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6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47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1" dur="500"/>
                                        <p:tgtEl>
                                          <p:spTgt spid="4405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2" dur="500"/>
                                        <p:tgtEl>
                                          <p:spTgt spid="440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50" decel="100000"/>
                                        <p:tgtEl>
                                          <p:spTgt spid="440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4052"/>
                  </p:tgtEl>
                </p:cond>
              </p:nextCondLst>
            </p:seq>
            <p:seq concurrent="1" nextAc="seek">
              <p:cTn id="56" restart="whenNotActive" fill="hold" evtFilter="cancelBubble" nodeType="interactiveSeq">
                <p:stCondLst>
                  <p:cond evt="onClick" delay="0">
                    <p:tgtEl>
                      <p:spTgt spid="4405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7" fill="hold">
                      <p:stCondLst>
                        <p:cond delay="0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1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2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67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68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9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70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1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72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3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74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>
                      <p:stCondLst>
                        <p:cond delay="indefinite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8" dur="500"/>
                                        <p:tgtEl>
                                          <p:spTgt spid="4405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9" dur="500"/>
                                        <p:tgtEl>
                                          <p:spTgt spid="440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50" decel="100000"/>
                                        <p:tgtEl>
                                          <p:spTgt spid="440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4053"/>
                  </p:tgtEl>
                </p:cond>
              </p:nextCondLst>
            </p:seq>
            <p:seq concurrent="1" nextAc="seek">
              <p:cTn id="83" restart="whenNotActive" fill="hold" evtFilter="cancelBubble" nodeType="interactiveSeq">
                <p:stCondLst>
                  <p:cond evt="onClick" delay="0">
                    <p:tgtEl>
                      <p:spTgt spid="4405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4" fill="hold">
                      <p:stCondLst>
                        <p:cond delay="0"/>
                      </p:stCondLst>
                      <p:childTnLst>
                        <p:par>
                          <p:cTn id="85" fill="hold">
                            <p:stCondLst>
                              <p:cond delay="0"/>
                            </p:stCondLst>
                            <p:childTnLst>
                              <p:par>
                                <p:cTn id="86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8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9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94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95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6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97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8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99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00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01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2" fill="hold">
                      <p:stCondLst>
                        <p:cond delay="indefinite"/>
                      </p:stCondLst>
                      <p:childTnLst>
                        <p:par>
                          <p:cTn id="103" fill="hold">
                            <p:stCondLst>
                              <p:cond delay="0"/>
                            </p:stCondLst>
                            <p:childTnLst>
                              <p:par>
                                <p:cTn id="104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5" dur="500"/>
                                        <p:tgtEl>
                                          <p:spTgt spid="4406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500"/>
                                        <p:tgtEl>
                                          <p:spTgt spid="440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50" decel="100000"/>
                                        <p:tgtEl>
                                          <p:spTgt spid="440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4054"/>
                  </p:tgtEl>
                </p:cond>
              </p:nextCondLst>
            </p:seq>
            <p:seq concurrent="1" nextAc="seek">
              <p:cTn id="110" restart="whenNotActive" fill="hold" evtFilter="cancelBubble" nodeType="interactiveSeq">
                <p:stCondLst>
                  <p:cond evt="onClick" delay="0">
                    <p:tgtEl>
                      <p:spTgt spid="4405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1" fill="hold">
                      <p:stCondLst>
                        <p:cond delay="0"/>
                      </p:stCondLst>
                      <p:childTnLst>
                        <p:par>
                          <p:cTn id="112" fill="hold">
                            <p:stCondLst>
                              <p:cond delay="0"/>
                            </p:stCondLst>
                            <p:childTnLst>
                              <p:par>
                                <p:cTn id="113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5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6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7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8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9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0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21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22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3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24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5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26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7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28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9" fill="hold">
                      <p:stCondLst>
                        <p:cond delay="indefinite"/>
                      </p:stCondLst>
                      <p:childTnLst>
                        <p:par>
                          <p:cTn id="130" fill="hold">
                            <p:stCondLst>
                              <p:cond delay="0"/>
                            </p:stCondLst>
                            <p:childTnLst>
                              <p:par>
                                <p:cTn id="131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2" dur="500"/>
                                        <p:tgtEl>
                                          <p:spTgt spid="4406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3" dur="500"/>
                                        <p:tgtEl>
                                          <p:spTgt spid="440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4" dur="50" decel="100000"/>
                                        <p:tgtEl>
                                          <p:spTgt spid="440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5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4055"/>
                  </p:tgtEl>
                </p:cond>
              </p:nextCondLst>
            </p:seq>
            <p:seq concurrent="1" nextAc="seek">
              <p:cTn id="137" restart="whenNotActive" fill="hold" evtFilter="cancelBubble" nodeType="interactiveSeq">
                <p:stCondLst>
                  <p:cond evt="onClick" delay="0">
                    <p:tgtEl>
                      <p:spTgt spid="4404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8" fill="hold">
                      <p:stCondLst>
                        <p:cond delay="0"/>
                      </p:stCondLst>
                      <p:childTnLst>
                        <p:par>
                          <p:cTn id="139" fill="hold">
                            <p:stCondLst>
                              <p:cond delay="0"/>
                            </p:stCondLst>
                            <p:childTnLst>
                              <p:par>
                                <p:cTn id="140" presetID="56" presetClass="entr" presetSubtype="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by="(-#ppt_w*2)" calcmode="lin" valueType="num">
                                      <p:cBhvr rctx="PPT">
                                        <p:cTn id="142" dur="25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</p:anim>
                                    <p:anim by="(#ppt_w*0.50)" calcmode="lin" valueType="num">
                                      <p:cBhvr>
                                        <p:cTn id="143" dur="25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(-#ppt_h/2)" to="(#ppt_y)" calcmode="lin" valueType="num">
                                      <p:cBhvr>
                                        <p:cTn id="144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</p:anim>
                                    <p:animRot by="21600000">
                                      <p:cBhvr>
                                        <p:cTn id="145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6" fill="hold">
                            <p:stCondLst>
                              <p:cond delay="500"/>
                            </p:stCondLst>
                            <p:childTnLst>
                              <p:par>
                                <p:cTn id="147" presetID="56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by="(-#ppt_w*2)" calcmode="lin" valueType="num">
                                      <p:cBhvr rctx="PPT">
                                        <p:cTn id="149" dur="25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</p:anim>
                                    <p:anim by="(#ppt_w*0.50)" calcmode="lin" valueType="num">
                                      <p:cBhvr>
                                        <p:cTn id="150" dur="25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(-#ppt_h/2)" to="(#ppt_y)" calcmode="lin" valueType="num">
                                      <p:cBhvr>
                                        <p:cTn id="151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</p:anim>
                                    <p:animRot by="21600000">
                                      <p:cBhvr>
                                        <p:cTn id="152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3" fill="hold">
                            <p:stCondLst>
                              <p:cond delay="1000"/>
                            </p:stCondLst>
                            <p:childTnLst>
                              <p:par>
                                <p:cTn id="154" presetID="56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by="(-#ppt_w*2)" calcmode="lin" valueType="num">
                                      <p:cBhvr rctx="PPT">
                                        <p:cTn id="156" dur="25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</p:anim>
                                    <p:anim by="(#ppt_w*0.50)" calcmode="lin" valueType="num">
                                      <p:cBhvr>
                                        <p:cTn id="157" dur="25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(-#ppt_h/2)" to="(#ppt_y)" calcmode="lin" valueType="num">
                                      <p:cBhvr>
                                        <p:cTn id="158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</p:anim>
                                    <p:animRot by="21600000">
                                      <p:cBhvr>
                                        <p:cTn id="159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0" fill="hold">
                            <p:stCondLst>
                              <p:cond delay="1500"/>
                            </p:stCondLst>
                            <p:childTnLst>
                              <p:par>
                                <p:cTn id="161" presetID="56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by="(-#ppt_w*2)" calcmode="lin" valueType="num">
                                      <p:cBhvr rctx="PPT">
                                        <p:cTn id="163" dur="25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</p:anim>
                                    <p:anim by="(#ppt_w*0.50)" calcmode="lin" valueType="num">
                                      <p:cBhvr>
                                        <p:cTn id="164" dur="25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(-#ppt_h/2)" to="(#ppt_y)" calcmode="lin" valueType="num">
                                      <p:cBhvr>
                                        <p:cTn id="165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</p:anim>
                                    <p:animRot by="21600000">
                                      <p:cBhvr>
                                        <p:cTn id="166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7" fill="hold">
                            <p:stCondLst>
                              <p:cond delay="2000"/>
                            </p:stCondLst>
                            <p:childTnLst>
                              <p:par>
                                <p:cTn id="168" presetID="56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by="(-#ppt_w*2)" calcmode="lin" valueType="num">
                                      <p:cBhvr rctx="PPT">
                                        <p:cTn id="170" dur="25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</p:anim>
                                    <p:anim by="(#ppt_w*0.50)" calcmode="lin" valueType="num">
                                      <p:cBhvr>
                                        <p:cTn id="171" dur="25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(-#ppt_h/2)" to="(#ppt_y)" calcmode="lin" valueType="num">
                                      <p:cBhvr>
                                        <p:cTn id="172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</p:anim>
                                    <p:animRot by="21600000">
                                      <p:cBhvr>
                                        <p:cTn id="173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4" fill="hold">
                            <p:stCondLst>
                              <p:cond delay="2500"/>
                            </p:stCondLst>
                            <p:childTnLst>
                              <p:par>
                                <p:cTn id="175" presetID="56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by="(-#ppt_w*2)" calcmode="lin" valueType="num">
                                      <p:cBhvr rctx="PPT">
                                        <p:cTn id="177" dur="25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</p:anim>
                                    <p:anim by="(#ppt_w*0.50)" calcmode="lin" valueType="num">
                                      <p:cBhvr>
                                        <p:cTn id="178" dur="25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(-#ppt_h/2)" to="(#ppt_y)" calcmode="lin" valueType="num">
                                      <p:cBhvr>
                                        <p:cTn id="179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</p:anim>
                                    <p:animRot by="21600000">
                                      <p:cBhvr>
                                        <p:cTn id="180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1" fill="hold">
                            <p:stCondLst>
                              <p:cond delay="3000"/>
                            </p:stCondLst>
                            <p:childTnLst>
                              <p:par>
                                <p:cTn id="182" presetID="56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by="(-#ppt_w*2)" calcmode="lin" valueType="num">
                                      <p:cBhvr rctx="PPT">
                                        <p:cTn id="184" dur="25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</p:anim>
                                    <p:anim by="(#ppt_w*0.50)" calcmode="lin" valueType="num">
                                      <p:cBhvr>
                                        <p:cTn id="185" dur="25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(-#ppt_h/2)" to="(#ppt_y)" calcmode="lin" valueType="num">
                                      <p:cBhvr>
                                        <p:cTn id="186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</p:anim>
                                    <p:animRot by="21600000">
                                      <p:cBhvr>
                                        <p:cTn id="187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8" fill="hold">
                            <p:stCondLst>
                              <p:cond delay="3500"/>
                            </p:stCondLst>
                            <p:childTnLst>
                              <p:par>
                                <p:cTn id="189" presetID="34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from="(-#ppt_w/2)" to="(#ppt_x)" calcmode="lin" valueType="num">
                                      <p:cBhvr>
                                        <p:cTn id="191" dur="6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0" to="-1.0" calcmode="lin" valueType="num">
                                      <p:cBhvr>
                                        <p:cTn id="192" dur="200" decel="5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44050"/>
                                        </p:tgtEl>
                                        <p:attrNameLst>
                                          <p:attrName>xshear</p:attrName>
                                        </p:attrNameLst>
                                      </p:cBhvr>
                                    </p:anim>
                                    <p:animScale>
                                      <p:cBhvr>
                                        <p:cTn id="193" dur="200" decel="10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44050"/>
                                        </p:tgtEl>
                                      </p:cBhvr>
                                      <p:from x="100000" y="100000"/>
                                      <p:to x="80000" y="100000"/>
                                    </p:animScale>
                                    <p:anim by="(#ppt_h/3+#ppt_w*0.1)" calcmode="lin" valueType="num">
                                      <p:cBhvr additive="sum">
                                        <p:cTn id="194" dur="200" decel="10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440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4049"/>
                  </p:tgtEl>
                </p:cond>
              </p:nextCondLst>
            </p:seq>
            <p:seq concurrent="1" nextAc="seek">
              <p:cTn id="195" restart="whenNotActive" fill="hold" evtFilter="cancelBubble" nodeType="interactiveSeq">
                <p:stCondLst>
                  <p:cond evt="onClick" delay="0">
                    <p:tgtEl>
                      <p:spTgt spid="4405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96" fill="hold">
                      <p:stCondLst>
                        <p:cond delay="0"/>
                      </p:stCondLst>
                      <p:childTnLst>
                        <p:par>
                          <p:cTn id="197" fill="hold">
                            <p:stCondLst>
                              <p:cond delay="0"/>
                            </p:stCondLst>
                            <p:childTnLst>
                              <p:par>
                                <p:cTn id="198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00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1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2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3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4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5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206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207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08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209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10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211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12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213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4" fill="hold">
                      <p:stCondLst>
                        <p:cond delay="indefinite"/>
                      </p:stCondLst>
                      <p:childTnLst>
                        <p:par>
                          <p:cTn id="215" fill="hold">
                            <p:stCondLst>
                              <p:cond delay="0"/>
                            </p:stCondLst>
                            <p:childTnLst>
                              <p:par>
                                <p:cTn id="216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17" dur="500"/>
                                        <p:tgtEl>
                                          <p:spTgt spid="4406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18" dur="500"/>
                                        <p:tgtEl>
                                          <p:spTgt spid="440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9" dur="50" decel="100000"/>
                                        <p:tgtEl>
                                          <p:spTgt spid="440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0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2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4056"/>
                  </p:tgtEl>
                </p:cond>
              </p:nextCondLst>
            </p:seq>
            <p:seq concurrent="1" nextAc="seek">
              <p:cTn id="222" restart="whenNotActive" fill="hold" evtFilter="cancelBubble" nodeType="interactiveSeq">
                <p:stCondLst>
                  <p:cond evt="onClick" delay="0">
                    <p:tgtEl>
                      <p:spTgt spid="4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23" fill="hold">
                      <p:stCondLst>
                        <p:cond delay="0"/>
                      </p:stCondLst>
                      <p:childTnLst>
                        <p:par>
                          <p:cTn id="224" fill="hold">
                            <p:stCondLst>
                              <p:cond delay="0"/>
                            </p:stCondLst>
                            <p:childTnLst>
                              <p:par>
                                <p:cTn id="225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7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8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9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0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1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2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233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234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35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236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37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238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39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240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1" fill="hold">
                      <p:stCondLst>
                        <p:cond delay="indefinite"/>
                      </p:stCondLst>
                      <p:childTnLst>
                        <p:par>
                          <p:cTn id="242" fill="hold">
                            <p:stCondLst>
                              <p:cond delay="0"/>
                            </p:stCondLst>
                            <p:childTnLst>
                              <p:par>
                                <p:cTn id="243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44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5" dur="500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6" dur="50" decel="100000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7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4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2"/>
                  </p:tgtEl>
                </p:cond>
              </p:nextCondLst>
            </p:seq>
            <p:seq concurrent="1" nextAc="seek">
              <p:cTn id="249" restart="whenNotActive" fill="hold" evtFilter="cancelBubble" nodeType="interactiveSeq">
                <p:stCondLst>
                  <p:cond evt="onClick" delay="0">
                    <p:tgtEl>
                      <p:spTgt spid="3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50" fill="hold">
                      <p:stCondLst>
                        <p:cond delay="0"/>
                      </p:stCondLst>
                      <p:childTnLst>
                        <p:par>
                          <p:cTn id="251" fill="hold">
                            <p:stCondLst>
                              <p:cond delay="0"/>
                            </p:stCondLst>
                            <p:childTnLst>
                              <p:par>
                                <p:cTn id="252" presetID="27" presetClass="entr" presetSubtype="0" fill="hold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2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254" dur="100"/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255" dur="100"/>
                                        <p:tgtEl>
                                          <p:spTgt spid="3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56" dur="100"/>
                                        <p:tgtEl>
                                          <p:spTgt spid="3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7" fill="hold">
                      <p:stCondLst>
                        <p:cond delay="indefinite"/>
                      </p:stCondLst>
                      <p:childTnLst>
                        <p:par>
                          <p:cTn id="258" fill="hold">
                            <p:stCondLst>
                              <p:cond delay="0"/>
                            </p:stCondLst>
                            <p:childTnLst>
                              <p:par>
                                <p:cTn id="259" presetID="26" presetClass="entr" presetSubtype="0" fill="hold" grpId="2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61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2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3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4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5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6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267" dur="7">
                                          <p:stCondLst>
                                            <p:cond delay="163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268" dur="42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69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270" dur="42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71" dur="7">
                                          <p:stCondLst>
                                            <p:cond delay="411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272" dur="42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73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274" dur="42" decel="50000">
                                          <p:stCondLst>
                                            <p:cond delay="459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5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oin.wav" builtIn="1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5"/>
                  </p:tgtEl>
                </p:cond>
              </p:nextCondLst>
            </p:seq>
            <p:seq concurrent="1" nextAc="seek">
              <p:cTn id="275" restart="whenNotActive" fill="hold" evtFilter="cancelBubble" nodeType="interactiveSeq">
                <p:stCondLst>
                  <p:cond evt="onClick" delay="0">
                    <p:tgtEl>
                      <p:spTgt spid="3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76" fill="hold">
                      <p:stCondLst>
                        <p:cond delay="0"/>
                      </p:stCondLst>
                      <p:childTnLst>
                        <p:par>
                          <p:cTn id="277" fill="hold">
                            <p:stCondLst>
                              <p:cond delay="0"/>
                            </p:stCondLst>
                            <p:childTnLst>
                              <p:par>
                                <p:cTn id="278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80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1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2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3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4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5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286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287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88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289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90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291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92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293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4" fill="hold">
                      <p:stCondLst>
                        <p:cond delay="indefinite"/>
                      </p:stCondLst>
                      <p:childTnLst>
                        <p:par>
                          <p:cTn id="295" fill="hold">
                            <p:stCondLst>
                              <p:cond delay="0"/>
                            </p:stCondLst>
                            <p:childTnLst>
                              <p:par>
                                <p:cTn id="296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97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8" dur="500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9" dur="50" decel="100000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0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0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0"/>
                  </p:tgtEl>
                </p:cond>
              </p:nextCondLst>
            </p:seq>
            <p:seq concurrent="1" nextAc="seek">
              <p:cTn id="302" restart="whenNotActive" fill="hold" evtFilter="cancelBubble" nodeType="interactiveSeq">
                <p:stCondLst>
                  <p:cond evt="onClick" delay="0">
                    <p:tgtEl>
                      <p:spTgt spid="3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03" fill="hold">
                      <p:stCondLst>
                        <p:cond delay="0"/>
                      </p:stCondLst>
                      <p:childTnLst>
                        <p:par>
                          <p:cTn id="304" fill="hold">
                            <p:stCondLst>
                              <p:cond delay="0"/>
                            </p:stCondLst>
                            <p:childTnLst>
                              <p:par>
                                <p:cTn id="305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07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08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9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0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1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2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313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314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15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316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17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318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19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320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1" fill="hold">
                      <p:stCondLst>
                        <p:cond delay="indefinite"/>
                      </p:stCondLst>
                      <p:childTnLst>
                        <p:par>
                          <p:cTn id="322" fill="hold">
                            <p:stCondLst>
                              <p:cond delay="0"/>
                            </p:stCondLst>
                            <p:childTnLst>
                              <p:par>
                                <p:cTn id="323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24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25" dur="500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6" dur="50" decel="100000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7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2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1"/>
                  </p:tgtEl>
                </p:cond>
              </p:nextCondLst>
            </p:seq>
            <p:seq concurrent="1" nextAc="seek">
              <p:cTn id="329" restart="whenNotActive" fill="hold" evtFilter="cancelBubble" nodeType="interactiveSeq">
                <p:stCondLst>
                  <p:cond evt="onClick" delay="0">
                    <p:tgtEl>
                      <p:spTgt spid="3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30" fill="hold">
                      <p:stCondLst>
                        <p:cond delay="0"/>
                      </p:stCondLst>
                      <p:childTnLst>
                        <p:par>
                          <p:cTn id="331" fill="hold">
                            <p:stCondLst>
                              <p:cond delay="0"/>
                            </p:stCondLst>
                            <p:childTnLst>
                              <p:par>
                                <p:cTn id="332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34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5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6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7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8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9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340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341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42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343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44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345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46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347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8" fill="hold">
                      <p:stCondLst>
                        <p:cond delay="indefinite"/>
                      </p:stCondLst>
                      <p:childTnLst>
                        <p:par>
                          <p:cTn id="349" fill="hold">
                            <p:stCondLst>
                              <p:cond delay="0"/>
                            </p:stCondLst>
                            <p:childTnLst>
                              <p:par>
                                <p:cTn id="350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51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52" dur="500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3" dur="50" decel="100000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4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5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3"/>
                  </p:tgtEl>
                </p:cond>
              </p:nextCondLst>
            </p:seq>
            <p:seq concurrent="1" nextAc="seek">
              <p:cTn id="356" restart="whenNotActive" fill="hold" evtFilter="cancelBubble" nodeType="interactiveSeq">
                <p:stCondLst>
                  <p:cond evt="onClick" delay="0">
                    <p:tgtEl>
                      <p:spTgt spid="3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57" fill="hold">
                      <p:stCondLst>
                        <p:cond delay="0"/>
                      </p:stCondLst>
                      <p:childTnLst>
                        <p:par>
                          <p:cTn id="358" fill="hold">
                            <p:stCondLst>
                              <p:cond delay="0"/>
                            </p:stCondLst>
                            <p:childTnLst>
                              <p:par>
                                <p:cTn id="359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61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62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3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4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5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6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367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368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69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370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71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372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73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374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5" fill="hold">
                      <p:stCondLst>
                        <p:cond delay="indefinite"/>
                      </p:stCondLst>
                      <p:childTnLst>
                        <p:par>
                          <p:cTn id="376" fill="hold">
                            <p:stCondLst>
                              <p:cond delay="0"/>
                            </p:stCondLst>
                            <p:childTnLst>
                              <p:par>
                                <p:cTn id="377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78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79" dur="500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0" dur="50" decel="100000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1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8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4"/>
                  </p:tgtEl>
                </p:cond>
              </p:nextCondLst>
            </p:seq>
            <p:seq concurrent="1" nextAc="seek">
              <p:cTn id="383" restart="whenNotActive" fill="hold" evtFilter="cancelBubble" nodeType="interactiveSeq">
                <p:stCondLst>
                  <p:cond evt="onClick" delay="0">
                    <p:tgtEl>
                      <p:spTgt spid="3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84" fill="hold">
                      <p:stCondLst>
                        <p:cond delay="0"/>
                      </p:stCondLst>
                      <p:childTnLst>
                        <p:par>
                          <p:cTn id="385" fill="hold">
                            <p:stCondLst>
                              <p:cond delay="0"/>
                            </p:stCondLst>
                            <p:childTnLst>
                              <p:par>
                                <p:cTn id="386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88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89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0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1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2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3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394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395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96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397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98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399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00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401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2" fill="hold">
                      <p:stCondLst>
                        <p:cond delay="indefinite"/>
                      </p:stCondLst>
                      <p:childTnLst>
                        <p:par>
                          <p:cTn id="403" fill="hold">
                            <p:stCondLst>
                              <p:cond delay="0"/>
                            </p:stCondLst>
                            <p:childTnLst>
                              <p:par>
                                <p:cTn id="404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05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06" dur="500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7" dur="50" decel="100000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8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40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7"/>
                  </p:tgtEl>
                </p:cond>
              </p:nextCondLst>
            </p:seq>
            <p:seq concurrent="1" nextAc="seek">
              <p:cTn id="410" restart="whenNotActive" fill="hold" evtFilter="cancelBubble" nodeType="interactiveSeq">
                <p:stCondLst>
                  <p:cond evt="onClick" delay="0">
                    <p:tgtEl>
                      <p:spTgt spid="3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11" fill="hold">
                      <p:stCondLst>
                        <p:cond delay="0"/>
                      </p:stCondLst>
                      <p:childTnLst>
                        <p:par>
                          <p:cTn id="412" fill="hold">
                            <p:stCondLst>
                              <p:cond delay="0"/>
                            </p:stCondLst>
                            <p:childTnLst>
                              <p:par>
                                <p:cTn id="413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15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16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7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8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9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0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421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422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23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424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25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426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27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428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9" fill="hold">
                      <p:stCondLst>
                        <p:cond delay="indefinite"/>
                      </p:stCondLst>
                      <p:childTnLst>
                        <p:par>
                          <p:cTn id="430" fill="hold">
                            <p:stCondLst>
                              <p:cond delay="0"/>
                            </p:stCondLst>
                            <p:childTnLst>
                              <p:par>
                                <p:cTn id="431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32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33" dur="500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4" dur="50" decel="100000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5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43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8"/>
                  </p:tgtEl>
                </p:cond>
              </p:nextCondLst>
            </p:seq>
            <p:seq concurrent="1" nextAc="seek">
              <p:cTn id="437" restart="whenNotActive" fill="hold" evtFilter="cancelBubble" nodeType="interactiveSeq">
                <p:stCondLst>
                  <p:cond evt="onClick" delay="0">
                    <p:tgtEl>
                      <p:spTgt spid="4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38" fill="hold">
                      <p:stCondLst>
                        <p:cond delay="0"/>
                      </p:stCondLst>
                      <p:childTnLst>
                        <p:par>
                          <p:cTn id="439" fill="hold">
                            <p:stCondLst>
                              <p:cond delay="0"/>
                            </p:stCondLst>
                            <p:childTnLst>
                              <p:par>
                                <p:cTn id="440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42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43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4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5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6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7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448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449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50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451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52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453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54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455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6" fill="hold">
                      <p:stCondLst>
                        <p:cond delay="indefinite"/>
                      </p:stCondLst>
                      <p:childTnLst>
                        <p:par>
                          <p:cTn id="457" fill="hold">
                            <p:stCondLst>
                              <p:cond delay="0"/>
                            </p:stCondLst>
                            <p:childTnLst>
                              <p:par>
                                <p:cTn id="458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59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60" dur="500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1" dur="50" decel="100000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46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7"/>
                  </p:tgtEl>
                </p:cond>
              </p:nextCondLst>
            </p:seq>
            <p:seq concurrent="1" nextAc="seek">
              <p:cTn id="464" restart="whenNotActive" fill="hold" evtFilter="cancelBubble" nodeType="interactiveSeq">
                <p:stCondLst>
                  <p:cond evt="onClick" delay="0">
                    <p:tgtEl>
                      <p:spTgt spid="4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65" fill="hold">
                      <p:stCondLst>
                        <p:cond delay="0"/>
                      </p:stCondLst>
                      <p:childTnLst>
                        <p:par>
                          <p:cTn id="466" fill="hold">
                            <p:stCondLst>
                              <p:cond delay="0"/>
                            </p:stCondLst>
                            <p:childTnLst>
                              <p:par>
                                <p:cTn id="467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69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70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1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2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3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4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475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476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77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478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79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480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81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482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3" fill="hold">
                      <p:stCondLst>
                        <p:cond delay="indefinite"/>
                      </p:stCondLst>
                      <p:childTnLst>
                        <p:par>
                          <p:cTn id="484" fill="hold">
                            <p:stCondLst>
                              <p:cond delay="0"/>
                            </p:stCondLst>
                            <p:childTnLst>
                              <p:par>
                                <p:cTn id="485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86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87" dur="500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8" dur="50" decel="100000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9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49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9"/>
                  </p:tgtEl>
                </p:cond>
              </p:nextCondLst>
            </p:seq>
            <p:seq concurrent="1" nextAc="seek">
              <p:cTn id="491" restart="whenNotActive" fill="hold" evtFilter="cancelBubble" nodeType="interactiveSeq">
                <p:stCondLst>
                  <p:cond evt="onClick" delay="0">
                    <p:tgtEl>
                      <p:spTgt spid="5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92" fill="hold">
                      <p:stCondLst>
                        <p:cond delay="0"/>
                      </p:stCondLst>
                      <p:childTnLst>
                        <p:par>
                          <p:cTn id="493" fill="hold">
                            <p:stCondLst>
                              <p:cond delay="0"/>
                            </p:stCondLst>
                            <p:childTnLst>
                              <p:par>
                                <p:cTn id="494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96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97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8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9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0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1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502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503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04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505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06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507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08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509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0" fill="hold">
                      <p:stCondLst>
                        <p:cond delay="indefinite"/>
                      </p:stCondLst>
                      <p:childTnLst>
                        <p:par>
                          <p:cTn id="511" fill="hold">
                            <p:stCondLst>
                              <p:cond delay="0"/>
                            </p:stCondLst>
                            <p:childTnLst>
                              <p:par>
                                <p:cTn id="512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13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14" dur="500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5" dur="50" decel="100000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6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51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0"/>
                  </p:tgtEl>
                </p:cond>
              </p:nextCondLst>
            </p:seq>
            <p:seq concurrent="1" nextAc="seek">
              <p:cTn id="518" restart="whenNotActive" fill="hold" evtFilter="cancelBubble" nodeType="interactiveSeq">
                <p:stCondLst>
                  <p:cond evt="onClick" delay="0">
                    <p:tgtEl>
                      <p:spTgt spid="5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19" fill="hold">
                      <p:stCondLst>
                        <p:cond delay="0"/>
                      </p:stCondLst>
                      <p:childTnLst>
                        <p:par>
                          <p:cTn id="520" fill="hold">
                            <p:stCondLst>
                              <p:cond delay="0"/>
                            </p:stCondLst>
                            <p:childTnLst>
                              <p:par>
                                <p:cTn id="521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23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24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5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6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7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8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529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530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31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532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33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534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35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536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7" fill="hold">
                      <p:stCondLst>
                        <p:cond delay="indefinite"/>
                      </p:stCondLst>
                      <p:childTnLst>
                        <p:par>
                          <p:cTn id="538" fill="hold">
                            <p:stCondLst>
                              <p:cond delay="0"/>
                            </p:stCondLst>
                            <p:childTnLst>
                              <p:par>
                                <p:cTn id="539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40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41" dur="500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2" dur="50" decel="100000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3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54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1"/>
                  </p:tgtEl>
                </p:cond>
              </p:nextCondLst>
            </p:seq>
            <p:seq concurrent="1" nextAc="seek">
              <p:cTn id="545" restart="whenNotActive" fill="hold" evtFilter="cancelBubble" nodeType="interactiveSeq">
                <p:stCondLst>
                  <p:cond evt="onClick" delay="0">
                    <p:tgtEl>
                      <p:spTgt spid="5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46" fill="hold">
                      <p:stCondLst>
                        <p:cond delay="0"/>
                      </p:stCondLst>
                      <p:childTnLst>
                        <p:par>
                          <p:cTn id="547" fill="hold">
                            <p:stCondLst>
                              <p:cond delay="0"/>
                            </p:stCondLst>
                            <p:childTnLst>
                              <p:par>
                                <p:cTn id="548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50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51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2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3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4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5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556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557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58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559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60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561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62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563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4" fill="hold">
                      <p:stCondLst>
                        <p:cond delay="indefinite"/>
                      </p:stCondLst>
                      <p:childTnLst>
                        <p:par>
                          <p:cTn id="565" fill="hold">
                            <p:stCondLst>
                              <p:cond delay="0"/>
                            </p:stCondLst>
                            <p:childTnLst>
                              <p:par>
                                <p:cTn id="566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67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68" dur="500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9" dur="50" decel="100000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0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57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2"/>
                  </p:tgtEl>
                </p:cond>
              </p:nextCondLst>
            </p:seq>
            <p:seq concurrent="1" nextAc="seek">
              <p:cTn id="572" restart="whenNotActive" fill="hold" evtFilter="cancelBubble" nodeType="interactiveSeq">
                <p:stCondLst>
                  <p:cond evt="onClick" delay="0">
                    <p:tgtEl>
                      <p:spTgt spid="5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73" fill="hold">
                      <p:stCondLst>
                        <p:cond delay="0"/>
                      </p:stCondLst>
                      <p:childTnLst>
                        <p:par>
                          <p:cTn id="574" fill="hold">
                            <p:stCondLst>
                              <p:cond delay="0"/>
                            </p:stCondLst>
                            <p:childTnLst>
                              <p:par>
                                <p:cTn id="575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77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78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9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0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1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2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583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584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85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586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87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588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89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590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1" fill="hold">
                      <p:stCondLst>
                        <p:cond delay="indefinite"/>
                      </p:stCondLst>
                      <p:childTnLst>
                        <p:par>
                          <p:cTn id="592" fill="hold">
                            <p:stCondLst>
                              <p:cond delay="0"/>
                            </p:stCondLst>
                            <p:childTnLst>
                              <p:par>
                                <p:cTn id="593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94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95" dur="500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6" dur="50" decel="100000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7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59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3"/>
                  </p:tgtEl>
                </p:cond>
              </p:nextCondLst>
            </p:seq>
            <p:seq concurrent="1" nextAc="seek">
              <p:cTn id="599" restart="whenNotActive" fill="hold" evtFilter="cancelBubble" nodeType="interactiveSeq">
                <p:stCondLst>
                  <p:cond evt="onClick" delay="0">
                    <p:tgtEl>
                      <p:spTgt spid="5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00" fill="hold">
                      <p:stCondLst>
                        <p:cond delay="0"/>
                      </p:stCondLst>
                      <p:childTnLst>
                        <p:par>
                          <p:cTn id="601" fill="hold">
                            <p:stCondLst>
                              <p:cond delay="0"/>
                            </p:stCondLst>
                            <p:childTnLst>
                              <p:par>
                                <p:cTn id="602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04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05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6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7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8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9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610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611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12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613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14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615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16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617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8" fill="hold">
                      <p:stCondLst>
                        <p:cond delay="indefinite"/>
                      </p:stCondLst>
                      <p:childTnLst>
                        <p:par>
                          <p:cTn id="619" fill="hold">
                            <p:stCondLst>
                              <p:cond delay="0"/>
                            </p:stCondLst>
                            <p:childTnLst>
                              <p:par>
                                <p:cTn id="620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21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22" dur="500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3" dur="50" decel="100000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4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62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4"/>
                  </p:tgtEl>
                </p:cond>
              </p:nextCondLst>
            </p:seq>
            <p:seq concurrent="1" nextAc="seek">
              <p:cTn id="626" restart="whenNotActive" fill="hold" evtFilter="cancelBubble" nodeType="interactiveSeq">
                <p:stCondLst>
                  <p:cond evt="onClick" delay="0">
                    <p:tgtEl>
                      <p:spTgt spid="6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27" fill="hold">
                      <p:stCondLst>
                        <p:cond delay="0"/>
                      </p:stCondLst>
                      <p:childTnLst>
                        <p:par>
                          <p:cTn id="628" fill="hold">
                            <p:stCondLst>
                              <p:cond delay="0"/>
                            </p:stCondLst>
                            <p:childTnLst>
                              <p:par>
                                <p:cTn id="629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31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32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3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4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5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6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637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638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39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640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41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642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43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644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45" fill="hold">
                      <p:stCondLst>
                        <p:cond delay="indefinite"/>
                      </p:stCondLst>
                      <p:childTnLst>
                        <p:par>
                          <p:cTn id="646" fill="hold">
                            <p:stCondLst>
                              <p:cond delay="0"/>
                            </p:stCondLst>
                            <p:childTnLst>
                              <p:par>
                                <p:cTn id="647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48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49" dur="500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0" dur="50" decel="100000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1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65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1"/>
                  </p:tgtEl>
                </p:cond>
              </p:nextCondLst>
            </p:seq>
            <p:seq concurrent="1" nextAc="seek">
              <p:cTn id="653" restart="whenNotActive" fill="hold" evtFilter="cancelBubble" nodeType="interactiveSeq">
                <p:stCondLst>
                  <p:cond evt="onClick" delay="0">
                    <p:tgtEl>
                      <p:spTgt spid="6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54" fill="hold">
                      <p:stCondLst>
                        <p:cond delay="0"/>
                      </p:stCondLst>
                      <p:childTnLst>
                        <p:par>
                          <p:cTn id="655" fill="hold">
                            <p:stCondLst>
                              <p:cond delay="0"/>
                            </p:stCondLst>
                            <p:childTnLst>
                              <p:par>
                                <p:cTn id="656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58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59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0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1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2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3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664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665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66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667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68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669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70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671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2" fill="hold">
                      <p:stCondLst>
                        <p:cond delay="indefinite"/>
                      </p:stCondLst>
                      <p:childTnLst>
                        <p:par>
                          <p:cTn id="673" fill="hold">
                            <p:stCondLst>
                              <p:cond delay="0"/>
                            </p:stCondLst>
                            <p:childTnLst>
                              <p:par>
                                <p:cTn id="674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75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76" dur="500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7" dur="50" decel="100000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8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67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3"/>
                  </p:tgtEl>
                </p:cond>
              </p:nextCondLst>
            </p:seq>
            <p:seq concurrent="1" nextAc="seek">
              <p:cTn id="680" restart="whenNotActive" fill="hold" evtFilter="cancelBubble" nodeType="interactiveSeq">
                <p:stCondLst>
                  <p:cond evt="onClick" delay="0">
                    <p:tgtEl>
                      <p:spTgt spid="6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81" fill="hold">
                      <p:stCondLst>
                        <p:cond delay="0"/>
                      </p:stCondLst>
                      <p:childTnLst>
                        <p:par>
                          <p:cTn id="682" fill="hold">
                            <p:stCondLst>
                              <p:cond delay="0"/>
                            </p:stCondLst>
                            <p:childTnLst>
                              <p:par>
                                <p:cTn id="683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85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86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7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8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9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0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691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692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93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694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95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696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97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698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9" fill="hold">
                      <p:stCondLst>
                        <p:cond delay="indefinite"/>
                      </p:stCondLst>
                      <p:childTnLst>
                        <p:par>
                          <p:cTn id="700" fill="hold">
                            <p:stCondLst>
                              <p:cond delay="0"/>
                            </p:stCondLst>
                            <p:childTnLst>
                              <p:par>
                                <p:cTn id="701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02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03" dur="500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4" dur="50" decel="100000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5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70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4"/>
                  </p:tgtEl>
                </p:cond>
              </p:nextCondLst>
            </p:seq>
            <p:seq concurrent="1" nextAc="seek">
              <p:cTn id="707" restart="whenNotActive" fill="hold" evtFilter="cancelBubble" nodeType="interactiveSeq">
                <p:stCondLst>
                  <p:cond evt="onClick" delay="0">
                    <p:tgtEl>
                      <p:spTgt spid="6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08" fill="hold">
                      <p:stCondLst>
                        <p:cond delay="0"/>
                      </p:stCondLst>
                      <p:childTnLst>
                        <p:par>
                          <p:cTn id="709" fill="hold">
                            <p:stCondLst>
                              <p:cond delay="0"/>
                            </p:stCondLst>
                            <p:childTnLst>
                              <p:par>
                                <p:cTn id="710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12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13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4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5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6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7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718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719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20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721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22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723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24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725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6" fill="hold">
                      <p:stCondLst>
                        <p:cond delay="indefinite"/>
                      </p:stCondLst>
                      <p:childTnLst>
                        <p:par>
                          <p:cTn id="727" fill="hold">
                            <p:stCondLst>
                              <p:cond delay="0"/>
                            </p:stCondLst>
                            <p:childTnLst>
                              <p:par>
                                <p:cTn id="728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29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30" dur="500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1" dur="50" decel="100000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73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5"/>
                  </p:tgtEl>
                </p:cond>
              </p:nextCondLst>
            </p:seq>
            <p:seq concurrent="1" nextAc="seek">
              <p:cTn id="734" restart="whenNotActive" fill="hold" evtFilter="cancelBubble" nodeType="interactiveSeq">
                <p:stCondLst>
                  <p:cond evt="onClick" delay="0">
                    <p:tgtEl>
                      <p:spTgt spid="6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35" fill="hold">
                      <p:stCondLst>
                        <p:cond delay="0"/>
                      </p:stCondLst>
                      <p:childTnLst>
                        <p:par>
                          <p:cTn id="736" fill="hold">
                            <p:stCondLst>
                              <p:cond delay="0"/>
                            </p:stCondLst>
                            <p:childTnLst>
                              <p:par>
                                <p:cTn id="737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39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40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1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2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3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4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745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746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47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748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49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750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51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752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3" fill="hold">
                      <p:stCondLst>
                        <p:cond delay="indefinite"/>
                      </p:stCondLst>
                      <p:childTnLst>
                        <p:par>
                          <p:cTn id="754" fill="hold">
                            <p:stCondLst>
                              <p:cond delay="0"/>
                            </p:stCondLst>
                            <p:childTnLst>
                              <p:par>
                                <p:cTn id="755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56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57" dur="500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8" dur="50" decel="100000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9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76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6"/>
                  </p:tgtEl>
                </p:cond>
              </p:nextCondLst>
            </p:seq>
            <p:seq concurrent="1" nextAc="seek">
              <p:cTn id="761" restart="whenNotActive" fill="hold" evtFilter="cancelBubble" nodeType="interactiveSeq">
                <p:stCondLst>
                  <p:cond evt="onClick" delay="0">
                    <p:tgtEl>
                      <p:spTgt spid="6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62" fill="hold">
                      <p:stCondLst>
                        <p:cond delay="0"/>
                      </p:stCondLst>
                      <p:childTnLst>
                        <p:par>
                          <p:cTn id="763" fill="hold">
                            <p:stCondLst>
                              <p:cond delay="0"/>
                            </p:stCondLst>
                            <p:childTnLst>
                              <p:par>
                                <p:cTn id="764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66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67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8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9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0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1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772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773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74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775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76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777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78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779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80" fill="hold">
                      <p:stCondLst>
                        <p:cond delay="indefinite"/>
                      </p:stCondLst>
                      <p:childTnLst>
                        <p:par>
                          <p:cTn id="781" fill="hold">
                            <p:stCondLst>
                              <p:cond delay="0"/>
                            </p:stCondLst>
                            <p:childTnLst>
                              <p:par>
                                <p:cTn id="782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83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84" dur="500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5" dur="50" decel="100000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6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78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7"/>
                  </p:tgtEl>
                </p:cond>
              </p:nextCondLst>
            </p:seq>
            <p:seq concurrent="1" nextAc="seek">
              <p:cTn id="788" restart="whenNotActive" fill="hold" evtFilter="cancelBubble" nodeType="interactiveSeq">
                <p:stCondLst>
                  <p:cond evt="onClick" delay="0">
                    <p:tgtEl>
                      <p:spTgt spid="6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89" fill="hold">
                      <p:stCondLst>
                        <p:cond delay="0"/>
                      </p:stCondLst>
                      <p:childTnLst>
                        <p:par>
                          <p:cTn id="790" fill="hold">
                            <p:stCondLst>
                              <p:cond delay="0"/>
                            </p:stCondLst>
                            <p:childTnLst>
                              <p:par>
                                <p:cTn id="791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93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94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5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6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7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8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799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800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01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802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03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804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05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806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7" fill="hold">
                      <p:stCondLst>
                        <p:cond delay="indefinite"/>
                      </p:stCondLst>
                      <p:childTnLst>
                        <p:par>
                          <p:cTn id="808" fill="hold">
                            <p:stCondLst>
                              <p:cond delay="0"/>
                            </p:stCondLst>
                            <p:childTnLst>
                              <p:par>
                                <p:cTn id="809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10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11" dur="500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2" dur="50" decel="100000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3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81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8"/>
                  </p:tgtEl>
                </p:cond>
              </p:nextCondLst>
            </p:seq>
            <p:seq concurrent="1" nextAc="seek">
              <p:cTn id="815" restart="whenNotActive" fill="hold" evtFilter="cancelBubble" nodeType="interactiveSeq">
                <p:stCondLst>
                  <p:cond evt="onClick" delay="0">
                    <p:tgtEl>
                      <p:spTgt spid="7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16" fill="hold">
                      <p:stCondLst>
                        <p:cond delay="0"/>
                      </p:stCondLst>
                      <p:childTnLst>
                        <p:par>
                          <p:cTn id="817" fill="hold">
                            <p:stCondLst>
                              <p:cond delay="0"/>
                            </p:stCondLst>
                            <p:childTnLst>
                              <p:par>
                                <p:cTn id="818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20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21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2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3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4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5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826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827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28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829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30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831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32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833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4" fill="hold">
                      <p:stCondLst>
                        <p:cond delay="indefinite"/>
                      </p:stCondLst>
                      <p:childTnLst>
                        <p:par>
                          <p:cTn id="835" fill="hold">
                            <p:stCondLst>
                              <p:cond delay="0"/>
                            </p:stCondLst>
                            <p:childTnLst>
                              <p:par>
                                <p:cTn id="836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37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38" dur="500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9" dur="50" decel="100000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0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84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5"/>
                  </p:tgtEl>
                </p:cond>
              </p:nextCondLst>
            </p:seq>
            <p:seq concurrent="1" nextAc="seek">
              <p:cTn id="842" restart="whenNotActive" fill="hold" evtFilter="cancelBubble" nodeType="interactiveSeq">
                <p:stCondLst>
                  <p:cond evt="onClick" delay="0">
                    <p:tgtEl>
                      <p:spTgt spid="7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43" fill="hold">
                      <p:stCondLst>
                        <p:cond delay="0"/>
                      </p:stCondLst>
                      <p:childTnLst>
                        <p:par>
                          <p:cTn id="844" fill="hold">
                            <p:stCondLst>
                              <p:cond delay="0"/>
                            </p:stCondLst>
                            <p:childTnLst>
                              <p:par>
                                <p:cTn id="845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47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48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9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0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1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2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853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854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55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856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57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858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59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860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61" fill="hold">
                      <p:stCondLst>
                        <p:cond delay="indefinite"/>
                      </p:stCondLst>
                      <p:childTnLst>
                        <p:par>
                          <p:cTn id="862" fill="hold">
                            <p:stCondLst>
                              <p:cond delay="0"/>
                            </p:stCondLst>
                            <p:childTnLst>
                              <p:par>
                                <p:cTn id="863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64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65" dur="500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6" dur="50" decel="100000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7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86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7"/>
                  </p:tgtEl>
                </p:cond>
              </p:nextCondLst>
            </p:seq>
            <p:seq concurrent="1" nextAc="seek">
              <p:cTn id="869" restart="whenNotActive" fill="hold" evtFilter="cancelBubble" nodeType="interactiveSeq">
                <p:stCondLst>
                  <p:cond evt="onClick" delay="0">
                    <p:tgtEl>
                      <p:spTgt spid="7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70" fill="hold">
                      <p:stCondLst>
                        <p:cond delay="0"/>
                      </p:stCondLst>
                      <p:childTnLst>
                        <p:par>
                          <p:cTn id="871" fill="hold">
                            <p:stCondLst>
                              <p:cond delay="0"/>
                            </p:stCondLst>
                            <p:childTnLst>
                              <p:par>
                                <p:cTn id="872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74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75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6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7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8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9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880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881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82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883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84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885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86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887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88" fill="hold">
                      <p:stCondLst>
                        <p:cond delay="indefinite"/>
                      </p:stCondLst>
                      <p:childTnLst>
                        <p:par>
                          <p:cTn id="889" fill="hold">
                            <p:stCondLst>
                              <p:cond delay="0"/>
                            </p:stCondLst>
                            <p:childTnLst>
                              <p:par>
                                <p:cTn id="890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91" dur="50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92" dur="500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3" dur="50" decel="100000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4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89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8"/>
                  </p:tgtEl>
                </p:cond>
              </p:nextCondLst>
            </p:seq>
            <p:seq concurrent="1" nextAc="seek">
              <p:cTn id="896" restart="whenNotActive" fill="hold" evtFilter="cancelBubble" nodeType="interactiveSeq">
                <p:stCondLst>
                  <p:cond evt="onClick" delay="0">
                    <p:tgtEl>
                      <p:spTgt spid="7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97" fill="hold">
                      <p:stCondLst>
                        <p:cond delay="0"/>
                      </p:stCondLst>
                      <p:childTnLst>
                        <p:par>
                          <p:cTn id="898" fill="hold">
                            <p:stCondLst>
                              <p:cond delay="0"/>
                            </p:stCondLst>
                            <p:childTnLst>
                              <p:par>
                                <p:cTn id="899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01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02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3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4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5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6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907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908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09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910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11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912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13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914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15" fill="hold">
                      <p:stCondLst>
                        <p:cond delay="indefinite"/>
                      </p:stCondLst>
                      <p:childTnLst>
                        <p:par>
                          <p:cTn id="916" fill="hold">
                            <p:stCondLst>
                              <p:cond delay="0"/>
                            </p:stCondLst>
                            <p:childTnLst>
                              <p:par>
                                <p:cTn id="917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18" dur="5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19" dur="500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0" dur="50" decel="100000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1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92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9"/>
                  </p:tgtEl>
                </p:cond>
              </p:nextCondLst>
            </p:seq>
            <p:seq concurrent="1" nextAc="seek">
              <p:cTn id="923" restart="whenNotActive" fill="hold" evtFilter="cancelBubble" nodeType="interactiveSeq">
                <p:stCondLst>
                  <p:cond evt="onClick" delay="0">
                    <p:tgtEl>
                      <p:spTgt spid="8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24" fill="hold">
                      <p:stCondLst>
                        <p:cond delay="0"/>
                      </p:stCondLst>
                      <p:childTnLst>
                        <p:par>
                          <p:cTn id="925" fill="hold">
                            <p:stCondLst>
                              <p:cond delay="0"/>
                            </p:stCondLst>
                            <p:childTnLst>
                              <p:par>
                                <p:cTn id="926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28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29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0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1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2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3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934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935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36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937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38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939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40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941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42" fill="hold">
                      <p:stCondLst>
                        <p:cond delay="indefinite"/>
                      </p:stCondLst>
                      <p:childTnLst>
                        <p:par>
                          <p:cTn id="943" fill="hold">
                            <p:stCondLst>
                              <p:cond delay="0"/>
                            </p:stCondLst>
                            <p:childTnLst>
                              <p:par>
                                <p:cTn id="944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45" dur="5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46" dur="500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47" dur="50" decel="100000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48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94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0"/>
                  </p:tgtEl>
                </p:cond>
              </p:nextCondLst>
            </p:seq>
            <p:seq concurrent="1" nextAc="seek">
              <p:cTn id="950" restart="whenNotActive" fill="hold" evtFilter="cancelBubble" nodeType="interactiveSeq">
                <p:stCondLst>
                  <p:cond evt="onClick" delay="0">
                    <p:tgtEl>
                      <p:spTgt spid="8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51" fill="hold">
                      <p:stCondLst>
                        <p:cond delay="0"/>
                      </p:stCondLst>
                      <p:childTnLst>
                        <p:par>
                          <p:cTn id="952" fill="hold">
                            <p:stCondLst>
                              <p:cond delay="0"/>
                            </p:stCondLst>
                            <p:childTnLst>
                              <p:par>
                                <p:cTn id="953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55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56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57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58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59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60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961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962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63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964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65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966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67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968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69" fill="hold">
                      <p:stCondLst>
                        <p:cond delay="indefinite"/>
                      </p:stCondLst>
                      <p:childTnLst>
                        <p:par>
                          <p:cTn id="970" fill="hold">
                            <p:stCondLst>
                              <p:cond delay="0"/>
                            </p:stCondLst>
                            <p:childTnLst>
                              <p:par>
                                <p:cTn id="971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72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73" dur="500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74" dur="50" decel="100000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75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97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1"/>
                  </p:tgtEl>
                </p:cond>
              </p:nextCondLst>
            </p:seq>
            <p:seq concurrent="1" nextAc="seek">
              <p:cTn id="977" restart="whenNotActive" fill="hold" evtFilter="cancelBubble" nodeType="interactiveSeq">
                <p:stCondLst>
                  <p:cond evt="onClick" delay="0">
                    <p:tgtEl>
                      <p:spTgt spid="8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78" fill="hold">
                      <p:stCondLst>
                        <p:cond delay="0"/>
                      </p:stCondLst>
                      <p:childTnLst>
                        <p:par>
                          <p:cTn id="979" fill="hold">
                            <p:stCondLst>
                              <p:cond delay="0"/>
                            </p:stCondLst>
                            <p:childTnLst>
                              <p:par>
                                <p:cTn id="980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82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83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4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5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6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7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988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989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90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991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92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993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94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995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96" fill="hold">
                      <p:stCondLst>
                        <p:cond delay="indefinite"/>
                      </p:stCondLst>
                      <p:childTnLst>
                        <p:par>
                          <p:cTn id="997" fill="hold">
                            <p:stCondLst>
                              <p:cond delay="0"/>
                            </p:stCondLst>
                            <p:childTnLst>
                              <p:par>
                                <p:cTn id="998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99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00" dur="500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1" dur="50" decel="100000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00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2"/>
                  </p:tgtEl>
                </p:cond>
              </p:nextCondLst>
            </p:seq>
            <p:seq concurrent="1" nextAc="seek">
              <p:cTn id="1004" restart="whenNotActive" fill="hold" evtFilter="cancelBubble" nodeType="interactiveSeq">
                <p:stCondLst>
                  <p:cond evt="onClick" delay="0">
                    <p:tgtEl>
                      <p:spTgt spid="8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005" fill="hold">
                      <p:stCondLst>
                        <p:cond delay="0"/>
                      </p:stCondLst>
                      <p:childTnLst>
                        <p:par>
                          <p:cTn id="1006" fill="hold">
                            <p:stCondLst>
                              <p:cond delay="0"/>
                            </p:stCondLst>
                            <p:childTnLst>
                              <p:par>
                                <p:cTn id="1007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09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10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1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2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3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4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015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016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017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018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019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020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021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022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23" fill="hold">
                      <p:stCondLst>
                        <p:cond delay="indefinite"/>
                      </p:stCondLst>
                      <p:childTnLst>
                        <p:par>
                          <p:cTn id="1024" fill="hold">
                            <p:stCondLst>
                              <p:cond delay="0"/>
                            </p:stCondLst>
                            <p:childTnLst>
                              <p:par>
                                <p:cTn id="1025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26" dur="5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27" dur="500"/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28" dur="50" decel="100000"/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29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03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9"/>
                  </p:tgtEl>
                </p:cond>
              </p:nextCondLst>
            </p:seq>
            <p:seq concurrent="1" nextAc="seek">
              <p:cTn id="1031" restart="whenNotActive" fill="hold" evtFilter="cancelBubble" nodeType="interactiveSeq">
                <p:stCondLst>
                  <p:cond evt="onClick" delay="0">
                    <p:tgtEl>
                      <p:spTgt spid="9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032" fill="hold">
                      <p:stCondLst>
                        <p:cond delay="0"/>
                      </p:stCondLst>
                      <p:childTnLst>
                        <p:par>
                          <p:cTn id="1033" fill="hold">
                            <p:stCondLst>
                              <p:cond delay="0"/>
                            </p:stCondLst>
                            <p:childTnLst>
                              <p:par>
                                <p:cTn id="1034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36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37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38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39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40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41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042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043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044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045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046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047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048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049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50" fill="hold">
                      <p:stCondLst>
                        <p:cond delay="indefinite"/>
                      </p:stCondLst>
                      <p:childTnLst>
                        <p:par>
                          <p:cTn id="1051" fill="hold">
                            <p:stCondLst>
                              <p:cond delay="0"/>
                            </p:stCondLst>
                            <p:childTnLst>
                              <p:par>
                                <p:cTn id="1052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53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54" dur="500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55" dur="50" decel="100000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56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05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1"/>
                  </p:tgtEl>
                </p:cond>
              </p:nextCondLst>
            </p:seq>
            <p:seq concurrent="1" nextAc="seek">
              <p:cTn id="1058" restart="whenNotActive" fill="hold" evtFilter="cancelBubble" nodeType="interactiveSeq">
                <p:stCondLst>
                  <p:cond evt="onClick" delay="0">
                    <p:tgtEl>
                      <p:spTgt spid="9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059" fill="hold">
                      <p:stCondLst>
                        <p:cond delay="0"/>
                      </p:stCondLst>
                      <p:childTnLst>
                        <p:par>
                          <p:cTn id="1060" fill="hold">
                            <p:stCondLst>
                              <p:cond delay="0"/>
                            </p:stCondLst>
                            <p:childTnLst>
                              <p:par>
                                <p:cTn id="1061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63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4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65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66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67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68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069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070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071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072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073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074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075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076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77" fill="hold">
                      <p:stCondLst>
                        <p:cond delay="indefinite"/>
                      </p:stCondLst>
                      <p:childTnLst>
                        <p:par>
                          <p:cTn id="1078" fill="hold">
                            <p:stCondLst>
                              <p:cond delay="0"/>
                            </p:stCondLst>
                            <p:childTnLst>
                              <p:par>
                                <p:cTn id="1079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80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81" dur="500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2" dur="50" decel="100000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3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08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2"/>
                  </p:tgtEl>
                </p:cond>
              </p:nextCondLst>
            </p:seq>
            <p:seq concurrent="1" nextAc="seek">
              <p:cTn id="1085" restart="whenNotActive" fill="hold" evtFilter="cancelBubble" nodeType="interactiveSeq">
                <p:stCondLst>
                  <p:cond evt="onClick" delay="0">
                    <p:tgtEl>
                      <p:spTgt spid="9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086" fill="hold">
                      <p:stCondLst>
                        <p:cond delay="0"/>
                      </p:stCondLst>
                      <p:childTnLst>
                        <p:par>
                          <p:cTn id="1087" fill="hold">
                            <p:stCondLst>
                              <p:cond delay="0"/>
                            </p:stCondLst>
                            <p:childTnLst>
                              <p:par>
                                <p:cTn id="1088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90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91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92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93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94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95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096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097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098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099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100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101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102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103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04" fill="hold">
                      <p:stCondLst>
                        <p:cond delay="indefinite"/>
                      </p:stCondLst>
                      <p:childTnLst>
                        <p:par>
                          <p:cTn id="1105" fill="hold">
                            <p:stCondLst>
                              <p:cond delay="0"/>
                            </p:stCondLst>
                            <p:childTnLst>
                              <p:par>
                                <p:cTn id="1106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07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08" dur="500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09" dur="50" decel="100000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10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11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3"/>
                  </p:tgtEl>
                </p:cond>
              </p:nextCondLst>
            </p:seq>
            <p:seq concurrent="1" nextAc="seek">
              <p:cTn id="1112" restart="whenNotActive" fill="hold" evtFilter="cancelBubble" nodeType="interactiveSeq">
                <p:stCondLst>
                  <p:cond evt="onClick" delay="0">
                    <p:tgtEl>
                      <p:spTgt spid="9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13" fill="hold">
                      <p:stCondLst>
                        <p:cond delay="0"/>
                      </p:stCondLst>
                      <p:childTnLst>
                        <p:par>
                          <p:cTn id="1114" fill="hold">
                            <p:stCondLst>
                              <p:cond delay="0"/>
                            </p:stCondLst>
                            <p:childTnLst>
                              <p:par>
                                <p:cTn id="1115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17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18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19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20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21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22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123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124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125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126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127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128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129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130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31" fill="hold">
                      <p:stCondLst>
                        <p:cond delay="indefinite"/>
                      </p:stCondLst>
                      <p:childTnLst>
                        <p:par>
                          <p:cTn id="1132" fill="hold">
                            <p:stCondLst>
                              <p:cond delay="0"/>
                            </p:stCondLst>
                            <p:childTnLst>
                              <p:par>
                                <p:cTn id="1133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34" dur="50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35" dur="500"/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36" dur="50" decel="100000"/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37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13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4"/>
                  </p:tgtEl>
                </p:cond>
              </p:nextCondLst>
            </p:seq>
            <p:seq concurrent="1" nextAc="seek">
              <p:cTn id="1139" restart="whenNotActive" fill="hold" evtFilter="cancelBubble" nodeType="interactiveSeq">
                <p:stCondLst>
                  <p:cond evt="onClick" delay="0">
                    <p:tgtEl>
                      <p:spTgt spid="9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40" fill="hold">
                      <p:stCondLst>
                        <p:cond delay="0"/>
                      </p:stCondLst>
                      <p:childTnLst>
                        <p:par>
                          <p:cTn id="1141" fill="hold">
                            <p:stCondLst>
                              <p:cond delay="0"/>
                            </p:stCondLst>
                            <p:childTnLst>
                              <p:par>
                                <p:cTn id="1142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44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45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46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47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48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49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150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151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152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153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154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155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156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157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58" fill="hold">
                      <p:stCondLst>
                        <p:cond delay="indefinite"/>
                      </p:stCondLst>
                      <p:childTnLst>
                        <p:par>
                          <p:cTn id="1159" fill="hold">
                            <p:stCondLst>
                              <p:cond delay="0"/>
                            </p:stCondLst>
                            <p:childTnLst>
                              <p:par>
                                <p:cTn id="1160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61" dur="50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62" dur="500"/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63" dur="50" decel="100000"/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64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16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5"/>
                  </p:tgtEl>
                </p:cond>
              </p:nextCondLst>
            </p:seq>
            <p:seq concurrent="1" nextAc="seek">
              <p:cTn id="1166" restart="whenNotActive" fill="hold" evtFilter="cancelBubble" nodeType="interactiveSeq">
                <p:stCondLst>
                  <p:cond evt="onClick" delay="0">
                    <p:tgtEl>
                      <p:spTgt spid="9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67" fill="hold">
                      <p:stCondLst>
                        <p:cond delay="0"/>
                      </p:stCondLst>
                      <p:childTnLst>
                        <p:par>
                          <p:cTn id="1168" fill="hold">
                            <p:stCondLst>
                              <p:cond delay="0"/>
                            </p:stCondLst>
                            <p:childTnLst>
                              <p:par>
                                <p:cTn id="1169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71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72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73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74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75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76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177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178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179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180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181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182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183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184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85" fill="hold">
                      <p:stCondLst>
                        <p:cond delay="indefinite"/>
                      </p:stCondLst>
                      <p:childTnLst>
                        <p:par>
                          <p:cTn id="1186" fill="hold">
                            <p:stCondLst>
                              <p:cond delay="0"/>
                            </p:stCondLst>
                            <p:childTnLst>
                              <p:par>
                                <p:cTn id="1187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88" dur="5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89" dur="500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90" dur="50" decel="100000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91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19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6"/>
                  </p:tgtEl>
                </p:cond>
              </p:nextCondLst>
            </p:seq>
            <p:seq concurrent="1" nextAc="seek">
              <p:cTn id="1193" restart="whenNotActive" fill="hold" evtFilter="cancelBubble" nodeType="interactiveSeq">
                <p:stCondLst>
                  <p:cond evt="onClick" delay="0">
                    <p:tgtEl>
                      <p:spTgt spid="10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94" fill="hold">
                      <p:stCondLst>
                        <p:cond delay="0"/>
                      </p:stCondLst>
                      <p:childTnLst>
                        <p:par>
                          <p:cTn id="1195" fill="hold">
                            <p:stCondLst>
                              <p:cond delay="0"/>
                            </p:stCondLst>
                            <p:childTnLst>
                              <p:par>
                                <p:cTn id="1196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98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99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00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01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02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03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204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205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06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207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08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209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10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211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12" fill="hold">
                      <p:stCondLst>
                        <p:cond delay="indefinite"/>
                      </p:stCondLst>
                      <p:childTnLst>
                        <p:par>
                          <p:cTn id="1213" fill="hold">
                            <p:stCondLst>
                              <p:cond delay="0"/>
                            </p:stCondLst>
                            <p:childTnLst>
                              <p:par>
                                <p:cTn id="1214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15" dur="50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16" dur="500"/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17" dur="50" decel="100000"/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18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21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3"/>
                  </p:tgtEl>
                </p:cond>
              </p:nextCondLst>
            </p:seq>
            <p:seq concurrent="1" nextAc="seek">
              <p:cTn id="1220" restart="whenNotActive" fill="hold" evtFilter="cancelBubble" nodeType="interactiveSeq">
                <p:stCondLst>
                  <p:cond evt="onClick" delay="0">
                    <p:tgtEl>
                      <p:spTgt spid="10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221" fill="hold">
                      <p:stCondLst>
                        <p:cond delay="0"/>
                      </p:stCondLst>
                      <p:childTnLst>
                        <p:par>
                          <p:cTn id="1222" fill="hold">
                            <p:stCondLst>
                              <p:cond delay="0"/>
                            </p:stCondLst>
                            <p:childTnLst>
                              <p:par>
                                <p:cTn id="1223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25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26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27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28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29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30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231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232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33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234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35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236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37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238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39" fill="hold">
                      <p:stCondLst>
                        <p:cond delay="indefinite"/>
                      </p:stCondLst>
                      <p:childTnLst>
                        <p:par>
                          <p:cTn id="1240" fill="hold">
                            <p:stCondLst>
                              <p:cond delay="0"/>
                            </p:stCondLst>
                            <p:childTnLst>
                              <p:par>
                                <p:cTn id="1241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42" dur="5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43" dur="500"/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44" dur="50" decel="100000"/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45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24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5"/>
                  </p:tgtEl>
                </p:cond>
              </p:nextCondLst>
            </p:seq>
            <p:seq concurrent="1" nextAc="seek">
              <p:cTn id="1247" restart="whenNotActive" fill="hold" evtFilter="cancelBubble" nodeType="interactiveSeq">
                <p:stCondLst>
                  <p:cond evt="onClick" delay="0">
                    <p:tgtEl>
                      <p:spTgt spid="10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248" fill="hold">
                      <p:stCondLst>
                        <p:cond delay="0"/>
                      </p:stCondLst>
                      <p:childTnLst>
                        <p:par>
                          <p:cTn id="1249" fill="hold">
                            <p:stCondLst>
                              <p:cond delay="0"/>
                            </p:stCondLst>
                            <p:childTnLst>
                              <p:par>
                                <p:cTn id="1250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52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53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54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55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56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57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258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259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60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261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62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263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64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265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66" fill="hold">
                      <p:stCondLst>
                        <p:cond delay="indefinite"/>
                      </p:stCondLst>
                      <p:childTnLst>
                        <p:par>
                          <p:cTn id="1267" fill="hold">
                            <p:stCondLst>
                              <p:cond delay="0"/>
                            </p:stCondLst>
                            <p:childTnLst>
                              <p:par>
                                <p:cTn id="1268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69" dur="500"/>
                                        <p:tgtEl>
                                          <p:spTgt spid="1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70" dur="500"/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71" dur="50" decel="100000"/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7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27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6"/>
                  </p:tgtEl>
                </p:cond>
              </p:nextCondLst>
            </p:seq>
            <p:seq concurrent="1" nextAc="seek">
              <p:cTn id="1274" restart="whenNotActive" fill="hold" evtFilter="cancelBubble" nodeType="interactiveSeq">
                <p:stCondLst>
                  <p:cond evt="onClick" delay="0">
                    <p:tgtEl>
                      <p:spTgt spid="10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275" fill="hold">
                      <p:stCondLst>
                        <p:cond delay="0"/>
                      </p:stCondLst>
                      <p:childTnLst>
                        <p:par>
                          <p:cTn id="1276" fill="hold">
                            <p:stCondLst>
                              <p:cond delay="0"/>
                            </p:stCondLst>
                            <p:childTnLst>
                              <p:par>
                                <p:cTn id="1277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79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80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81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82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83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84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285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286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87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288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89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290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91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292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93" fill="hold">
                      <p:stCondLst>
                        <p:cond delay="indefinite"/>
                      </p:stCondLst>
                      <p:childTnLst>
                        <p:par>
                          <p:cTn id="1294" fill="hold">
                            <p:stCondLst>
                              <p:cond delay="0"/>
                            </p:stCondLst>
                            <p:childTnLst>
                              <p:par>
                                <p:cTn id="1295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96" dur="500"/>
                                        <p:tgtEl>
                                          <p:spTgt spid="1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97" dur="500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98" dur="50" decel="100000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99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0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7"/>
                  </p:tgtEl>
                </p:cond>
              </p:nextCondLst>
            </p:seq>
            <p:seq concurrent="1" nextAc="seek">
              <p:cTn id="1301" restart="whenNotActive" fill="hold" evtFilter="cancelBubble" nodeType="interactiveSeq">
                <p:stCondLst>
                  <p:cond evt="onClick" delay="0">
                    <p:tgtEl>
                      <p:spTgt spid="10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02" fill="hold">
                      <p:stCondLst>
                        <p:cond delay="0"/>
                      </p:stCondLst>
                      <p:childTnLst>
                        <p:par>
                          <p:cTn id="1303" fill="hold">
                            <p:stCondLst>
                              <p:cond delay="0"/>
                            </p:stCondLst>
                            <p:childTnLst>
                              <p:par>
                                <p:cTn id="1304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06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07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08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09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10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11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312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313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314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315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316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317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318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319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20" fill="hold">
                      <p:stCondLst>
                        <p:cond delay="indefinite"/>
                      </p:stCondLst>
                      <p:childTnLst>
                        <p:par>
                          <p:cTn id="1321" fill="hold">
                            <p:stCondLst>
                              <p:cond delay="0"/>
                            </p:stCondLst>
                            <p:childTnLst>
                              <p:par>
                                <p:cTn id="1322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23" dur="500"/>
                                        <p:tgtEl>
                                          <p:spTgt spid="1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24" dur="500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25" dur="50" decel="100000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26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2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8"/>
                  </p:tgtEl>
                </p:cond>
              </p:nextCondLst>
            </p:seq>
            <p:seq concurrent="1" nextAc="seek">
              <p:cTn id="1328" restart="whenNotActive" fill="hold" evtFilter="cancelBubble" nodeType="interactiveSeq">
                <p:stCondLst>
                  <p:cond evt="onClick" delay="0">
                    <p:tgtEl>
                      <p:spTgt spid="10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29" fill="hold">
                      <p:stCondLst>
                        <p:cond delay="0"/>
                      </p:stCondLst>
                      <p:childTnLst>
                        <p:par>
                          <p:cTn id="1330" fill="hold">
                            <p:stCondLst>
                              <p:cond delay="0"/>
                            </p:stCondLst>
                            <p:childTnLst>
                              <p:par>
                                <p:cTn id="1331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33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34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35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36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37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38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339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340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341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342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343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344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345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346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47" fill="hold">
                      <p:stCondLst>
                        <p:cond delay="indefinite"/>
                      </p:stCondLst>
                      <p:childTnLst>
                        <p:par>
                          <p:cTn id="1348" fill="hold">
                            <p:stCondLst>
                              <p:cond delay="0"/>
                            </p:stCondLst>
                            <p:childTnLst>
                              <p:par>
                                <p:cTn id="1349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50" dur="500"/>
                                        <p:tgtEl>
                                          <p:spTgt spid="1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51" dur="500"/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52" dur="50" decel="100000"/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53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5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9"/>
                  </p:tgtEl>
                </p:cond>
              </p:nextCondLst>
            </p:seq>
            <p:seq concurrent="1" nextAc="seek">
              <p:cTn id="1355" restart="whenNotActive" fill="hold" evtFilter="cancelBubble" nodeType="interactiveSeq">
                <p:stCondLst>
                  <p:cond evt="onClick" delay="0">
                    <p:tgtEl>
                      <p:spTgt spid="11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56" fill="hold">
                      <p:stCondLst>
                        <p:cond delay="0"/>
                      </p:stCondLst>
                      <p:childTnLst>
                        <p:par>
                          <p:cTn id="1357" fill="hold">
                            <p:stCondLst>
                              <p:cond delay="0"/>
                            </p:stCondLst>
                            <p:childTnLst>
                              <p:par>
                                <p:cTn id="1358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60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61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62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63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64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65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366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367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368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369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370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371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372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373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74" fill="hold">
                      <p:stCondLst>
                        <p:cond delay="indefinite"/>
                      </p:stCondLst>
                      <p:childTnLst>
                        <p:par>
                          <p:cTn id="1375" fill="hold">
                            <p:stCondLst>
                              <p:cond delay="0"/>
                            </p:stCondLst>
                            <p:childTnLst>
                              <p:par>
                                <p:cTn id="1376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77" dur="500"/>
                                        <p:tgtEl>
                                          <p:spTgt spid="1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78" dur="500"/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79" dur="50" decel="100000"/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80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8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10"/>
                  </p:tgtEl>
                </p:cond>
              </p:nextCondLst>
            </p:seq>
            <p:seq concurrent="1" nextAc="seek">
              <p:cTn id="1382" restart="whenNotActive" fill="hold" evtFilter="cancelBubble" nodeType="interactiveSeq">
                <p:stCondLst>
                  <p:cond evt="onClick" delay="0">
                    <p:tgtEl>
                      <p:spTgt spid="11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83" fill="hold">
                      <p:stCondLst>
                        <p:cond delay="0"/>
                      </p:stCondLst>
                      <p:childTnLst>
                        <p:par>
                          <p:cTn id="1384" fill="hold">
                            <p:stCondLst>
                              <p:cond delay="0"/>
                            </p:stCondLst>
                            <p:childTnLst>
                              <p:par>
                                <p:cTn id="1385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87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88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89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90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91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92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393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394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395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396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397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398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399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400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01" fill="hold">
                      <p:stCondLst>
                        <p:cond delay="indefinite"/>
                      </p:stCondLst>
                      <p:childTnLst>
                        <p:par>
                          <p:cTn id="1402" fill="hold">
                            <p:stCondLst>
                              <p:cond delay="0"/>
                            </p:stCondLst>
                            <p:childTnLst>
                              <p:par>
                                <p:cTn id="1403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404" dur="500"/>
                                        <p:tgtEl>
                                          <p:spTgt spid="1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05" dur="500"/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06" dur="50" decel="100000"/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07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40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17"/>
                  </p:tgtEl>
                </p:cond>
              </p:nextCondLst>
            </p:seq>
          </p:childTnLst>
        </p:cTn>
      </p:par>
    </p:tnLst>
    <p:bldLst>
      <p:bldP spid="44043" grpId="0" animBg="1"/>
      <p:bldP spid="44044" grpId="0" animBg="1"/>
      <p:bldP spid="44045" grpId="0" animBg="1"/>
      <p:bldP spid="44046" grpId="0" animBg="1"/>
      <p:bldP spid="44047" grpId="0" animBg="1"/>
      <p:bldP spid="44048" grpId="0" animBg="1"/>
      <p:bldP spid="44057" grpId="0" animBg="1"/>
      <p:bldP spid="44057" grpId="1" animBg="1"/>
      <p:bldP spid="44057" grpId="2" animBg="1"/>
      <p:bldP spid="44058" grpId="0" animBg="1"/>
      <p:bldP spid="44058" grpId="1" animBg="1"/>
      <p:bldP spid="44059" grpId="0" animBg="1"/>
      <p:bldP spid="44059" grpId="1" animBg="1"/>
      <p:bldP spid="44060" grpId="0" animBg="1"/>
      <p:bldP spid="44060" grpId="1" animBg="1"/>
      <p:bldP spid="44061" grpId="0" animBg="1"/>
      <p:bldP spid="44061" grpId="1" animBg="1"/>
      <p:bldP spid="44062" grpId="0" animBg="1"/>
      <p:bldP spid="44062" grpId="1" animBg="1"/>
      <p:bldP spid="32" grpId="0" animBg="1"/>
      <p:bldP spid="44" grpId="0" animBg="1"/>
      <p:bldP spid="44" grpId="1" animBg="1"/>
      <p:bldP spid="39" grpId="0" animBg="1"/>
      <p:bldP spid="39" grpId="1" animBg="1"/>
      <p:bldP spid="40" grpId="0" animBg="1"/>
      <p:bldP spid="40" grpId="1" animBg="1"/>
      <p:bldP spid="41" grpId="0" animBg="1"/>
      <p:bldP spid="41" grpId="1" animBg="1"/>
      <p:bldP spid="43" grpId="0" animBg="1"/>
      <p:bldP spid="43" grpId="1" animBg="1"/>
      <p:bldP spid="45" grpId="0" animBg="1"/>
      <p:bldP spid="45" grpId="1" animBg="1"/>
      <p:bldP spid="46" grpId="0" animBg="1"/>
      <p:bldP spid="46" grpId="1" animBg="1"/>
      <p:bldP spid="48" grpId="0" animBg="1"/>
      <p:bldP spid="48" grpId="1" animBg="1"/>
      <p:bldP spid="55" grpId="0" animBg="1"/>
      <p:bldP spid="55" grpId="1" animBg="1"/>
      <p:bldP spid="56" grpId="0" animBg="1"/>
      <p:bldP spid="56" grpId="1" animBg="1"/>
      <p:bldP spid="57" grpId="0" animBg="1"/>
      <p:bldP spid="57" grpId="1" animBg="1"/>
      <p:bldP spid="58" grpId="0" animBg="1"/>
      <p:bldP spid="58" grpId="1" animBg="1"/>
      <p:bldP spid="59" grpId="0" animBg="1"/>
      <p:bldP spid="59" grpId="1" animBg="1"/>
      <p:bldP spid="60" grpId="0" animBg="1"/>
      <p:bldP spid="60" grpId="1" animBg="1"/>
      <p:bldP spid="62" grpId="0" animBg="1"/>
      <p:bldP spid="62" grpId="1" animBg="1"/>
      <p:bldP spid="69" grpId="0" animBg="1"/>
      <p:bldP spid="69" grpId="1" animBg="1"/>
      <p:bldP spid="70" grpId="0" animBg="1"/>
      <p:bldP spid="70" grpId="1" animBg="1"/>
      <p:bldP spid="71" grpId="0" animBg="1"/>
      <p:bldP spid="71" grpId="1" animBg="1"/>
      <p:bldP spid="72" grpId="0" animBg="1"/>
      <p:bldP spid="72" grpId="1" animBg="1"/>
      <p:bldP spid="73" grpId="0" animBg="1"/>
      <p:bldP spid="73" grpId="1" animBg="1"/>
      <p:bldP spid="74" grpId="0" animBg="1"/>
      <p:bldP spid="74" grpId="1" animBg="1"/>
      <p:bldP spid="76" grpId="0" animBg="1"/>
      <p:bldP spid="76" grpId="1" animBg="1"/>
      <p:bldP spid="83" grpId="0" animBg="1"/>
      <p:bldP spid="83" grpId="1" animBg="1"/>
      <p:bldP spid="84" grpId="0" animBg="1"/>
      <p:bldP spid="84" grpId="1" animBg="1"/>
      <p:bldP spid="85" grpId="0" animBg="1"/>
      <p:bldP spid="85" grpId="1" animBg="1"/>
      <p:bldP spid="86" grpId="0" animBg="1"/>
      <p:bldP spid="86" grpId="1" animBg="1"/>
      <p:bldP spid="87" grpId="0" animBg="1"/>
      <p:bldP spid="87" grpId="1" animBg="1"/>
      <p:bldP spid="88" grpId="0" animBg="1"/>
      <p:bldP spid="88" grpId="1" animBg="1"/>
      <p:bldP spid="90" grpId="0" animBg="1"/>
      <p:bldP spid="90" grpId="1" animBg="1"/>
      <p:bldP spid="97" grpId="0" animBg="1"/>
      <p:bldP spid="97" grpId="1" animBg="1"/>
      <p:bldP spid="98" grpId="0" animBg="1"/>
      <p:bldP spid="98" grpId="1" animBg="1"/>
      <p:bldP spid="99" grpId="0" animBg="1"/>
      <p:bldP spid="99" grpId="1" animBg="1"/>
      <p:bldP spid="100" grpId="0" animBg="1"/>
      <p:bldP spid="100" grpId="1" animBg="1"/>
      <p:bldP spid="101" grpId="0" animBg="1"/>
      <p:bldP spid="101" grpId="1" animBg="1"/>
      <p:bldP spid="102" grpId="0" animBg="1"/>
      <p:bldP spid="102" grpId="1" animBg="1"/>
      <p:bldP spid="104" grpId="0" animBg="1"/>
      <p:bldP spid="104" grpId="1" animBg="1"/>
      <p:bldP spid="111" grpId="0" animBg="1"/>
      <p:bldP spid="111" grpId="1" animBg="1"/>
      <p:bldP spid="112" grpId="0" animBg="1"/>
      <p:bldP spid="112" grpId="1" animBg="1"/>
      <p:bldP spid="113" grpId="0" animBg="1"/>
      <p:bldP spid="113" grpId="1" animBg="1"/>
      <p:bldP spid="114" grpId="0" animBg="1"/>
      <p:bldP spid="114" grpId="1" animBg="1"/>
      <p:bldP spid="115" grpId="0" animBg="1"/>
      <p:bldP spid="115" grpId="1" animBg="1"/>
      <p:bldP spid="116" grpId="0" animBg="1"/>
      <p:bldP spid="116" grpId="1" animBg="1"/>
      <p:bldP spid="118" grpId="0" animBg="1"/>
      <p:bldP spid="118" grpId="1" animBg="1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03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fr-FR" dirty="0" smtClean="0"/>
              <a:t>7</a:t>
            </a:r>
            <a:endParaRPr lang="fr-FR" dirty="0"/>
          </a:p>
        </p:txBody>
      </p:sp>
      <p:sp>
        <p:nvSpPr>
          <p:cNvPr id="44035" name="AutoShape 3">
            <a:hlinkClick r:id="" action="ppaction://noaction" highlightClick="1"/>
          </p:cNvPr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actionButtonBlank">
            <a:avLst/>
          </a:prstGeom>
          <a:gradFill rotWithShape="1"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fr-FR"/>
          </a:p>
        </p:txBody>
      </p:sp>
      <p:sp>
        <p:nvSpPr>
          <p:cNvPr id="44043" name="AutoShape 11">
            <a:hlinkClick r:id="" action="ppaction://noaction" highlightClick="1"/>
          </p:cNvPr>
          <p:cNvSpPr>
            <a:spLocks noChangeArrowheads="1"/>
          </p:cNvSpPr>
          <p:nvPr/>
        </p:nvSpPr>
        <p:spPr bwMode="auto">
          <a:xfrm>
            <a:off x="2973372" y="434934"/>
            <a:ext cx="466725" cy="468312"/>
          </a:xfrm>
          <a:prstGeom prst="actionButtonBlank">
            <a:avLst/>
          </a:prstGeom>
          <a:gradFill rotWithShape="1">
            <a:gsLst>
              <a:gs pos="0">
                <a:srgbClr val="FFC000"/>
              </a:gs>
              <a:gs pos="100000">
                <a:srgbClr val="D09502"/>
              </a:gs>
            </a:gsLst>
            <a:path path="rect">
              <a:fillToRect l="50000" t="50000" r="50000" b="50000"/>
            </a:path>
          </a:gradFill>
          <a:ln w="9525">
            <a:noFill/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</p:spPr>
        <p:txBody>
          <a:bodyPr wrap="none" anchor="ctr"/>
          <a:lstStyle/>
          <a:p>
            <a:pPr algn="ctr"/>
            <a:r>
              <a:rPr lang="fr-FR" sz="2800" dirty="0" smtClean="0">
                <a:latin typeface="Arial Rounded MT Bold" pitchFamily="34" charset="0"/>
              </a:rPr>
              <a:t>S</a:t>
            </a:r>
            <a:endParaRPr lang="fr-FR" sz="2800" dirty="0">
              <a:latin typeface="Arial Rounded MT Bold" pitchFamily="34" charset="0"/>
            </a:endParaRPr>
          </a:p>
        </p:txBody>
      </p:sp>
      <p:sp>
        <p:nvSpPr>
          <p:cNvPr id="44044" name="AutoShape 12">
            <a:hlinkClick r:id="" action="ppaction://noaction" highlightClick="1"/>
          </p:cNvPr>
          <p:cNvSpPr>
            <a:spLocks noChangeArrowheads="1"/>
          </p:cNvSpPr>
          <p:nvPr/>
        </p:nvSpPr>
        <p:spPr bwMode="auto">
          <a:xfrm>
            <a:off x="3440097" y="434934"/>
            <a:ext cx="466725" cy="468312"/>
          </a:xfrm>
          <a:prstGeom prst="actionButtonBlank">
            <a:avLst/>
          </a:prstGeom>
          <a:gradFill rotWithShape="1">
            <a:gsLst>
              <a:gs pos="0">
                <a:srgbClr val="FFC000"/>
              </a:gs>
              <a:gs pos="100000">
                <a:srgbClr val="D09502"/>
              </a:gs>
            </a:gsLst>
            <a:path path="rect">
              <a:fillToRect l="50000" t="50000" r="50000" b="50000"/>
            </a:path>
          </a:gradFill>
          <a:ln w="9525">
            <a:noFill/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</p:spPr>
        <p:txBody>
          <a:bodyPr wrap="none" anchor="ctr"/>
          <a:lstStyle/>
          <a:p>
            <a:pPr algn="ctr"/>
            <a:r>
              <a:rPr lang="fr-FR" sz="2800" dirty="0" smtClean="0">
                <a:latin typeface="Arial Rounded MT Bold" pitchFamily="34" charset="0"/>
              </a:rPr>
              <a:t>I</a:t>
            </a:r>
            <a:endParaRPr lang="fr-FR" sz="2800" dirty="0">
              <a:latin typeface="Arial Rounded MT Bold" pitchFamily="34" charset="0"/>
            </a:endParaRPr>
          </a:p>
        </p:txBody>
      </p:sp>
      <p:sp>
        <p:nvSpPr>
          <p:cNvPr id="44045" name="AutoShape 13">
            <a:hlinkClick r:id="" action="ppaction://noaction" highlightClick="1"/>
          </p:cNvPr>
          <p:cNvSpPr>
            <a:spLocks noChangeArrowheads="1"/>
          </p:cNvSpPr>
          <p:nvPr/>
        </p:nvSpPr>
        <p:spPr bwMode="auto">
          <a:xfrm>
            <a:off x="3906822" y="434934"/>
            <a:ext cx="466725" cy="468312"/>
          </a:xfrm>
          <a:prstGeom prst="actionButtonBlank">
            <a:avLst/>
          </a:prstGeom>
          <a:gradFill rotWithShape="1">
            <a:gsLst>
              <a:gs pos="0">
                <a:srgbClr val="FFC000"/>
              </a:gs>
              <a:gs pos="100000">
                <a:srgbClr val="D09502"/>
              </a:gs>
            </a:gsLst>
            <a:path path="rect">
              <a:fillToRect l="50000" t="50000" r="50000" b="50000"/>
            </a:path>
          </a:gradFill>
          <a:ln w="9525">
            <a:noFill/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</p:spPr>
        <p:txBody>
          <a:bodyPr wrap="none" anchor="ctr"/>
          <a:lstStyle/>
          <a:p>
            <a:pPr algn="ctr"/>
            <a:r>
              <a:rPr lang="fr-FR" sz="2800" dirty="0" smtClean="0">
                <a:latin typeface="Arial Rounded MT Bold" pitchFamily="34" charset="0"/>
              </a:rPr>
              <a:t>X</a:t>
            </a:r>
            <a:endParaRPr lang="fr-FR" sz="2800" dirty="0">
              <a:latin typeface="Arial Rounded MT Bold" pitchFamily="34" charset="0"/>
            </a:endParaRPr>
          </a:p>
        </p:txBody>
      </p:sp>
      <p:sp>
        <p:nvSpPr>
          <p:cNvPr id="44046" name="AutoShape 14">
            <a:hlinkClick r:id="" action="ppaction://noaction" highlightClick="1"/>
          </p:cNvPr>
          <p:cNvSpPr>
            <a:spLocks noChangeArrowheads="1"/>
          </p:cNvSpPr>
          <p:nvPr/>
        </p:nvSpPr>
        <p:spPr bwMode="auto">
          <a:xfrm>
            <a:off x="4373547" y="434934"/>
            <a:ext cx="466725" cy="468312"/>
          </a:xfrm>
          <a:prstGeom prst="actionButtonBlank">
            <a:avLst/>
          </a:prstGeom>
          <a:gradFill rotWithShape="1">
            <a:gsLst>
              <a:gs pos="0">
                <a:srgbClr val="FFC000"/>
              </a:gs>
              <a:gs pos="100000">
                <a:srgbClr val="D09502"/>
              </a:gs>
            </a:gsLst>
            <a:path path="rect">
              <a:fillToRect l="50000" t="50000" r="50000" b="50000"/>
            </a:path>
          </a:gradFill>
          <a:ln w="9525">
            <a:noFill/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</p:spPr>
        <p:txBody>
          <a:bodyPr wrap="none" anchor="ctr"/>
          <a:lstStyle/>
          <a:p>
            <a:pPr algn="ctr"/>
            <a:r>
              <a:rPr lang="fr-FR" sz="2800" dirty="0" smtClean="0">
                <a:latin typeface="Arial Rounded MT Bold" pitchFamily="34" charset="0"/>
              </a:rPr>
              <a:t>I</a:t>
            </a:r>
            <a:endParaRPr lang="fr-FR" sz="2800" dirty="0">
              <a:latin typeface="Arial Rounded MT Bold" pitchFamily="34" charset="0"/>
            </a:endParaRPr>
          </a:p>
        </p:txBody>
      </p:sp>
      <p:sp>
        <p:nvSpPr>
          <p:cNvPr id="44047" name="AutoShape 15">
            <a:hlinkClick r:id="" action="ppaction://noaction" highlightClick="1"/>
          </p:cNvPr>
          <p:cNvSpPr>
            <a:spLocks noChangeArrowheads="1"/>
          </p:cNvSpPr>
          <p:nvPr/>
        </p:nvSpPr>
        <p:spPr bwMode="auto">
          <a:xfrm>
            <a:off x="4840272" y="434934"/>
            <a:ext cx="466725" cy="468312"/>
          </a:xfrm>
          <a:prstGeom prst="actionButtonBlank">
            <a:avLst/>
          </a:prstGeom>
          <a:gradFill rotWithShape="1">
            <a:gsLst>
              <a:gs pos="0">
                <a:srgbClr val="FFC000"/>
              </a:gs>
              <a:gs pos="100000">
                <a:srgbClr val="D09502"/>
              </a:gs>
            </a:gsLst>
            <a:path path="rect">
              <a:fillToRect l="50000" t="50000" r="50000" b="50000"/>
            </a:path>
          </a:gradFill>
          <a:ln w="9525">
            <a:noFill/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</p:spPr>
        <p:txBody>
          <a:bodyPr wrap="none" anchor="ctr"/>
          <a:lstStyle/>
          <a:p>
            <a:pPr algn="ctr"/>
            <a:r>
              <a:rPr lang="fr-FR" sz="2800" dirty="0" smtClean="0">
                <a:latin typeface="Arial Rounded MT Bold" pitchFamily="34" charset="0"/>
              </a:rPr>
              <a:t>E</a:t>
            </a:r>
            <a:endParaRPr lang="fr-FR" sz="2800" dirty="0">
              <a:latin typeface="Arial Rounded MT Bold" pitchFamily="34" charset="0"/>
            </a:endParaRPr>
          </a:p>
        </p:txBody>
      </p:sp>
      <p:sp>
        <p:nvSpPr>
          <p:cNvPr id="44048" name="AutoShape 16">
            <a:hlinkClick r:id="" action="ppaction://noaction" highlightClick="1"/>
          </p:cNvPr>
          <p:cNvSpPr>
            <a:spLocks noChangeArrowheads="1"/>
          </p:cNvSpPr>
          <p:nvPr/>
        </p:nvSpPr>
        <p:spPr bwMode="auto">
          <a:xfrm>
            <a:off x="5291134" y="434934"/>
            <a:ext cx="466725" cy="468312"/>
          </a:xfrm>
          <a:prstGeom prst="actionButtonBlank">
            <a:avLst/>
          </a:prstGeom>
          <a:gradFill rotWithShape="1">
            <a:gsLst>
              <a:gs pos="0">
                <a:srgbClr val="FFC000"/>
              </a:gs>
              <a:gs pos="100000">
                <a:srgbClr val="D09502"/>
              </a:gs>
            </a:gsLst>
            <a:path path="rect">
              <a:fillToRect l="50000" t="50000" r="50000" b="50000"/>
            </a:path>
          </a:gradFill>
          <a:ln w="9525">
            <a:noFill/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</p:spPr>
        <p:txBody>
          <a:bodyPr wrap="none" anchor="ctr"/>
          <a:lstStyle/>
          <a:p>
            <a:pPr algn="ctr"/>
            <a:r>
              <a:rPr lang="fr-FR" sz="2800" dirty="0" smtClean="0">
                <a:latin typeface="Arial Rounded MT Bold" pitchFamily="34" charset="0"/>
              </a:rPr>
              <a:t>M</a:t>
            </a:r>
            <a:endParaRPr lang="fr-FR" sz="2800" dirty="0">
              <a:latin typeface="Arial Rounded MT Bold" pitchFamily="34" charset="0"/>
            </a:endParaRPr>
          </a:p>
        </p:txBody>
      </p:sp>
      <p:pic>
        <p:nvPicPr>
          <p:cNvPr id="44049" name="Picture 17" descr="ok5">
            <a:hlinkClick r:id="" action="ppaction://noaction">
              <a:snd r:embed="rId3" name="laser.wav" builtIn="1"/>
            </a:hlinkClick>
          </p:cNvPr>
          <p:cNvPicPr>
            <a:picLocks noChangeAspect="1" noChangeArrowheads="1" noCrop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>
            <a:off x="7383501" y="2443149"/>
            <a:ext cx="828675" cy="468313"/>
          </a:xfrm>
          <a:prstGeom prst="rect">
            <a:avLst/>
          </a:prstGeom>
          <a:noFill/>
        </p:spPr>
      </p:pic>
      <p:pic>
        <p:nvPicPr>
          <p:cNvPr id="44050" name="Picture 18" descr="fleche_58"/>
          <p:cNvPicPr>
            <a:picLocks noChangeAspect="1" noChangeArrowheads="1" noCrop="1"/>
          </p:cNvPicPr>
          <p:nvPr/>
        </p:nvPicPr>
        <p:blipFill>
          <a:blip r:embed="rId5"/>
          <a:srcRect/>
          <a:stretch>
            <a:fillRect/>
          </a:stretch>
        </p:blipFill>
        <p:spPr bwMode="auto">
          <a:xfrm>
            <a:off x="8496300" y="3300413"/>
            <a:ext cx="447675" cy="257175"/>
          </a:xfrm>
          <a:prstGeom prst="rect">
            <a:avLst/>
          </a:prstGeom>
          <a:noFill/>
        </p:spPr>
      </p:pic>
      <p:sp>
        <p:nvSpPr>
          <p:cNvPr id="44051" name="Rectangle 19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892402" y="2260584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44052" name="Rectangle 2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892402" y="2727309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44053" name="Rectangle 21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892402" y="3195622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I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44054" name="Rectangle 22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892402" y="3663934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I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44055" name="Rectangle 23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892402" y="4132247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M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44056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892402" y="4600559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S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44057" name="Rectangle 25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892402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44058" name="Rectangle 26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892402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44059" name="Rectangle 27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892402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I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44060" name="Rectangle 28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892402" y="1238220"/>
            <a:ext cx="466725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I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44061" name="Rectangle 29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892402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M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44062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892402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S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32" name="AutoShape 16">
            <a:hlinkClick r:id="" action="ppaction://noaction" highlightClick="1"/>
          </p:cNvPr>
          <p:cNvSpPr>
            <a:spLocks noChangeArrowheads="1"/>
          </p:cNvSpPr>
          <p:nvPr/>
        </p:nvSpPr>
        <p:spPr bwMode="auto">
          <a:xfrm>
            <a:off x="5748360" y="434934"/>
            <a:ext cx="466725" cy="468312"/>
          </a:xfrm>
          <a:prstGeom prst="actionButtonBlank">
            <a:avLst/>
          </a:prstGeom>
          <a:gradFill rotWithShape="1">
            <a:gsLst>
              <a:gs pos="0">
                <a:srgbClr val="FFC000"/>
              </a:gs>
              <a:gs pos="100000">
                <a:srgbClr val="D09502"/>
              </a:gs>
            </a:gsLst>
            <a:path path="rect">
              <a:fillToRect l="50000" t="50000" r="50000" b="50000"/>
            </a:path>
          </a:gradFill>
          <a:ln w="9525">
            <a:noFill/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</p:spPr>
        <p:txBody>
          <a:bodyPr wrap="none" anchor="ctr"/>
          <a:lstStyle/>
          <a:p>
            <a:pPr algn="ctr"/>
            <a:r>
              <a:rPr lang="fr-FR" sz="2800" dirty="0" smtClean="0">
                <a:latin typeface="Arial Rounded MT Bold" pitchFamily="34" charset="0"/>
              </a:rPr>
              <a:t>E</a:t>
            </a:r>
            <a:endParaRPr lang="fr-FR" sz="2800" dirty="0">
              <a:latin typeface="Arial Rounded MT Bold" pitchFamily="34" charset="0"/>
            </a:endParaRPr>
          </a:p>
        </p:txBody>
      </p:sp>
      <p:sp>
        <p:nvSpPr>
          <p:cNvPr id="42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892402" y="5072085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X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44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892402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X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pic>
        <p:nvPicPr>
          <p:cNvPr id="35" name="Image 34" descr="interrog01.gif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1358856" y="5838858"/>
            <a:ext cx="506409" cy="506409"/>
          </a:xfrm>
          <a:prstGeom prst="rect">
            <a:avLst/>
          </a:prstGeom>
        </p:spPr>
      </p:pic>
      <p:sp>
        <p:nvSpPr>
          <p:cNvPr id="36" name="ZoneTexte 35"/>
          <p:cNvSpPr txBox="1"/>
          <p:nvPr/>
        </p:nvSpPr>
        <p:spPr>
          <a:xfrm>
            <a:off x="0" y="6386553"/>
            <a:ext cx="3586149" cy="380480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</p:spPr>
        <p:txBody>
          <a:bodyPr wrap="square" lIns="36000" tIns="36000" rIns="36000" bIns="36000" rtlCol="0" anchor="ctr" anchorCtr="0">
            <a:spAutoFit/>
          </a:bodyPr>
          <a:lstStyle/>
          <a:p>
            <a:pPr algn="ctr"/>
            <a:r>
              <a:rPr lang="fr-FR" sz="2000" dirty="0" smtClean="0">
                <a:latin typeface="Arial Rounded MT Bold" pitchFamily="34" charset="0"/>
              </a:rPr>
              <a:t>une place dans un concours</a:t>
            </a:r>
            <a:endParaRPr lang="fr-FR" sz="2000" dirty="0">
              <a:latin typeface="Arial Rounded MT Bold" pitchFamily="34" charset="0"/>
            </a:endParaRPr>
          </a:p>
        </p:txBody>
      </p:sp>
      <p:sp>
        <p:nvSpPr>
          <p:cNvPr id="30" name="Rectangle 19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367071" y="2260584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31" name="Rectangle 2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367071" y="2727309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33" name="Rectangle 21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367071" y="3195622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I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34" name="Rectangle 22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367071" y="3663934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I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37" name="Rectangle 23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367071" y="4132247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M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38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367071" y="4600559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S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39" name="Rectangle 25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367071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40" name="Rectangle 26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367071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41" name="Rectangle 27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367071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I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43" name="Rectangle 28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367071" y="1238220"/>
            <a:ext cx="466725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I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45" name="Rectangle 29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367071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M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46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367071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S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47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367071" y="5072085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X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48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367071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X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49" name="Rectangle 19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841740" y="2260584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50" name="Rectangle 2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841740" y="2727309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51" name="Rectangle 21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841740" y="3195622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I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52" name="Rectangle 22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841740" y="3663934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I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53" name="Rectangle 23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841740" y="4132247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M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54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841740" y="4600559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S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55" name="Rectangle 25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841740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56" name="Rectangle 26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841740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57" name="Rectangle 27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841740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I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58" name="Rectangle 28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841740" y="1238220"/>
            <a:ext cx="466725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I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59" name="Rectangle 29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841740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M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60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841740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S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61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841740" y="5072085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X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62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841740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X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63" name="Rectangle 19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316409" y="2260584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64" name="Rectangle 2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316409" y="2727309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65" name="Rectangle 21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316409" y="3195622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I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66" name="Rectangle 22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316409" y="3663934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I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67" name="Rectangle 23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316409" y="4132247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M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68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316409" y="4600559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S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69" name="Rectangle 25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316409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70" name="Rectangle 26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316409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71" name="Rectangle 27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316409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I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72" name="Rectangle 28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316409" y="1238220"/>
            <a:ext cx="466725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I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73" name="Rectangle 29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316409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M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74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316409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S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75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316409" y="5072085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X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76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316409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X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77" name="Rectangle 19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791078" y="2260584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78" name="Rectangle 2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791078" y="2727309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79" name="Rectangle 21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791078" y="3195622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I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80" name="Rectangle 22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791078" y="3663934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I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81" name="Rectangle 23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791078" y="4132247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M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82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791078" y="4600559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S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83" name="Rectangle 25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791078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84" name="Rectangle 26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791078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85" name="Rectangle 27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791078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I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86" name="Rectangle 28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791078" y="1238220"/>
            <a:ext cx="466725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I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87" name="Rectangle 29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791078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M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88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791078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S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89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791078" y="5072085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X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90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791078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X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91" name="Rectangle 19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265747" y="2260584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92" name="Rectangle 2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265747" y="2727309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93" name="Rectangle 21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265747" y="3195622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I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94" name="Rectangle 22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265747" y="3663934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I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95" name="Rectangle 23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265747" y="4132247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M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96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265747" y="4600559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S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97" name="Rectangle 25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265747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98" name="Rectangle 26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265747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99" name="Rectangle 27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265747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I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00" name="Rectangle 28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265747" y="1238220"/>
            <a:ext cx="466725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I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01" name="Rectangle 29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265747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M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02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265747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S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03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265747" y="5072085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X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04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265747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X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05" name="Rectangle 19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740416" y="2260584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06" name="Rectangle 2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740416" y="2727309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07" name="Rectangle 21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740416" y="3195622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I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08" name="Rectangle 22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740416" y="3663934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I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09" name="Rectangle 23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740416" y="4132247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M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10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740416" y="4600559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S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11" name="Rectangle 25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740416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12" name="Rectangle 26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740416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13" name="Rectangle 27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740416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I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14" name="Rectangle 28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740416" y="1238220"/>
            <a:ext cx="466725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I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15" name="Rectangle 29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740416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M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16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740416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S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17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740416" y="5072085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X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18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740416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X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19" name="Rectangle 31">
            <a:hlinkClick r:id="" action="ppaction://noaction">
              <a:snd r:embed="rId8" name="arrow.wav" builtIn="1"/>
            </a:hlinkClick>
          </p:cNvPr>
          <p:cNvSpPr>
            <a:spLocks noChangeArrowheads="1"/>
          </p:cNvSpPr>
          <p:nvPr/>
        </p:nvSpPr>
        <p:spPr bwMode="auto">
          <a:xfrm>
            <a:off x="2910658" y="1238220"/>
            <a:ext cx="3322683" cy="468312"/>
          </a:xfrm>
          <a:prstGeom prst="rect">
            <a:avLst/>
          </a:prstGeom>
          <a:solidFill>
            <a:schemeClr val="accent1">
              <a:alpha val="0"/>
            </a:schemeClr>
          </a:solidFill>
          <a:ln w="12700">
            <a:solidFill>
              <a:srgbClr val="FFCC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fr-FR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4405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3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4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5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6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7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8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9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20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4" dur="500"/>
                                        <p:tgtEl>
                                          <p:spTgt spid="4405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500"/>
                                        <p:tgtEl>
                                          <p:spTgt spid="440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" decel="100000"/>
                                        <p:tgtEl>
                                          <p:spTgt spid="440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4051"/>
                  </p:tgtEl>
                </p:cond>
              </p:nextCondLst>
            </p:seq>
            <p:seq concurrent="1" nextAc="seek">
              <p:cTn id="29" restart="whenNotActive" fill="hold" evtFilter="cancelBubble" nodeType="interactiveSeq">
                <p:stCondLst>
                  <p:cond evt="onClick" delay="0">
                    <p:tgtEl>
                      <p:spTgt spid="4405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0" fill="hold">
                      <p:stCondLst>
                        <p:cond delay="0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4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5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40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41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2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43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4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45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6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47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1" dur="500"/>
                                        <p:tgtEl>
                                          <p:spTgt spid="4405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2" dur="500"/>
                                        <p:tgtEl>
                                          <p:spTgt spid="440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50" decel="100000"/>
                                        <p:tgtEl>
                                          <p:spTgt spid="440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4052"/>
                  </p:tgtEl>
                </p:cond>
              </p:nextCondLst>
            </p:seq>
            <p:seq concurrent="1" nextAc="seek">
              <p:cTn id="56" restart="whenNotActive" fill="hold" evtFilter="cancelBubble" nodeType="interactiveSeq">
                <p:stCondLst>
                  <p:cond evt="onClick" delay="0">
                    <p:tgtEl>
                      <p:spTgt spid="4405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7" fill="hold">
                      <p:stCondLst>
                        <p:cond delay="0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1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2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67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68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9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70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1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72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3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74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>
                      <p:stCondLst>
                        <p:cond delay="indefinite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8" dur="500"/>
                                        <p:tgtEl>
                                          <p:spTgt spid="4405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9" dur="500"/>
                                        <p:tgtEl>
                                          <p:spTgt spid="440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50" decel="100000"/>
                                        <p:tgtEl>
                                          <p:spTgt spid="440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4053"/>
                  </p:tgtEl>
                </p:cond>
              </p:nextCondLst>
            </p:seq>
            <p:seq concurrent="1" nextAc="seek">
              <p:cTn id="83" restart="whenNotActive" fill="hold" evtFilter="cancelBubble" nodeType="interactiveSeq">
                <p:stCondLst>
                  <p:cond evt="onClick" delay="0">
                    <p:tgtEl>
                      <p:spTgt spid="4405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4" fill="hold">
                      <p:stCondLst>
                        <p:cond delay="0"/>
                      </p:stCondLst>
                      <p:childTnLst>
                        <p:par>
                          <p:cTn id="85" fill="hold">
                            <p:stCondLst>
                              <p:cond delay="0"/>
                            </p:stCondLst>
                            <p:childTnLst>
                              <p:par>
                                <p:cTn id="86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8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9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94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95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6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97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8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99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00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01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2" fill="hold">
                      <p:stCondLst>
                        <p:cond delay="indefinite"/>
                      </p:stCondLst>
                      <p:childTnLst>
                        <p:par>
                          <p:cTn id="103" fill="hold">
                            <p:stCondLst>
                              <p:cond delay="0"/>
                            </p:stCondLst>
                            <p:childTnLst>
                              <p:par>
                                <p:cTn id="104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5" dur="500"/>
                                        <p:tgtEl>
                                          <p:spTgt spid="4406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500"/>
                                        <p:tgtEl>
                                          <p:spTgt spid="440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50" decel="100000"/>
                                        <p:tgtEl>
                                          <p:spTgt spid="440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4054"/>
                  </p:tgtEl>
                </p:cond>
              </p:nextCondLst>
            </p:seq>
            <p:seq concurrent="1" nextAc="seek">
              <p:cTn id="110" restart="whenNotActive" fill="hold" evtFilter="cancelBubble" nodeType="interactiveSeq">
                <p:stCondLst>
                  <p:cond evt="onClick" delay="0">
                    <p:tgtEl>
                      <p:spTgt spid="4405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1" fill="hold">
                      <p:stCondLst>
                        <p:cond delay="0"/>
                      </p:stCondLst>
                      <p:childTnLst>
                        <p:par>
                          <p:cTn id="112" fill="hold">
                            <p:stCondLst>
                              <p:cond delay="0"/>
                            </p:stCondLst>
                            <p:childTnLst>
                              <p:par>
                                <p:cTn id="113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5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6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7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8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9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0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21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22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3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24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5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26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7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28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9" fill="hold">
                      <p:stCondLst>
                        <p:cond delay="indefinite"/>
                      </p:stCondLst>
                      <p:childTnLst>
                        <p:par>
                          <p:cTn id="130" fill="hold">
                            <p:stCondLst>
                              <p:cond delay="0"/>
                            </p:stCondLst>
                            <p:childTnLst>
                              <p:par>
                                <p:cTn id="131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2" dur="500"/>
                                        <p:tgtEl>
                                          <p:spTgt spid="4406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3" dur="500"/>
                                        <p:tgtEl>
                                          <p:spTgt spid="440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4" dur="50" decel="100000"/>
                                        <p:tgtEl>
                                          <p:spTgt spid="440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5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4055"/>
                  </p:tgtEl>
                </p:cond>
              </p:nextCondLst>
            </p:seq>
            <p:seq concurrent="1" nextAc="seek">
              <p:cTn id="137" restart="whenNotActive" fill="hold" evtFilter="cancelBubble" nodeType="interactiveSeq">
                <p:stCondLst>
                  <p:cond evt="onClick" delay="0">
                    <p:tgtEl>
                      <p:spTgt spid="4404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8" fill="hold">
                      <p:stCondLst>
                        <p:cond delay="0"/>
                      </p:stCondLst>
                      <p:childTnLst>
                        <p:par>
                          <p:cTn id="139" fill="hold">
                            <p:stCondLst>
                              <p:cond delay="0"/>
                            </p:stCondLst>
                            <p:childTnLst>
                              <p:par>
                                <p:cTn id="140" presetID="56" presetClass="entr" presetSubtype="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by="(-#ppt_w*2)" calcmode="lin" valueType="num">
                                      <p:cBhvr rctx="PPT">
                                        <p:cTn id="142" dur="25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</p:anim>
                                    <p:anim by="(#ppt_w*0.50)" calcmode="lin" valueType="num">
                                      <p:cBhvr>
                                        <p:cTn id="143" dur="25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(-#ppt_h/2)" to="(#ppt_y)" calcmode="lin" valueType="num">
                                      <p:cBhvr>
                                        <p:cTn id="144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</p:anim>
                                    <p:animRot by="21600000">
                                      <p:cBhvr>
                                        <p:cTn id="145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6" fill="hold">
                            <p:stCondLst>
                              <p:cond delay="500"/>
                            </p:stCondLst>
                            <p:childTnLst>
                              <p:par>
                                <p:cTn id="147" presetID="56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by="(-#ppt_w*2)" calcmode="lin" valueType="num">
                                      <p:cBhvr rctx="PPT">
                                        <p:cTn id="149" dur="25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</p:anim>
                                    <p:anim by="(#ppt_w*0.50)" calcmode="lin" valueType="num">
                                      <p:cBhvr>
                                        <p:cTn id="150" dur="25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(-#ppt_h/2)" to="(#ppt_y)" calcmode="lin" valueType="num">
                                      <p:cBhvr>
                                        <p:cTn id="151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</p:anim>
                                    <p:animRot by="21600000">
                                      <p:cBhvr>
                                        <p:cTn id="152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3" fill="hold">
                            <p:stCondLst>
                              <p:cond delay="1000"/>
                            </p:stCondLst>
                            <p:childTnLst>
                              <p:par>
                                <p:cTn id="154" presetID="56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by="(-#ppt_w*2)" calcmode="lin" valueType="num">
                                      <p:cBhvr rctx="PPT">
                                        <p:cTn id="156" dur="25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</p:anim>
                                    <p:anim by="(#ppt_w*0.50)" calcmode="lin" valueType="num">
                                      <p:cBhvr>
                                        <p:cTn id="157" dur="25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(-#ppt_h/2)" to="(#ppt_y)" calcmode="lin" valueType="num">
                                      <p:cBhvr>
                                        <p:cTn id="158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</p:anim>
                                    <p:animRot by="21600000">
                                      <p:cBhvr>
                                        <p:cTn id="159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0" fill="hold">
                            <p:stCondLst>
                              <p:cond delay="1500"/>
                            </p:stCondLst>
                            <p:childTnLst>
                              <p:par>
                                <p:cTn id="161" presetID="56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by="(-#ppt_w*2)" calcmode="lin" valueType="num">
                                      <p:cBhvr rctx="PPT">
                                        <p:cTn id="163" dur="25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</p:anim>
                                    <p:anim by="(#ppt_w*0.50)" calcmode="lin" valueType="num">
                                      <p:cBhvr>
                                        <p:cTn id="164" dur="25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(-#ppt_h/2)" to="(#ppt_y)" calcmode="lin" valueType="num">
                                      <p:cBhvr>
                                        <p:cTn id="165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</p:anim>
                                    <p:animRot by="21600000">
                                      <p:cBhvr>
                                        <p:cTn id="166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7" fill="hold">
                            <p:stCondLst>
                              <p:cond delay="2000"/>
                            </p:stCondLst>
                            <p:childTnLst>
                              <p:par>
                                <p:cTn id="168" presetID="56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by="(-#ppt_w*2)" calcmode="lin" valueType="num">
                                      <p:cBhvr rctx="PPT">
                                        <p:cTn id="170" dur="25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</p:anim>
                                    <p:anim by="(#ppt_w*0.50)" calcmode="lin" valueType="num">
                                      <p:cBhvr>
                                        <p:cTn id="171" dur="25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(-#ppt_h/2)" to="(#ppt_y)" calcmode="lin" valueType="num">
                                      <p:cBhvr>
                                        <p:cTn id="172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</p:anim>
                                    <p:animRot by="21600000">
                                      <p:cBhvr>
                                        <p:cTn id="173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4" fill="hold">
                            <p:stCondLst>
                              <p:cond delay="2500"/>
                            </p:stCondLst>
                            <p:childTnLst>
                              <p:par>
                                <p:cTn id="175" presetID="56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by="(-#ppt_w*2)" calcmode="lin" valueType="num">
                                      <p:cBhvr rctx="PPT">
                                        <p:cTn id="177" dur="25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</p:anim>
                                    <p:anim by="(#ppt_w*0.50)" calcmode="lin" valueType="num">
                                      <p:cBhvr>
                                        <p:cTn id="178" dur="25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(-#ppt_h/2)" to="(#ppt_y)" calcmode="lin" valueType="num">
                                      <p:cBhvr>
                                        <p:cTn id="179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</p:anim>
                                    <p:animRot by="21600000">
                                      <p:cBhvr>
                                        <p:cTn id="180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1" fill="hold">
                            <p:stCondLst>
                              <p:cond delay="3000"/>
                            </p:stCondLst>
                            <p:childTnLst>
                              <p:par>
                                <p:cTn id="182" presetID="56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by="(-#ppt_w*2)" calcmode="lin" valueType="num">
                                      <p:cBhvr rctx="PPT">
                                        <p:cTn id="184" dur="25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</p:anim>
                                    <p:anim by="(#ppt_w*0.50)" calcmode="lin" valueType="num">
                                      <p:cBhvr>
                                        <p:cTn id="185" dur="25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(-#ppt_h/2)" to="(#ppt_y)" calcmode="lin" valueType="num">
                                      <p:cBhvr>
                                        <p:cTn id="186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</p:anim>
                                    <p:animRot by="21600000">
                                      <p:cBhvr>
                                        <p:cTn id="187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8" fill="hold">
                            <p:stCondLst>
                              <p:cond delay="3500"/>
                            </p:stCondLst>
                            <p:childTnLst>
                              <p:par>
                                <p:cTn id="189" presetID="34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from="(-#ppt_w/2)" to="(#ppt_x)" calcmode="lin" valueType="num">
                                      <p:cBhvr>
                                        <p:cTn id="191" dur="6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0" to="-1.0" calcmode="lin" valueType="num">
                                      <p:cBhvr>
                                        <p:cTn id="192" dur="200" decel="5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44050"/>
                                        </p:tgtEl>
                                        <p:attrNameLst>
                                          <p:attrName>xshear</p:attrName>
                                        </p:attrNameLst>
                                      </p:cBhvr>
                                    </p:anim>
                                    <p:animScale>
                                      <p:cBhvr>
                                        <p:cTn id="193" dur="200" decel="10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44050"/>
                                        </p:tgtEl>
                                      </p:cBhvr>
                                      <p:from x="100000" y="100000"/>
                                      <p:to x="80000" y="100000"/>
                                    </p:animScale>
                                    <p:anim by="(#ppt_h/3+#ppt_w*0.1)" calcmode="lin" valueType="num">
                                      <p:cBhvr additive="sum">
                                        <p:cTn id="194" dur="200" decel="10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440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4049"/>
                  </p:tgtEl>
                </p:cond>
              </p:nextCondLst>
            </p:seq>
            <p:seq concurrent="1" nextAc="seek">
              <p:cTn id="195" restart="whenNotActive" fill="hold" evtFilter="cancelBubble" nodeType="interactiveSeq">
                <p:stCondLst>
                  <p:cond evt="onClick" delay="0">
                    <p:tgtEl>
                      <p:spTgt spid="4405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96" fill="hold">
                      <p:stCondLst>
                        <p:cond delay="0"/>
                      </p:stCondLst>
                      <p:childTnLst>
                        <p:par>
                          <p:cTn id="197" fill="hold">
                            <p:stCondLst>
                              <p:cond delay="0"/>
                            </p:stCondLst>
                            <p:childTnLst>
                              <p:par>
                                <p:cTn id="198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00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1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2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3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4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5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206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207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08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209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10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211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12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213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4" fill="hold">
                      <p:stCondLst>
                        <p:cond delay="indefinite"/>
                      </p:stCondLst>
                      <p:childTnLst>
                        <p:par>
                          <p:cTn id="215" fill="hold">
                            <p:stCondLst>
                              <p:cond delay="0"/>
                            </p:stCondLst>
                            <p:childTnLst>
                              <p:par>
                                <p:cTn id="216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17" dur="500"/>
                                        <p:tgtEl>
                                          <p:spTgt spid="4406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18" dur="500"/>
                                        <p:tgtEl>
                                          <p:spTgt spid="440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9" dur="50" decel="100000"/>
                                        <p:tgtEl>
                                          <p:spTgt spid="440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0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2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4056"/>
                  </p:tgtEl>
                </p:cond>
              </p:nextCondLst>
            </p:seq>
            <p:seq concurrent="1" nextAc="seek">
              <p:cTn id="222" restart="whenNotActive" fill="hold" evtFilter="cancelBubble" nodeType="interactiveSeq">
                <p:stCondLst>
                  <p:cond evt="onClick" delay="0">
                    <p:tgtEl>
                      <p:spTgt spid="4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23" fill="hold">
                      <p:stCondLst>
                        <p:cond delay="0"/>
                      </p:stCondLst>
                      <p:childTnLst>
                        <p:par>
                          <p:cTn id="224" fill="hold">
                            <p:stCondLst>
                              <p:cond delay="0"/>
                            </p:stCondLst>
                            <p:childTnLst>
                              <p:par>
                                <p:cTn id="225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7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8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9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0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1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2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233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234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35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236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37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238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39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240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1" fill="hold">
                      <p:stCondLst>
                        <p:cond delay="indefinite"/>
                      </p:stCondLst>
                      <p:childTnLst>
                        <p:par>
                          <p:cTn id="242" fill="hold">
                            <p:stCondLst>
                              <p:cond delay="0"/>
                            </p:stCondLst>
                            <p:childTnLst>
                              <p:par>
                                <p:cTn id="243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44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5" dur="500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6" dur="50" decel="100000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7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4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2"/>
                  </p:tgtEl>
                </p:cond>
              </p:nextCondLst>
            </p:seq>
            <p:seq concurrent="1" nextAc="seek">
              <p:cTn id="249" restart="whenNotActive" fill="hold" evtFilter="cancelBubble" nodeType="interactiveSeq">
                <p:stCondLst>
                  <p:cond evt="onClick" delay="0">
                    <p:tgtEl>
                      <p:spTgt spid="3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50" fill="hold">
                      <p:stCondLst>
                        <p:cond delay="0"/>
                      </p:stCondLst>
                      <p:childTnLst>
                        <p:par>
                          <p:cTn id="251" fill="hold">
                            <p:stCondLst>
                              <p:cond delay="0"/>
                            </p:stCondLst>
                            <p:childTnLst>
                              <p:par>
                                <p:cTn id="252" presetID="27" presetClass="entr" presetSubtype="0" fill="hold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2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254" dur="100"/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255" dur="100"/>
                                        <p:tgtEl>
                                          <p:spTgt spid="3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56" dur="100"/>
                                        <p:tgtEl>
                                          <p:spTgt spid="3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7" fill="hold">
                      <p:stCondLst>
                        <p:cond delay="indefinite"/>
                      </p:stCondLst>
                      <p:childTnLst>
                        <p:par>
                          <p:cTn id="258" fill="hold">
                            <p:stCondLst>
                              <p:cond delay="0"/>
                            </p:stCondLst>
                            <p:childTnLst>
                              <p:par>
                                <p:cTn id="259" presetID="26" presetClass="entr" presetSubtype="0" fill="hold" grpId="2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61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2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3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4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5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6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267" dur="7">
                                          <p:stCondLst>
                                            <p:cond delay="163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268" dur="42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69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270" dur="42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71" dur="7">
                                          <p:stCondLst>
                                            <p:cond delay="411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272" dur="42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73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274" dur="42" decel="50000">
                                          <p:stCondLst>
                                            <p:cond delay="459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5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oin.wav" builtIn="1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5"/>
                  </p:tgtEl>
                </p:cond>
              </p:nextCondLst>
            </p:seq>
            <p:seq concurrent="1" nextAc="seek">
              <p:cTn id="275" restart="whenNotActive" fill="hold" evtFilter="cancelBubble" nodeType="interactiveSeq">
                <p:stCondLst>
                  <p:cond evt="onClick" delay="0">
                    <p:tgtEl>
                      <p:spTgt spid="3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76" fill="hold">
                      <p:stCondLst>
                        <p:cond delay="0"/>
                      </p:stCondLst>
                      <p:childTnLst>
                        <p:par>
                          <p:cTn id="277" fill="hold">
                            <p:stCondLst>
                              <p:cond delay="0"/>
                            </p:stCondLst>
                            <p:childTnLst>
                              <p:par>
                                <p:cTn id="278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80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1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2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3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4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5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286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287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88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289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90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291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92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293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4" fill="hold">
                      <p:stCondLst>
                        <p:cond delay="indefinite"/>
                      </p:stCondLst>
                      <p:childTnLst>
                        <p:par>
                          <p:cTn id="295" fill="hold">
                            <p:stCondLst>
                              <p:cond delay="0"/>
                            </p:stCondLst>
                            <p:childTnLst>
                              <p:par>
                                <p:cTn id="296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97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8" dur="500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9" dur="50" decel="100000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0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0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0"/>
                  </p:tgtEl>
                </p:cond>
              </p:nextCondLst>
            </p:seq>
            <p:seq concurrent="1" nextAc="seek">
              <p:cTn id="302" restart="whenNotActive" fill="hold" evtFilter="cancelBubble" nodeType="interactiveSeq">
                <p:stCondLst>
                  <p:cond evt="onClick" delay="0">
                    <p:tgtEl>
                      <p:spTgt spid="3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03" fill="hold">
                      <p:stCondLst>
                        <p:cond delay="0"/>
                      </p:stCondLst>
                      <p:childTnLst>
                        <p:par>
                          <p:cTn id="304" fill="hold">
                            <p:stCondLst>
                              <p:cond delay="0"/>
                            </p:stCondLst>
                            <p:childTnLst>
                              <p:par>
                                <p:cTn id="305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07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08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9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0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1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2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313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314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15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316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17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318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19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320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1" fill="hold">
                      <p:stCondLst>
                        <p:cond delay="indefinite"/>
                      </p:stCondLst>
                      <p:childTnLst>
                        <p:par>
                          <p:cTn id="322" fill="hold">
                            <p:stCondLst>
                              <p:cond delay="0"/>
                            </p:stCondLst>
                            <p:childTnLst>
                              <p:par>
                                <p:cTn id="323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24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25" dur="500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6" dur="50" decel="100000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7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2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1"/>
                  </p:tgtEl>
                </p:cond>
              </p:nextCondLst>
            </p:seq>
            <p:seq concurrent="1" nextAc="seek">
              <p:cTn id="329" restart="whenNotActive" fill="hold" evtFilter="cancelBubble" nodeType="interactiveSeq">
                <p:stCondLst>
                  <p:cond evt="onClick" delay="0">
                    <p:tgtEl>
                      <p:spTgt spid="3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30" fill="hold">
                      <p:stCondLst>
                        <p:cond delay="0"/>
                      </p:stCondLst>
                      <p:childTnLst>
                        <p:par>
                          <p:cTn id="331" fill="hold">
                            <p:stCondLst>
                              <p:cond delay="0"/>
                            </p:stCondLst>
                            <p:childTnLst>
                              <p:par>
                                <p:cTn id="332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34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5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6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7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8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9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340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341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42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343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44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345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46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347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8" fill="hold">
                      <p:stCondLst>
                        <p:cond delay="indefinite"/>
                      </p:stCondLst>
                      <p:childTnLst>
                        <p:par>
                          <p:cTn id="349" fill="hold">
                            <p:stCondLst>
                              <p:cond delay="0"/>
                            </p:stCondLst>
                            <p:childTnLst>
                              <p:par>
                                <p:cTn id="350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51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52" dur="500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3" dur="50" decel="100000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4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5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3"/>
                  </p:tgtEl>
                </p:cond>
              </p:nextCondLst>
            </p:seq>
            <p:seq concurrent="1" nextAc="seek">
              <p:cTn id="356" restart="whenNotActive" fill="hold" evtFilter="cancelBubble" nodeType="interactiveSeq">
                <p:stCondLst>
                  <p:cond evt="onClick" delay="0">
                    <p:tgtEl>
                      <p:spTgt spid="3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57" fill="hold">
                      <p:stCondLst>
                        <p:cond delay="0"/>
                      </p:stCondLst>
                      <p:childTnLst>
                        <p:par>
                          <p:cTn id="358" fill="hold">
                            <p:stCondLst>
                              <p:cond delay="0"/>
                            </p:stCondLst>
                            <p:childTnLst>
                              <p:par>
                                <p:cTn id="359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61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62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3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4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5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6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367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368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69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370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71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372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73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374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5" fill="hold">
                      <p:stCondLst>
                        <p:cond delay="indefinite"/>
                      </p:stCondLst>
                      <p:childTnLst>
                        <p:par>
                          <p:cTn id="376" fill="hold">
                            <p:stCondLst>
                              <p:cond delay="0"/>
                            </p:stCondLst>
                            <p:childTnLst>
                              <p:par>
                                <p:cTn id="377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78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79" dur="500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0" dur="50" decel="100000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1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8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4"/>
                  </p:tgtEl>
                </p:cond>
              </p:nextCondLst>
            </p:seq>
            <p:seq concurrent="1" nextAc="seek">
              <p:cTn id="383" restart="whenNotActive" fill="hold" evtFilter="cancelBubble" nodeType="interactiveSeq">
                <p:stCondLst>
                  <p:cond evt="onClick" delay="0">
                    <p:tgtEl>
                      <p:spTgt spid="3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84" fill="hold">
                      <p:stCondLst>
                        <p:cond delay="0"/>
                      </p:stCondLst>
                      <p:childTnLst>
                        <p:par>
                          <p:cTn id="385" fill="hold">
                            <p:stCondLst>
                              <p:cond delay="0"/>
                            </p:stCondLst>
                            <p:childTnLst>
                              <p:par>
                                <p:cTn id="386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88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89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0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1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2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3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394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395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96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397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98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399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00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401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2" fill="hold">
                      <p:stCondLst>
                        <p:cond delay="indefinite"/>
                      </p:stCondLst>
                      <p:childTnLst>
                        <p:par>
                          <p:cTn id="403" fill="hold">
                            <p:stCondLst>
                              <p:cond delay="0"/>
                            </p:stCondLst>
                            <p:childTnLst>
                              <p:par>
                                <p:cTn id="404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05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06" dur="500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7" dur="50" decel="100000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8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40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7"/>
                  </p:tgtEl>
                </p:cond>
              </p:nextCondLst>
            </p:seq>
            <p:seq concurrent="1" nextAc="seek">
              <p:cTn id="410" restart="whenNotActive" fill="hold" evtFilter="cancelBubble" nodeType="interactiveSeq">
                <p:stCondLst>
                  <p:cond evt="onClick" delay="0">
                    <p:tgtEl>
                      <p:spTgt spid="3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11" fill="hold">
                      <p:stCondLst>
                        <p:cond delay="0"/>
                      </p:stCondLst>
                      <p:childTnLst>
                        <p:par>
                          <p:cTn id="412" fill="hold">
                            <p:stCondLst>
                              <p:cond delay="0"/>
                            </p:stCondLst>
                            <p:childTnLst>
                              <p:par>
                                <p:cTn id="413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15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16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7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8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9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0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421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422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23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424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25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426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27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428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9" fill="hold">
                      <p:stCondLst>
                        <p:cond delay="indefinite"/>
                      </p:stCondLst>
                      <p:childTnLst>
                        <p:par>
                          <p:cTn id="430" fill="hold">
                            <p:stCondLst>
                              <p:cond delay="0"/>
                            </p:stCondLst>
                            <p:childTnLst>
                              <p:par>
                                <p:cTn id="431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32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33" dur="500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4" dur="50" decel="100000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5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43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8"/>
                  </p:tgtEl>
                </p:cond>
              </p:nextCondLst>
            </p:seq>
            <p:seq concurrent="1" nextAc="seek">
              <p:cTn id="437" restart="whenNotActive" fill="hold" evtFilter="cancelBubble" nodeType="interactiveSeq">
                <p:stCondLst>
                  <p:cond evt="onClick" delay="0">
                    <p:tgtEl>
                      <p:spTgt spid="4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38" fill="hold">
                      <p:stCondLst>
                        <p:cond delay="0"/>
                      </p:stCondLst>
                      <p:childTnLst>
                        <p:par>
                          <p:cTn id="439" fill="hold">
                            <p:stCondLst>
                              <p:cond delay="0"/>
                            </p:stCondLst>
                            <p:childTnLst>
                              <p:par>
                                <p:cTn id="440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42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43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4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5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6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7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448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449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50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451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52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453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54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455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6" fill="hold">
                      <p:stCondLst>
                        <p:cond delay="indefinite"/>
                      </p:stCondLst>
                      <p:childTnLst>
                        <p:par>
                          <p:cTn id="457" fill="hold">
                            <p:stCondLst>
                              <p:cond delay="0"/>
                            </p:stCondLst>
                            <p:childTnLst>
                              <p:par>
                                <p:cTn id="458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59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60" dur="500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1" dur="50" decel="100000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46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7"/>
                  </p:tgtEl>
                </p:cond>
              </p:nextCondLst>
            </p:seq>
            <p:seq concurrent="1" nextAc="seek">
              <p:cTn id="464" restart="whenNotActive" fill="hold" evtFilter="cancelBubble" nodeType="interactiveSeq">
                <p:stCondLst>
                  <p:cond evt="onClick" delay="0">
                    <p:tgtEl>
                      <p:spTgt spid="4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65" fill="hold">
                      <p:stCondLst>
                        <p:cond delay="0"/>
                      </p:stCondLst>
                      <p:childTnLst>
                        <p:par>
                          <p:cTn id="466" fill="hold">
                            <p:stCondLst>
                              <p:cond delay="0"/>
                            </p:stCondLst>
                            <p:childTnLst>
                              <p:par>
                                <p:cTn id="467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69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70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1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2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3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4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475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476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77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478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79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480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81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482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3" fill="hold">
                      <p:stCondLst>
                        <p:cond delay="indefinite"/>
                      </p:stCondLst>
                      <p:childTnLst>
                        <p:par>
                          <p:cTn id="484" fill="hold">
                            <p:stCondLst>
                              <p:cond delay="0"/>
                            </p:stCondLst>
                            <p:childTnLst>
                              <p:par>
                                <p:cTn id="485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86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87" dur="500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8" dur="50" decel="100000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9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49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9"/>
                  </p:tgtEl>
                </p:cond>
              </p:nextCondLst>
            </p:seq>
            <p:seq concurrent="1" nextAc="seek">
              <p:cTn id="491" restart="whenNotActive" fill="hold" evtFilter="cancelBubble" nodeType="interactiveSeq">
                <p:stCondLst>
                  <p:cond evt="onClick" delay="0">
                    <p:tgtEl>
                      <p:spTgt spid="5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92" fill="hold">
                      <p:stCondLst>
                        <p:cond delay="0"/>
                      </p:stCondLst>
                      <p:childTnLst>
                        <p:par>
                          <p:cTn id="493" fill="hold">
                            <p:stCondLst>
                              <p:cond delay="0"/>
                            </p:stCondLst>
                            <p:childTnLst>
                              <p:par>
                                <p:cTn id="494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96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97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8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9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0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1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502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503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04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505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06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507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08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509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0" fill="hold">
                      <p:stCondLst>
                        <p:cond delay="indefinite"/>
                      </p:stCondLst>
                      <p:childTnLst>
                        <p:par>
                          <p:cTn id="511" fill="hold">
                            <p:stCondLst>
                              <p:cond delay="0"/>
                            </p:stCondLst>
                            <p:childTnLst>
                              <p:par>
                                <p:cTn id="512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13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14" dur="500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5" dur="50" decel="100000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6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51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0"/>
                  </p:tgtEl>
                </p:cond>
              </p:nextCondLst>
            </p:seq>
            <p:seq concurrent="1" nextAc="seek">
              <p:cTn id="518" restart="whenNotActive" fill="hold" evtFilter="cancelBubble" nodeType="interactiveSeq">
                <p:stCondLst>
                  <p:cond evt="onClick" delay="0">
                    <p:tgtEl>
                      <p:spTgt spid="5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19" fill="hold">
                      <p:stCondLst>
                        <p:cond delay="0"/>
                      </p:stCondLst>
                      <p:childTnLst>
                        <p:par>
                          <p:cTn id="520" fill="hold">
                            <p:stCondLst>
                              <p:cond delay="0"/>
                            </p:stCondLst>
                            <p:childTnLst>
                              <p:par>
                                <p:cTn id="521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23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24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5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6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7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8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529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530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31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532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33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534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35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536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7" fill="hold">
                      <p:stCondLst>
                        <p:cond delay="indefinite"/>
                      </p:stCondLst>
                      <p:childTnLst>
                        <p:par>
                          <p:cTn id="538" fill="hold">
                            <p:stCondLst>
                              <p:cond delay="0"/>
                            </p:stCondLst>
                            <p:childTnLst>
                              <p:par>
                                <p:cTn id="539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40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41" dur="500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2" dur="50" decel="100000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3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54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1"/>
                  </p:tgtEl>
                </p:cond>
              </p:nextCondLst>
            </p:seq>
            <p:seq concurrent="1" nextAc="seek">
              <p:cTn id="545" restart="whenNotActive" fill="hold" evtFilter="cancelBubble" nodeType="interactiveSeq">
                <p:stCondLst>
                  <p:cond evt="onClick" delay="0">
                    <p:tgtEl>
                      <p:spTgt spid="5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46" fill="hold">
                      <p:stCondLst>
                        <p:cond delay="0"/>
                      </p:stCondLst>
                      <p:childTnLst>
                        <p:par>
                          <p:cTn id="547" fill="hold">
                            <p:stCondLst>
                              <p:cond delay="0"/>
                            </p:stCondLst>
                            <p:childTnLst>
                              <p:par>
                                <p:cTn id="548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50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51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2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3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4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5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556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557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58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559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60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561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62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563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4" fill="hold">
                      <p:stCondLst>
                        <p:cond delay="indefinite"/>
                      </p:stCondLst>
                      <p:childTnLst>
                        <p:par>
                          <p:cTn id="565" fill="hold">
                            <p:stCondLst>
                              <p:cond delay="0"/>
                            </p:stCondLst>
                            <p:childTnLst>
                              <p:par>
                                <p:cTn id="566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67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68" dur="500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9" dur="50" decel="100000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0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57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2"/>
                  </p:tgtEl>
                </p:cond>
              </p:nextCondLst>
            </p:seq>
            <p:seq concurrent="1" nextAc="seek">
              <p:cTn id="572" restart="whenNotActive" fill="hold" evtFilter="cancelBubble" nodeType="interactiveSeq">
                <p:stCondLst>
                  <p:cond evt="onClick" delay="0">
                    <p:tgtEl>
                      <p:spTgt spid="5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73" fill="hold">
                      <p:stCondLst>
                        <p:cond delay="0"/>
                      </p:stCondLst>
                      <p:childTnLst>
                        <p:par>
                          <p:cTn id="574" fill="hold">
                            <p:stCondLst>
                              <p:cond delay="0"/>
                            </p:stCondLst>
                            <p:childTnLst>
                              <p:par>
                                <p:cTn id="575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77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78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9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0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1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2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583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584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85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586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87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588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89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590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1" fill="hold">
                      <p:stCondLst>
                        <p:cond delay="indefinite"/>
                      </p:stCondLst>
                      <p:childTnLst>
                        <p:par>
                          <p:cTn id="592" fill="hold">
                            <p:stCondLst>
                              <p:cond delay="0"/>
                            </p:stCondLst>
                            <p:childTnLst>
                              <p:par>
                                <p:cTn id="593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94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95" dur="500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6" dur="50" decel="100000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7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59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3"/>
                  </p:tgtEl>
                </p:cond>
              </p:nextCondLst>
            </p:seq>
            <p:seq concurrent="1" nextAc="seek">
              <p:cTn id="599" restart="whenNotActive" fill="hold" evtFilter="cancelBubble" nodeType="interactiveSeq">
                <p:stCondLst>
                  <p:cond evt="onClick" delay="0">
                    <p:tgtEl>
                      <p:spTgt spid="5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00" fill="hold">
                      <p:stCondLst>
                        <p:cond delay="0"/>
                      </p:stCondLst>
                      <p:childTnLst>
                        <p:par>
                          <p:cTn id="601" fill="hold">
                            <p:stCondLst>
                              <p:cond delay="0"/>
                            </p:stCondLst>
                            <p:childTnLst>
                              <p:par>
                                <p:cTn id="602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04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05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6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7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8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9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610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611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12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613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14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615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16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617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8" fill="hold">
                      <p:stCondLst>
                        <p:cond delay="indefinite"/>
                      </p:stCondLst>
                      <p:childTnLst>
                        <p:par>
                          <p:cTn id="619" fill="hold">
                            <p:stCondLst>
                              <p:cond delay="0"/>
                            </p:stCondLst>
                            <p:childTnLst>
                              <p:par>
                                <p:cTn id="620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21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22" dur="500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3" dur="50" decel="100000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4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62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4"/>
                  </p:tgtEl>
                </p:cond>
              </p:nextCondLst>
            </p:seq>
            <p:seq concurrent="1" nextAc="seek">
              <p:cTn id="626" restart="whenNotActive" fill="hold" evtFilter="cancelBubble" nodeType="interactiveSeq">
                <p:stCondLst>
                  <p:cond evt="onClick" delay="0">
                    <p:tgtEl>
                      <p:spTgt spid="6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27" fill="hold">
                      <p:stCondLst>
                        <p:cond delay="0"/>
                      </p:stCondLst>
                      <p:childTnLst>
                        <p:par>
                          <p:cTn id="628" fill="hold">
                            <p:stCondLst>
                              <p:cond delay="0"/>
                            </p:stCondLst>
                            <p:childTnLst>
                              <p:par>
                                <p:cTn id="629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31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32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3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4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5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6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637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638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39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640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41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642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43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644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45" fill="hold">
                      <p:stCondLst>
                        <p:cond delay="indefinite"/>
                      </p:stCondLst>
                      <p:childTnLst>
                        <p:par>
                          <p:cTn id="646" fill="hold">
                            <p:stCondLst>
                              <p:cond delay="0"/>
                            </p:stCondLst>
                            <p:childTnLst>
                              <p:par>
                                <p:cTn id="647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48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49" dur="500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0" dur="50" decel="100000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1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65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1"/>
                  </p:tgtEl>
                </p:cond>
              </p:nextCondLst>
            </p:seq>
            <p:seq concurrent="1" nextAc="seek">
              <p:cTn id="653" restart="whenNotActive" fill="hold" evtFilter="cancelBubble" nodeType="interactiveSeq">
                <p:stCondLst>
                  <p:cond evt="onClick" delay="0">
                    <p:tgtEl>
                      <p:spTgt spid="6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54" fill="hold">
                      <p:stCondLst>
                        <p:cond delay="0"/>
                      </p:stCondLst>
                      <p:childTnLst>
                        <p:par>
                          <p:cTn id="655" fill="hold">
                            <p:stCondLst>
                              <p:cond delay="0"/>
                            </p:stCondLst>
                            <p:childTnLst>
                              <p:par>
                                <p:cTn id="656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58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59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0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1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2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3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664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665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66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667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68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669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70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671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2" fill="hold">
                      <p:stCondLst>
                        <p:cond delay="indefinite"/>
                      </p:stCondLst>
                      <p:childTnLst>
                        <p:par>
                          <p:cTn id="673" fill="hold">
                            <p:stCondLst>
                              <p:cond delay="0"/>
                            </p:stCondLst>
                            <p:childTnLst>
                              <p:par>
                                <p:cTn id="674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75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76" dur="500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7" dur="50" decel="100000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8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67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3"/>
                  </p:tgtEl>
                </p:cond>
              </p:nextCondLst>
            </p:seq>
            <p:seq concurrent="1" nextAc="seek">
              <p:cTn id="680" restart="whenNotActive" fill="hold" evtFilter="cancelBubble" nodeType="interactiveSeq">
                <p:stCondLst>
                  <p:cond evt="onClick" delay="0">
                    <p:tgtEl>
                      <p:spTgt spid="6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81" fill="hold">
                      <p:stCondLst>
                        <p:cond delay="0"/>
                      </p:stCondLst>
                      <p:childTnLst>
                        <p:par>
                          <p:cTn id="682" fill="hold">
                            <p:stCondLst>
                              <p:cond delay="0"/>
                            </p:stCondLst>
                            <p:childTnLst>
                              <p:par>
                                <p:cTn id="683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85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86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7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8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9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0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691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692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93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694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95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696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97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698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9" fill="hold">
                      <p:stCondLst>
                        <p:cond delay="indefinite"/>
                      </p:stCondLst>
                      <p:childTnLst>
                        <p:par>
                          <p:cTn id="700" fill="hold">
                            <p:stCondLst>
                              <p:cond delay="0"/>
                            </p:stCondLst>
                            <p:childTnLst>
                              <p:par>
                                <p:cTn id="701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02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03" dur="500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4" dur="50" decel="100000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5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70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4"/>
                  </p:tgtEl>
                </p:cond>
              </p:nextCondLst>
            </p:seq>
            <p:seq concurrent="1" nextAc="seek">
              <p:cTn id="707" restart="whenNotActive" fill="hold" evtFilter="cancelBubble" nodeType="interactiveSeq">
                <p:stCondLst>
                  <p:cond evt="onClick" delay="0">
                    <p:tgtEl>
                      <p:spTgt spid="6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08" fill="hold">
                      <p:stCondLst>
                        <p:cond delay="0"/>
                      </p:stCondLst>
                      <p:childTnLst>
                        <p:par>
                          <p:cTn id="709" fill="hold">
                            <p:stCondLst>
                              <p:cond delay="0"/>
                            </p:stCondLst>
                            <p:childTnLst>
                              <p:par>
                                <p:cTn id="710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12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13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4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5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6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7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718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719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20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721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22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723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24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725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6" fill="hold">
                      <p:stCondLst>
                        <p:cond delay="indefinite"/>
                      </p:stCondLst>
                      <p:childTnLst>
                        <p:par>
                          <p:cTn id="727" fill="hold">
                            <p:stCondLst>
                              <p:cond delay="0"/>
                            </p:stCondLst>
                            <p:childTnLst>
                              <p:par>
                                <p:cTn id="728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29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30" dur="500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1" dur="50" decel="100000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73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5"/>
                  </p:tgtEl>
                </p:cond>
              </p:nextCondLst>
            </p:seq>
            <p:seq concurrent="1" nextAc="seek">
              <p:cTn id="734" restart="whenNotActive" fill="hold" evtFilter="cancelBubble" nodeType="interactiveSeq">
                <p:stCondLst>
                  <p:cond evt="onClick" delay="0">
                    <p:tgtEl>
                      <p:spTgt spid="6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35" fill="hold">
                      <p:stCondLst>
                        <p:cond delay="0"/>
                      </p:stCondLst>
                      <p:childTnLst>
                        <p:par>
                          <p:cTn id="736" fill="hold">
                            <p:stCondLst>
                              <p:cond delay="0"/>
                            </p:stCondLst>
                            <p:childTnLst>
                              <p:par>
                                <p:cTn id="737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39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40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1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2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3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4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745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746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47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748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49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750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51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752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3" fill="hold">
                      <p:stCondLst>
                        <p:cond delay="indefinite"/>
                      </p:stCondLst>
                      <p:childTnLst>
                        <p:par>
                          <p:cTn id="754" fill="hold">
                            <p:stCondLst>
                              <p:cond delay="0"/>
                            </p:stCondLst>
                            <p:childTnLst>
                              <p:par>
                                <p:cTn id="755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56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57" dur="500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8" dur="50" decel="100000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9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76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6"/>
                  </p:tgtEl>
                </p:cond>
              </p:nextCondLst>
            </p:seq>
            <p:seq concurrent="1" nextAc="seek">
              <p:cTn id="761" restart="whenNotActive" fill="hold" evtFilter="cancelBubble" nodeType="interactiveSeq">
                <p:stCondLst>
                  <p:cond evt="onClick" delay="0">
                    <p:tgtEl>
                      <p:spTgt spid="6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62" fill="hold">
                      <p:stCondLst>
                        <p:cond delay="0"/>
                      </p:stCondLst>
                      <p:childTnLst>
                        <p:par>
                          <p:cTn id="763" fill="hold">
                            <p:stCondLst>
                              <p:cond delay="0"/>
                            </p:stCondLst>
                            <p:childTnLst>
                              <p:par>
                                <p:cTn id="764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66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67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8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9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0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1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772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773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74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775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76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777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78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779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80" fill="hold">
                      <p:stCondLst>
                        <p:cond delay="indefinite"/>
                      </p:stCondLst>
                      <p:childTnLst>
                        <p:par>
                          <p:cTn id="781" fill="hold">
                            <p:stCondLst>
                              <p:cond delay="0"/>
                            </p:stCondLst>
                            <p:childTnLst>
                              <p:par>
                                <p:cTn id="782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83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84" dur="500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5" dur="50" decel="100000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6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78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7"/>
                  </p:tgtEl>
                </p:cond>
              </p:nextCondLst>
            </p:seq>
            <p:seq concurrent="1" nextAc="seek">
              <p:cTn id="788" restart="whenNotActive" fill="hold" evtFilter="cancelBubble" nodeType="interactiveSeq">
                <p:stCondLst>
                  <p:cond evt="onClick" delay="0">
                    <p:tgtEl>
                      <p:spTgt spid="6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89" fill="hold">
                      <p:stCondLst>
                        <p:cond delay="0"/>
                      </p:stCondLst>
                      <p:childTnLst>
                        <p:par>
                          <p:cTn id="790" fill="hold">
                            <p:stCondLst>
                              <p:cond delay="0"/>
                            </p:stCondLst>
                            <p:childTnLst>
                              <p:par>
                                <p:cTn id="791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93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94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5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6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7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8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799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800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01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802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03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804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05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806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7" fill="hold">
                      <p:stCondLst>
                        <p:cond delay="indefinite"/>
                      </p:stCondLst>
                      <p:childTnLst>
                        <p:par>
                          <p:cTn id="808" fill="hold">
                            <p:stCondLst>
                              <p:cond delay="0"/>
                            </p:stCondLst>
                            <p:childTnLst>
                              <p:par>
                                <p:cTn id="809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10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11" dur="500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2" dur="50" decel="100000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3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81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8"/>
                  </p:tgtEl>
                </p:cond>
              </p:nextCondLst>
            </p:seq>
            <p:seq concurrent="1" nextAc="seek">
              <p:cTn id="815" restart="whenNotActive" fill="hold" evtFilter="cancelBubble" nodeType="interactiveSeq">
                <p:stCondLst>
                  <p:cond evt="onClick" delay="0">
                    <p:tgtEl>
                      <p:spTgt spid="7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16" fill="hold">
                      <p:stCondLst>
                        <p:cond delay="0"/>
                      </p:stCondLst>
                      <p:childTnLst>
                        <p:par>
                          <p:cTn id="817" fill="hold">
                            <p:stCondLst>
                              <p:cond delay="0"/>
                            </p:stCondLst>
                            <p:childTnLst>
                              <p:par>
                                <p:cTn id="818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20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21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2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3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4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5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826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827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28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829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30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831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32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833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4" fill="hold">
                      <p:stCondLst>
                        <p:cond delay="indefinite"/>
                      </p:stCondLst>
                      <p:childTnLst>
                        <p:par>
                          <p:cTn id="835" fill="hold">
                            <p:stCondLst>
                              <p:cond delay="0"/>
                            </p:stCondLst>
                            <p:childTnLst>
                              <p:par>
                                <p:cTn id="836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37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38" dur="500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9" dur="50" decel="100000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0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84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5"/>
                  </p:tgtEl>
                </p:cond>
              </p:nextCondLst>
            </p:seq>
            <p:seq concurrent="1" nextAc="seek">
              <p:cTn id="842" restart="whenNotActive" fill="hold" evtFilter="cancelBubble" nodeType="interactiveSeq">
                <p:stCondLst>
                  <p:cond evt="onClick" delay="0">
                    <p:tgtEl>
                      <p:spTgt spid="7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43" fill="hold">
                      <p:stCondLst>
                        <p:cond delay="0"/>
                      </p:stCondLst>
                      <p:childTnLst>
                        <p:par>
                          <p:cTn id="844" fill="hold">
                            <p:stCondLst>
                              <p:cond delay="0"/>
                            </p:stCondLst>
                            <p:childTnLst>
                              <p:par>
                                <p:cTn id="845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47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48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9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0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1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2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853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854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55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856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57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858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59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860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61" fill="hold">
                      <p:stCondLst>
                        <p:cond delay="indefinite"/>
                      </p:stCondLst>
                      <p:childTnLst>
                        <p:par>
                          <p:cTn id="862" fill="hold">
                            <p:stCondLst>
                              <p:cond delay="0"/>
                            </p:stCondLst>
                            <p:childTnLst>
                              <p:par>
                                <p:cTn id="863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64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65" dur="500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6" dur="50" decel="100000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7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86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7"/>
                  </p:tgtEl>
                </p:cond>
              </p:nextCondLst>
            </p:seq>
            <p:seq concurrent="1" nextAc="seek">
              <p:cTn id="869" restart="whenNotActive" fill="hold" evtFilter="cancelBubble" nodeType="interactiveSeq">
                <p:stCondLst>
                  <p:cond evt="onClick" delay="0">
                    <p:tgtEl>
                      <p:spTgt spid="7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70" fill="hold">
                      <p:stCondLst>
                        <p:cond delay="0"/>
                      </p:stCondLst>
                      <p:childTnLst>
                        <p:par>
                          <p:cTn id="871" fill="hold">
                            <p:stCondLst>
                              <p:cond delay="0"/>
                            </p:stCondLst>
                            <p:childTnLst>
                              <p:par>
                                <p:cTn id="872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74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75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6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7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8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9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880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881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82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883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84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885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86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887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88" fill="hold">
                      <p:stCondLst>
                        <p:cond delay="indefinite"/>
                      </p:stCondLst>
                      <p:childTnLst>
                        <p:par>
                          <p:cTn id="889" fill="hold">
                            <p:stCondLst>
                              <p:cond delay="0"/>
                            </p:stCondLst>
                            <p:childTnLst>
                              <p:par>
                                <p:cTn id="890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91" dur="50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92" dur="500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3" dur="50" decel="100000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4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89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8"/>
                  </p:tgtEl>
                </p:cond>
              </p:nextCondLst>
            </p:seq>
            <p:seq concurrent="1" nextAc="seek">
              <p:cTn id="896" restart="whenNotActive" fill="hold" evtFilter="cancelBubble" nodeType="interactiveSeq">
                <p:stCondLst>
                  <p:cond evt="onClick" delay="0">
                    <p:tgtEl>
                      <p:spTgt spid="7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97" fill="hold">
                      <p:stCondLst>
                        <p:cond delay="0"/>
                      </p:stCondLst>
                      <p:childTnLst>
                        <p:par>
                          <p:cTn id="898" fill="hold">
                            <p:stCondLst>
                              <p:cond delay="0"/>
                            </p:stCondLst>
                            <p:childTnLst>
                              <p:par>
                                <p:cTn id="899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01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02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3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4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5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6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907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908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09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910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11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912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13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914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15" fill="hold">
                      <p:stCondLst>
                        <p:cond delay="indefinite"/>
                      </p:stCondLst>
                      <p:childTnLst>
                        <p:par>
                          <p:cTn id="916" fill="hold">
                            <p:stCondLst>
                              <p:cond delay="0"/>
                            </p:stCondLst>
                            <p:childTnLst>
                              <p:par>
                                <p:cTn id="917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18" dur="5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19" dur="500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0" dur="50" decel="100000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1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92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9"/>
                  </p:tgtEl>
                </p:cond>
              </p:nextCondLst>
            </p:seq>
            <p:seq concurrent="1" nextAc="seek">
              <p:cTn id="923" restart="whenNotActive" fill="hold" evtFilter="cancelBubble" nodeType="interactiveSeq">
                <p:stCondLst>
                  <p:cond evt="onClick" delay="0">
                    <p:tgtEl>
                      <p:spTgt spid="8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24" fill="hold">
                      <p:stCondLst>
                        <p:cond delay="0"/>
                      </p:stCondLst>
                      <p:childTnLst>
                        <p:par>
                          <p:cTn id="925" fill="hold">
                            <p:stCondLst>
                              <p:cond delay="0"/>
                            </p:stCondLst>
                            <p:childTnLst>
                              <p:par>
                                <p:cTn id="926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28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29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0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1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2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3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934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935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36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937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38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939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40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941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42" fill="hold">
                      <p:stCondLst>
                        <p:cond delay="indefinite"/>
                      </p:stCondLst>
                      <p:childTnLst>
                        <p:par>
                          <p:cTn id="943" fill="hold">
                            <p:stCondLst>
                              <p:cond delay="0"/>
                            </p:stCondLst>
                            <p:childTnLst>
                              <p:par>
                                <p:cTn id="944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45" dur="5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46" dur="500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47" dur="50" decel="100000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48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94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0"/>
                  </p:tgtEl>
                </p:cond>
              </p:nextCondLst>
            </p:seq>
            <p:seq concurrent="1" nextAc="seek">
              <p:cTn id="950" restart="whenNotActive" fill="hold" evtFilter="cancelBubble" nodeType="interactiveSeq">
                <p:stCondLst>
                  <p:cond evt="onClick" delay="0">
                    <p:tgtEl>
                      <p:spTgt spid="8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51" fill="hold">
                      <p:stCondLst>
                        <p:cond delay="0"/>
                      </p:stCondLst>
                      <p:childTnLst>
                        <p:par>
                          <p:cTn id="952" fill="hold">
                            <p:stCondLst>
                              <p:cond delay="0"/>
                            </p:stCondLst>
                            <p:childTnLst>
                              <p:par>
                                <p:cTn id="953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55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56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57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58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59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60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961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962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63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964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65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966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67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968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69" fill="hold">
                      <p:stCondLst>
                        <p:cond delay="indefinite"/>
                      </p:stCondLst>
                      <p:childTnLst>
                        <p:par>
                          <p:cTn id="970" fill="hold">
                            <p:stCondLst>
                              <p:cond delay="0"/>
                            </p:stCondLst>
                            <p:childTnLst>
                              <p:par>
                                <p:cTn id="971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72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73" dur="500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74" dur="50" decel="100000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75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97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1"/>
                  </p:tgtEl>
                </p:cond>
              </p:nextCondLst>
            </p:seq>
            <p:seq concurrent="1" nextAc="seek">
              <p:cTn id="977" restart="whenNotActive" fill="hold" evtFilter="cancelBubble" nodeType="interactiveSeq">
                <p:stCondLst>
                  <p:cond evt="onClick" delay="0">
                    <p:tgtEl>
                      <p:spTgt spid="8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78" fill="hold">
                      <p:stCondLst>
                        <p:cond delay="0"/>
                      </p:stCondLst>
                      <p:childTnLst>
                        <p:par>
                          <p:cTn id="979" fill="hold">
                            <p:stCondLst>
                              <p:cond delay="0"/>
                            </p:stCondLst>
                            <p:childTnLst>
                              <p:par>
                                <p:cTn id="980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82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83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4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5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6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7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988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989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90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991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92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993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94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995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96" fill="hold">
                      <p:stCondLst>
                        <p:cond delay="indefinite"/>
                      </p:stCondLst>
                      <p:childTnLst>
                        <p:par>
                          <p:cTn id="997" fill="hold">
                            <p:stCondLst>
                              <p:cond delay="0"/>
                            </p:stCondLst>
                            <p:childTnLst>
                              <p:par>
                                <p:cTn id="998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99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00" dur="500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1" dur="50" decel="100000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00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2"/>
                  </p:tgtEl>
                </p:cond>
              </p:nextCondLst>
            </p:seq>
            <p:seq concurrent="1" nextAc="seek">
              <p:cTn id="1004" restart="whenNotActive" fill="hold" evtFilter="cancelBubble" nodeType="interactiveSeq">
                <p:stCondLst>
                  <p:cond evt="onClick" delay="0">
                    <p:tgtEl>
                      <p:spTgt spid="8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005" fill="hold">
                      <p:stCondLst>
                        <p:cond delay="0"/>
                      </p:stCondLst>
                      <p:childTnLst>
                        <p:par>
                          <p:cTn id="1006" fill="hold">
                            <p:stCondLst>
                              <p:cond delay="0"/>
                            </p:stCondLst>
                            <p:childTnLst>
                              <p:par>
                                <p:cTn id="1007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09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10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1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2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3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4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015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016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017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018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019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020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021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022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23" fill="hold">
                      <p:stCondLst>
                        <p:cond delay="indefinite"/>
                      </p:stCondLst>
                      <p:childTnLst>
                        <p:par>
                          <p:cTn id="1024" fill="hold">
                            <p:stCondLst>
                              <p:cond delay="0"/>
                            </p:stCondLst>
                            <p:childTnLst>
                              <p:par>
                                <p:cTn id="1025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26" dur="5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27" dur="500"/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28" dur="50" decel="100000"/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29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03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9"/>
                  </p:tgtEl>
                </p:cond>
              </p:nextCondLst>
            </p:seq>
            <p:seq concurrent="1" nextAc="seek">
              <p:cTn id="1031" restart="whenNotActive" fill="hold" evtFilter="cancelBubble" nodeType="interactiveSeq">
                <p:stCondLst>
                  <p:cond evt="onClick" delay="0">
                    <p:tgtEl>
                      <p:spTgt spid="9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032" fill="hold">
                      <p:stCondLst>
                        <p:cond delay="0"/>
                      </p:stCondLst>
                      <p:childTnLst>
                        <p:par>
                          <p:cTn id="1033" fill="hold">
                            <p:stCondLst>
                              <p:cond delay="0"/>
                            </p:stCondLst>
                            <p:childTnLst>
                              <p:par>
                                <p:cTn id="1034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36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37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38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39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40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41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042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043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044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045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046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047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048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049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50" fill="hold">
                      <p:stCondLst>
                        <p:cond delay="indefinite"/>
                      </p:stCondLst>
                      <p:childTnLst>
                        <p:par>
                          <p:cTn id="1051" fill="hold">
                            <p:stCondLst>
                              <p:cond delay="0"/>
                            </p:stCondLst>
                            <p:childTnLst>
                              <p:par>
                                <p:cTn id="1052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53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54" dur="500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55" dur="50" decel="100000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56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05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1"/>
                  </p:tgtEl>
                </p:cond>
              </p:nextCondLst>
            </p:seq>
            <p:seq concurrent="1" nextAc="seek">
              <p:cTn id="1058" restart="whenNotActive" fill="hold" evtFilter="cancelBubble" nodeType="interactiveSeq">
                <p:stCondLst>
                  <p:cond evt="onClick" delay="0">
                    <p:tgtEl>
                      <p:spTgt spid="9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059" fill="hold">
                      <p:stCondLst>
                        <p:cond delay="0"/>
                      </p:stCondLst>
                      <p:childTnLst>
                        <p:par>
                          <p:cTn id="1060" fill="hold">
                            <p:stCondLst>
                              <p:cond delay="0"/>
                            </p:stCondLst>
                            <p:childTnLst>
                              <p:par>
                                <p:cTn id="1061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63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4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65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66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67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68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069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070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071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072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073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074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075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076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77" fill="hold">
                      <p:stCondLst>
                        <p:cond delay="indefinite"/>
                      </p:stCondLst>
                      <p:childTnLst>
                        <p:par>
                          <p:cTn id="1078" fill="hold">
                            <p:stCondLst>
                              <p:cond delay="0"/>
                            </p:stCondLst>
                            <p:childTnLst>
                              <p:par>
                                <p:cTn id="1079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80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81" dur="500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2" dur="50" decel="100000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3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08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2"/>
                  </p:tgtEl>
                </p:cond>
              </p:nextCondLst>
            </p:seq>
            <p:seq concurrent="1" nextAc="seek">
              <p:cTn id="1085" restart="whenNotActive" fill="hold" evtFilter="cancelBubble" nodeType="interactiveSeq">
                <p:stCondLst>
                  <p:cond evt="onClick" delay="0">
                    <p:tgtEl>
                      <p:spTgt spid="9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086" fill="hold">
                      <p:stCondLst>
                        <p:cond delay="0"/>
                      </p:stCondLst>
                      <p:childTnLst>
                        <p:par>
                          <p:cTn id="1087" fill="hold">
                            <p:stCondLst>
                              <p:cond delay="0"/>
                            </p:stCondLst>
                            <p:childTnLst>
                              <p:par>
                                <p:cTn id="1088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90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91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92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93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94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95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096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097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098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099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100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101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102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103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04" fill="hold">
                      <p:stCondLst>
                        <p:cond delay="indefinite"/>
                      </p:stCondLst>
                      <p:childTnLst>
                        <p:par>
                          <p:cTn id="1105" fill="hold">
                            <p:stCondLst>
                              <p:cond delay="0"/>
                            </p:stCondLst>
                            <p:childTnLst>
                              <p:par>
                                <p:cTn id="1106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07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08" dur="500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09" dur="50" decel="100000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10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11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3"/>
                  </p:tgtEl>
                </p:cond>
              </p:nextCondLst>
            </p:seq>
            <p:seq concurrent="1" nextAc="seek">
              <p:cTn id="1112" restart="whenNotActive" fill="hold" evtFilter="cancelBubble" nodeType="interactiveSeq">
                <p:stCondLst>
                  <p:cond evt="onClick" delay="0">
                    <p:tgtEl>
                      <p:spTgt spid="9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13" fill="hold">
                      <p:stCondLst>
                        <p:cond delay="0"/>
                      </p:stCondLst>
                      <p:childTnLst>
                        <p:par>
                          <p:cTn id="1114" fill="hold">
                            <p:stCondLst>
                              <p:cond delay="0"/>
                            </p:stCondLst>
                            <p:childTnLst>
                              <p:par>
                                <p:cTn id="1115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17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18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19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20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21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22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123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124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125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126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127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128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129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130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31" fill="hold">
                      <p:stCondLst>
                        <p:cond delay="indefinite"/>
                      </p:stCondLst>
                      <p:childTnLst>
                        <p:par>
                          <p:cTn id="1132" fill="hold">
                            <p:stCondLst>
                              <p:cond delay="0"/>
                            </p:stCondLst>
                            <p:childTnLst>
                              <p:par>
                                <p:cTn id="1133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34" dur="50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35" dur="500"/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36" dur="50" decel="100000"/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37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13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4"/>
                  </p:tgtEl>
                </p:cond>
              </p:nextCondLst>
            </p:seq>
            <p:seq concurrent="1" nextAc="seek">
              <p:cTn id="1139" restart="whenNotActive" fill="hold" evtFilter="cancelBubble" nodeType="interactiveSeq">
                <p:stCondLst>
                  <p:cond evt="onClick" delay="0">
                    <p:tgtEl>
                      <p:spTgt spid="9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40" fill="hold">
                      <p:stCondLst>
                        <p:cond delay="0"/>
                      </p:stCondLst>
                      <p:childTnLst>
                        <p:par>
                          <p:cTn id="1141" fill="hold">
                            <p:stCondLst>
                              <p:cond delay="0"/>
                            </p:stCondLst>
                            <p:childTnLst>
                              <p:par>
                                <p:cTn id="1142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44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45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46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47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48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49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150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151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152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153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154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155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156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157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58" fill="hold">
                      <p:stCondLst>
                        <p:cond delay="indefinite"/>
                      </p:stCondLst>
                      <p:childTnLst>
                        <p:par>
                          <p:cTn id="1159" fill="hold">
                            <p:stCondLst>
                              <p:cond delay="0"/>
                            </p:stCondLst>
                            <p:childTnLst>
                              <p:par>
                                <p:cTn id="1160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61" dur="50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62" dur="500"/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63" dur="50" decel="100000"/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64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16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5"/>
                  </p:tgtEl>
                </p:cond>
              </p:nextCondLst>
            </p:seq>
            <p:seq concurrent="1" nextAc="seek">
              <p:cTn id="1166" restart="whenNotActive" fill="hold" evtFilter="cancelBubble" nodeType="interactiveSeq">
                <p:stCondLst>
                  <p:cond evt="onClick" delay="0">
                    <p:tgtEl>
                      <p:spTgt spid="9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67" fill="hold">
                      <p:stCondLst>
                        <p:cond delay="0"/>
                      </p:stCondLst>
                      <p:childTnLst>
                        <p:par>
                          <p:cTn id="1168" fill="hold">
                            <p:stCondLst>
                              <p:cond delay="0"/>
                            </p:stCondLst>
                            <p:childTnLst>
                              <p:par>
                                <p:cTn id="1169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71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72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73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74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75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76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177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178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179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180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181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182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183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184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85" fill="hold">
                      <p:stCondLst>
                        <p:cond delay="indefinite"/>
                      </p:stCondLst>
                      <p:childTnLst>
                        <p:par>
                          <p:cTn id="1186" fill="hold">
                            <p:stCondLst>
                              <p:cond delay="0"/>
                            </p:stCondLst>
                            <p:childTnLst>
                              <p:par>
                                <p:cTn id="1187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88" dur="5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89" dur="500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90" dur="50" decel="100000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91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19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6"/>
                  </p:tgtEl>
                </p:cond>
              </p:nextCondLst>
            </p:seq>
            <p:seq concurrent="1" nextAc="seek">
              <p:cTn id="1193" restart="whenNotActive" fill="hold" evtFilter="cancelBubble" nodeType="interactiveSeq">
                <p:stCondLst>
                  <p:cond evt="onClick" delay="0">
                    <p:tgtEl>
                      <p:spTgt spid="10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94" fill="hold">
                      <p:stCondLst>
                        <p:cond delay="0"/>
                      </p:stCondLst>
                      <p:childTnLst>
                        <p:par>
                          <p:cTn id="1195" fill="hold">
                            <p:stCondLst>
                              <p:cond delay="0"/>
                            </p:stCondLst>
                            <p:childTnLst>
                              <p:par>
                                <p:cTn id="1196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98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99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00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01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02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03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204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205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06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207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08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209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10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211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12" fill="hold">
                      <p:stCondLst>
                        <p:cond delay="indefinite"/>
                      </p:stCondLst>
                      <p:childTnLst>
                        <p:par>
                          <p:cTn id="1213" fill="hold">
                            <p:stCondLst>
                              <p:cond delay="0"/>
                            </p:stCondLst>
                            <p:childTnLst>
                              <p:par>
                                <p:cTn id="1214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15" dur="50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16" dur="500"/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17" dur="50" decel="100000"/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18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21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3"/>
                  </p:tgtEl>
                </p:cond>
              </p:nextCondLst>
            </p:seq>
            <p:seq concurrent="1" nextAc="seek">
              <p:cTn id="1220" restart="whenNotActive" fill="hold" evtFilter="cancelBubble" nodeType="interactiveSeq">
                <p:stCondLst>
                  <p:cond evt="onClick" delay="0">
                    <p:tgtEl>
                      <p:spTgt spid="10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221" fill="hold">
                      <p:stCondLst>
                        <p:cond delay="0"/>
                      </p:stCondLst>
                      <p:childTnLst>
                        <p:par>
                          <p:cTn id="1222" fill="hold">
                            <p:stCondLst>
                              <p:cond delay="0"/>
                            </p:stCondLst>
                            <p:childTnLst>
                              <p:par>
                                <p:cTn id="1223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25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26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27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28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29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30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231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232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33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234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35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236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37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238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39" fill="hold">
                      <p:stCondLst>
                        <p:cond delay="indefinite"/>
                      </p:stCondLst>
                      <p:childTnLst>
                        <p:par>
                          <p:cTn id="1240" fill="hold">
                            <p:stCondLst>
                              <p:cond delay="0"/>
                            </p:stCondLst>
                            <p:childTnLst>
                              <p:par>
                                <p:cTn id="1241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42" dur="5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43" dur="500"/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44" dur="50" decel="100000"/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45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24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5"/>
                  </p:tgtEl>
                </p:cond>
              </p:nextCondLst>
            </p:seq>
            <p:seq concurrent="1" nextAc="seek">
              <p:cTn id="1247" restart="whenNotActive" fill="hold" evtFilter="cancelBubble" nodeType="interactiveSeq">
                <p:stCondLst>
                  <p:cond evt="onClick" delay="0">
                    <p:tgtEl>
                      <p:spTgt spid="10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248" fill="hold">
                      <p:stCondLst>
                        <p:cond delay="0"/>
                      </p:stCondLst>
                      <p:childTnLst>
                        <p:par>
                          <p:cTn id="1249" fill="hold">
                            <p:stCondLst>
                              <p:cond delay="0"/>
                            </p:stCondLst>
                            <p:childTnLst>
                              <p:par>
                                <p:cTn id="1250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52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53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54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55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56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57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258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259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60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261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62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263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64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265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66" fill="hold">
                      <p:stCondLst>
                        <p:cond delay="indefinite"/>
                      </p:stCondLst>
                      <p:childTnLst>
                        <p:par>
                          <p:cTn id="1267" fill="hold">
                            <p:stCondLst>
                              <p:cond delay="0"/>
                            </p:stCondLst>
                            <p:childTnLst>
                              <p:par>
                                <p:cTn id="1268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69" dur="500"/>
                                        <p:tgtEl>
                                          <p:spTgt spid="1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70" dur="500"/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71" dur="50" decel="100000"/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7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27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6"/>
                  </p:tgtEl>
                </p:cond>
              </p:nextCondLst>
            </p:seq>
            <p:seq concurrent="1" nextAc="seek">
              <p:cTn id="1274" restart="whenNotActive" fill="hold" evtFilter="cancelBubble" nodeType="interactiveSeq">
                <p:stCondLst>
                  <p:cond evt="onClick" delay="0">
                    <p:tgtEl>
                      <p:spTgt spid="10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275" fill="hold">
                      <p:stCondLst>
                        <p:cond delay="0"/>
                      </p:stCondLst>
                      <p:childTnLst>
                        <p:par>
                          <p:cTn id="1276" fill="hold">
                            <p:stCondLst>
                              <p:cond delay="0"/>
                            </p:stCondLst>
                            <p:childTnLst>
                              <p:par>
                                <p:cTn id="1277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79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80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81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82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83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84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285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286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87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288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89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290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91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292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93" fill="hold">
                      <p:stCondLst>
                        <p:cond delay="indefinite"/>
                      </p:stCondLst>
                      <p:childTnLst>
                        <p:par>
                          <p:cTn id="1294" fill="hold">
                            <p:stCondLst>
                              <p:cond delay="0"/>
                            </p:stCondLst>
                            <p:childTnLst>
                              <p:par>
                                <p:cTn id="1295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96" dur="500"/>
                                        <p:tgtEl>
                                          <p:spTgt spid="1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97" dur="500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98" dur="50" decel="100000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99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0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7"/>
                  </p:tgtEl>
                </p:cond>
              </p:nextCondLst>
            </p:seq>
            <p:seq concurrent="1" nextAc="seek">
              <p:cTn id="1301" restart="whenNotActive" fill="hold" evtFilter="cancelBubble" nodeType="interactiveSeq">
                <p:stCondLst>
                  <p:cond evt="onClick" delay="0">
                    <p:tgtEl>
                      <p:spTgt spid="10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02" fill="hold">
                      <p:stCondLst>
                        <p:cond delay="0"/>
                      </p:stCondLst>
                      <p:childTnLst>
                        <p:par>
                          <p:cTn id="1303" fill="hold">
                            <p:stCondLst>
                              <p:cond delay="0"/>
                            </p:stCondLst>
                            <p:childTnLst>
                              <p:par>
                                <p:cTn id="1304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06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07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08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09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10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11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312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313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314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315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316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317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318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319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20" fill="hold">
                      <p:stCondLst>
                        <p:cond delay="indefinite"/>
                      </p:stCondLst>
                      <p:childTnLst>
                        <p:par>
                          <p:cTn id="1321" fill="hold">
                            <p:stCondLst>
                              <p:cond delay="0"/>
                            </p:stCondLst>
                            <p:childTnLst>
                              <p:par>
                                <p:cTn id="1322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23" dur="500"/>
                                        <p:tgtEl>
                                          <p:spTgt spid="1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24" dur="500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25" dur="50" decel="100000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26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2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8"/>
                  </p:tgtEl>
                </p:cond>
              </p:nextCondLst>
            </p:seq>
            <p:seq concurrent="1" nextAc="seek">
              <p:cTn id="1328" restart="whenNotActive" fill="hold" evtFilter="cancelBubble" nodeType="interactiveSeq">
                <p:stCondLst>
                  <p:cond evt="onClick" delay="0">
                    <p:tgtEl>
                      <p:spTgt spid="10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29" fill="hold">
                      <p:stCondLst>
                        <p:cond delay="0"/>
                      </p:stCondLst>
                      <p:childTnLst>
                        <p:par>
                          <p:cTn id="1330" fill="hold">
                            <p:stCondLst>
                              <p:cond delay="0"/>
                            </p:stCondLst>
                            <p:childTnLst>
                              <p:par>
                                <p:cTn id="1331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33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34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35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36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37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38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339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340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341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342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343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344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345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346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47" fill="hold">
                      <p:stCondLst>
                        <p:cond delay="indefinite"/>
                      </p:stCondLst>
                      <p:childTnLst>
                        <p:par>
                          <p:cTn id="1348" fill="hold">
                            <p:stCondLst>
                              <p:cond delay="0"/>
                            </p:stCondLst>
                            <p:childTnLst>
                              <p:par>
                                <p:cTn id="1349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50" dur="500"/>
                                        <p:tgtEl>
                                          <p:spTgt spid="1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51" dur="500"/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52" dur="50" decel="100000"/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53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5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9"/>
                  </p:tgtEl>
                </p:cond>
              </p:nextCondLst>
            </p:seq>
            <p:seq concurrent="1" nextAc="seek">
              <p:cTn id="1355" restart="whenNotActive" fill="hold" evtFilter="cancelBubble" nodeType="interactiveSeq">
                <p:stCondLst>
                  <p:cond evt="onClick" delay="0">
                    <p:tgtEl>
                      <p:spTgt spid="11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56" fill="hold">
                      <p:stCondLst>
                        <p:cond delay="0"/>
                      </p:stCondLst>
                      <p:childTnLst>
                        <p:par>
                          <p:cTn id="1357" fill="hold">
                            <p:stCondLst>
                              <p:cond delay="0"/>
                            </p:stCondLst>
                            <p:childTnLst>
                              <p:par>
                                <p:cTn id="1358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60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61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62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63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64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65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366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367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368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369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370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371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372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373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74" fill="hold">
                      <p:stCondLst>
                        <p:cond delay="indefinite"/>
                      </p:stCondLst>
                      <p:childTnLst>
                        <p:par>
                          <p:cTn id="1375" fill="hold">
                            <p:stCondLst>
                              <p:cond delay="0"/>
                            </p:stCondLst>
                            <p:childTnLst>
                              <p:par>
                                <p:cTn id="1376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77" dur="500"/>
                                        <p:tgtEl>
                                          <p:spTgt spid="1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78" dur="500"/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79" dur="50" decel="100000"/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80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8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10"/>
                  </p:tgtEl>
                </p:cond>
              </p:nextCondLst>
            </p:seq>
            <p:seq concurrent="1" nextAc="seek">
              <p:cTn id="1382" restart="whenNotActive" fill="hold" evtFilter="cancelBubble" nodeType="interactiveSeq">
                <p:stCondLst>
                  <p:cond evt="onClick" delay="0">
                    <p:tgtEl>
                      <p:spTgt spid="11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83" fill="hold">
                      <p:stCondLst>
                        <p:cond delay="0"/>
                      </p:stCondLst>
                      <p:childTnLst>
                        <p:par>
                          <p:cTn id="1384" fill="hold">
                            <p:stCondLst>
                              <p:cond delay="0"/>
                            </p:stCondLst>
                            <p:childTnLst>
                              <p:par>
                                <p:cTn id="1385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87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88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89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90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91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92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393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394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395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396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397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398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399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400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01" fill="hold">
                      <p:stCondLst>
                        <p:cond delay="indefinite"/>
                      </p:stCondLst>
                      <p:childTnLst>
                        <p:par>
                          <p:cTn id="1402" fill="hold">
                            <p:stCondLst>
                              <p:cond delay="0"/>
                            </p:stCondLst>
                            <p:childTnLst>
                              <p:par>
                                <p:cTn id="1403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404" dur="500"/>
                                        <p:tgtEl>
                                          <p:spTgt spid="1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05" dur="500"/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06" dur="50" decel="100000"/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07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40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17"/>
                  </p:tgtEl>
                </p:cond>
              </p:nextCondLst>
            </p:seq>
          </p:childTnLst>
        </p:cTn>
      </p:par>
    </p:tnLst>
    <p:bldLst>
      <p:bldP spid="44043" grpId="0" animBg="1"/>
      <p:bldP spid="44044" grpId="0" animBg="1"/>
      <p:bldP spid="44045" grpId="0" animBg="1"/>
      <p:bldP spid="44046" grpId="0" animBg="1"/>
      <p:bldP spid="44047" grpId="0" animBg="1"/>
      <p:bldP spid="44048" grpId="0" animBg="1"/>
      <p:bldP spid="44057" grpId="0" animBg="1"/>
      <p:bldP spid="44057" grpId="1" animBg="1"/>
      <p:bldP spid="44058" grpId="0" animBg="1"/>
      <p:bldP spid="44058" grpId="1" animBg="1"/>
      <p:bldP spid="44059" grpId="0" animBg="1"/>
      <p:bldP spid="44059" grpId="1" animBg="1"/>
      <p:bldP spid="44060" grpId="0" animBg="1"/>
      <p:bldP spid="44060" grpId="1" animBg="1"/>
      <p:bldP spid="44061" grpId="0" animBg="1"/>
      <p:bldP spid="44061" grpId="1" animBg="1"/>
      <p:bldP spid="44062" grpId="0" animBg="1"/>
      <p:bldP spid="44062" grpId="1" animBg="1"/>
      <p:bldP spid="44062" grpId="2" animBg="1"/>
      <p:bldP spid="32" grpId="0" animBg="1"/>
      <p:bldP spid="44" grpId="0" animBg="1"/>
      <p:bldP spid="44" grpId="1" animBg="1"/>
      <p:bldP spid="39" grpId="0" animBg="1"/>
      <p:bldP spid="39" grpId="1" animBg="1"/>
      <p:bldP spid="40" grpId="0" animBg="1"/>
      <p:bldP spid="40" grpId="1" animBg="1"/>
      <p:bldP spid="41" grpId="0" animBg="1"/>
      <p:bldP spid="41" grpId="1" animBg="1"/>
      <p:bldP spid="43" grpId="0" animBg="1"/>
      <p:bldP spid="43" grpId="1" animBg="1"/>
      <p:bldP spid="45" grpId="0" animBg="1"/>
      <p:bldP spid="45" grpId="1" animBg="1"/>
      <p:bldP spid="46" grpId="0" animBg="1"/>
      <p:bldP spid="46" grpId="1" animBg="1"/>
      <p:bldP spid="48" grpId="0" animBg="1"/>
      <p:bldP spid="48" grpId="1" animBg="1"/>
      <p:bldP spid="55" grpId="0" animBg="1"/>
      <p:bldP spid="55" grpId="1" animBg="1"/>
      <p:bldP spid="56" grpId="0" animBg="1"/>
      <p:bldP spid="56" grpId="1" animBg="1"/>
      <p:bldP spid="57" grpId="0" animBg="1"/>
      <p:bldP spid="57" grpId="1" animBg="1"/>
      <p:bldP spid="58" grpId="0" animBg="1"/>
      <p:bldP spid="58" grpId="1" animBg="1"/>
      <p:bldP spid="59" grpId="0" animBg="1"/>
      <p:bldP spid="59" grpId="1" animBg="1"/>
      <p:bldP spid="60" grpId="0" animBg="1"/>
      <p:bldP spid="60" grpId="1" animBg="1"/>
      <p:bldP spid="62" grpId="0" animBg="1"/>
      <p:bldP spid="62" grpId="1" animBg="1"/>
      <p:bldP spid="69" grpId="0" animBg="1"/>
      <p:bldP spid="69" grpId="1" animBg="1"/>
      <p:bldP spid="70" grpId="0" animBg="1"/>
      <p:bldP spid="70" grpId="1" animBg="1"/>
      <p:bldP spid="71" grpId="0" animBg="1"/>
      <p:bldP spid="71" grpId="1" animBg="1"/>
      <p:bldP spid="72" grpId="0" animBg="1"/>
      <p:bldP spid="72" grpId="1" animBg="1"/>
      <p:bldP spid="73" grpId="0" animBg="1"/>
      <p:bldP spid="73" grpId="1" animBg="1"/>
      <p:bldP spid="74" grpId="0" animBg="1"/>
      <p:bldP spid="74" grpId="1" animBg="1"/>
      <p:bldP spid="76" grpId="0" animBg="1"/>
      <p:bldP spid="76" grpId="1" animBg="1"/>
      <p:bldP spid="83" grpId="0" animBg="1"/>
      <p:bldP spid="83" grpId="1" animBg="1"/>
      <p:bldP spid="84" grpId="0" animBg="1"/>
      <p:bldP spid="84" grpId="1" animBg="1"/>
      <p:bldP spid="85" grpId="0" animBg="1"/>
      <p:bldP spid="85" grpId="1" animBg="1"/>
      <p:bldP spid="86" grpId="0" animBg="1"/>
      <p:bldP spid="86" grpId="1" animBg="1"/>
      <p:bldP spid="87" grpId="0" animBg="1"/>
      <p:bldP spid="87" grpId="1" animBg="1"/>
      <p:bldP spid="88" grpId="0" animBg="1"/>
      <p:bldP spid="88" grpId="1" animBg="1"/>
      <p:bldP spid="90" grpId="0" animBg="1"/>
      <p:bldP spid="90" grpId="1" animBg="1"/>
      <p:bldP spid="97" grpId="0" animBg="1"/>
      <p:bldP spid="97" grpId="1" animBg="1"/>
      <p:bldP spid="98" grpId="0" animBg="1"/>
      <p:bldP spid="98" grpId="1" animBg="1"/>
      <p:bldP spid="99" grpId="0" animBg="1"/>
      <p:bldP spid="99" grpId="1" animBg="1"/>
      <p:bldP spid="100" grpId="0" animBg="1"/>
      <p:bldP spid="100" grpId="1" animBg="1"/>
      <p:bldP spid="101" grpId="0" animBg="1"/>
      <p:bldP spid="101" grpId="1" animBg="1"/>
      <p:bldP spid="102" grpId="0" animBg="1"/>
      <p:bldP spid="102" grpId="1" animBg="1"/>
      <p:bldP spid="104" grpId="0" animBg="1"/>
      <p:bldP spid="104" grpId="1" animBg="1"/>
      <p:bldP spid="111" grpId="0" animBg="1"/>
      <p:bldP spid="111" grpId="1" animBg="1"/>
      <p:bldP spid="112" grpId="0" animBg="1"/>
      <p:bldP spid="112" grpId="1" animBg="1"/>
      <p:bldP spid="113" grpId="0" animBg="1"/>
      <p:bldP spid="113" grpId="1" animBg="1"/>
      <p:bldP spid="114" grpId="0" animBg="1"/>
      <p:bldP spid="114" grpId="1" animBg="1"/>
      <p:bldP spid="115" grpId="0" animBg="1"/>
      <p:bldP spid="115" grpId="1" animBg="1"/>
      <p:bldP spid="116" grpId="0" animBg="1"/>
      <p:bldP spid="116" grpId="1" animBg="1"/>
      <p:bldP spid="118" grpId="0" animBg="1"/>
      <p:bldP spid="118" grpId="1" animBg="1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03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fr-FR" dirty="0" smtClean="0"/>
              <a:t>7</a:t>
            </a:r>
            <a:endParaRPr lang="fr-FR" dirty="0"/>
          </a:p>
        </p:txBody>
      </p:sp>
      <p:sp>
        <p:nvSpPr>
          <p:cNvPr id="44035" name="AutoShape 3">
            <a:hlinkClick r:id="" action="ppaction://noaction" highlightClick="1"/>
          </p:cNvPr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actionButtonBlank">
            <a:avLst/>
          </a:prstGeom>
          <a:gradFill rotWithShape="1"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fr-FR"/>
          </a:p>
        </p:txBody>
      </p:sp>
      <p:sp>
        <p:nvSpPr>
          <p:cNvPr id="44043" name="AutoShape 11">
            <a:hlinkClick r:id="" action="ppaction://noaction" highlightClick="1"/>
          </p:cNvPr>
          <p:cNvSpPr>
            <a:spLocks noChangeArrowheads="1"/>
          </p:cNvSpPr>
          <p:nvPr/>
        </p:nvSpPr>
        <p:spPr bwMode="auto">
          <a:xfrm>
            <a:off x="2973372" y="434934"/>
            <a:ext cx="466725" cy="468312"/>
          </a:xfrm>
          <a:prstGeom prst="actionButtonBlank">
            <a:avLst/>
          </a:prstGeom>
          <a:gradFill rotWithShape="1">
            <a:gsLst>
              <a:gs pos="0">
                <a:srgbClr val="FFC000"/>
              </a:gs>
              <a:gs pos="100000">
                <a:srgbClr val="D09502"/>
              </a:gs>
            </a:gsLst>
            <a:path path="rect">
              <a:fillToRect l="50000" t="50000" r="50000" b="50000"/>
            </a:path>
          </a:gradFill>
          <a:ln w="9525">
            <a:noFill/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</p:spPr>
        <p:txBody>
          <a:bodyPr wrap="none" anchor="ctr"/>
          <a:lstStyle/>
          <a:p>
            <a:pPr algn="ctr"/>
            <a:r>
              <a:rPr lang="fr-FR" sz="2800" dirty="0" smtClean="0">
                <a:latin typeface="Arial Rounded MT Bold" pitchFamily="34" charset="0"/>
              </a:rPr>
              <a:t>M</a:t>
            </a:r>
            <a:endParaRPr lang="fr-FR" sz="2800" dirty="0">
              <a:latin typeface="Arial Rounded MT Bold" pitchFamily="34" charset="0"/>
            </a:endParaRPr>
          </a:p>
        </p:txBody>
      </p:sp>
      <p:sp>
        <p:nvSpPr>
          <p:cNvPr id="44044" name="AutoShape 12">
            <a:hlinkClick r:id="" action="ppaction://noaction" highlightClick="1"/>
          </p:cNvPr>
          <p:cNvSpPr>
            <a:spLocks noChangeArrowheads="1"/>
          </p:cNvSpPr>
          <p:nvPr/>
        </p:nvSpPr>
        <p:spPr bwMode="auto">
          <a:xfrm>
            <a:off x="3440097" y="434934"/>
            <a:ext cx="466725" cy="468312"/>
          </a:xfrm>
          <a:prstGeom prst="actionButtonBlank">
            <a:avLst/>
          </a:prstGeom>
          <a:gradFill rotWithShape="1">
            <a:gsLst>
              <a:gs pos="0">
                <a:srgbClr val="FFC000"/>
              </a:gs>
              <a:gs pos="100000">
                <a:srgbClr val="D09502"/>
              </a:gs>
            </a:gsLst>
            <a:path path="rect">
              <a:fillToRect l="50000" t="50000" r="50000" b="50000"/>
            </a:path>
          </a:gradFill>
          <a:ln w="9525">
            <a:noFill/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</p:spPr>
        <p:txBody>
          <a:bodyPr wrap="none" anchor="ctr"/>
          <a:lstStyle/>
          <a:p>
            <a:pPr algn="ctr"/>
            <a:r>
              <a:rPr lang="fr-FR" sz="2800" dirty="0" smtClean="0">
                <a:latin typeface="Arial Rounded MT Bold" pitchFamily="34" charset="0"/>
              </a:rPr>
              <a:t>I</a:t>
            </a:r>
            <a:endParaRPr lang="fr-FR" sz="2800" dirty="0">
              <a:latin typeface="Arial Rounded MT Bold" pitchFamily="34" charset="0"/>
            </a:endParaRPr>
          </a:p>
        </p:txBody>
      </p:sp>
      <p:sp>
        <p:nvSpPr>
          <p:cNvPr id="44045" name="AutoShape 13">
            <a:hlinkClick r:id="" action="ppaction://noaction" highlightClick="1"/>
          </p:cNvPr>
          <p:cNvSpPr>
            <a:spLocks noChangeArrowheads="1"/>
          </p:cNvSpPr>
          <p:nvPr/>
        </p:nvSpPr>
        <p:spPr bwMode="auto">
          <a:xfrm>
            <a:off x="3906822" y="434934"/>
            <a:ext cx="466725" cy="468312"/>
          </a:xfrm>
          <a:prstGeom prst="actionButtonBlank">
            <a:avLst/>
          </a:prstGeom>
          <a:gradFill rotWithShape="1">
            <a:gsLst>
              <a:gs pos="0">
                <a:srgbClr val="FFC000"/>
              </a:gs>
              <a:gs pos="100000">
                <a:srgbClr val="D09502"/>
              </a:gs>
            </a:gsLst>
            <a:path path="rect">
              <a:fillToRect l="50000" t="50000" r="50000" b="50000"/>
            </a:path>
          </a:gradFill>
          <a:ln w="9525">
            <a:noFill/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</p:spPr>
        <p:txBody>
          <a:bodyPr wrap="none" anchor="ctr"/>
          <a:lstStyle/>
          <a:p>
            <a:pPr algn="ctr"/>
            <a:r>
              <a:rPr lang="fr-FR" sz="2800" dirty="0" smtClean="0">
                <a:latin typeface="Arial Rounded MT Bold" pitchFamily="34" charset="0"/>
              </a:rPr>
              <a:t>L</a:t>
            </a:r>
            <a:endParaRPr lang="fr-FR" sz="2800" dirty="0">
              <a:latin typeface="Arial Rounded MT Bold" pitchFamily="34" charset="0"/>
            </a:endParaRPr>
          </a:p>
        </p:txBody>
      </p:sp>
      <p:sp>
        <p:nvSpPr>
          <p:cNvPr id="44046" name="AutoShape 14">
            <a:hlinkClick r:id="" action="ppaction://noaction" highlightClick="1"/>
          </p:cNvPr>
          <p:cNvSpPr>
            <a:spLocks noChangeArrowheads="1"/>
          </p:cNvSpPr>
          <p:nvPr/>
        </p:nvSpPr>
        <p:spPr bwMode="auto">
          <a:xfrm>
            <a:off x="4373547" y="434934"/>
            <a:ext cx="466725" cy="468312"/>
          </a:xfrm>
          <a:prstGeom prst="actionButtonBlank">
            <a:avLst/>
          </a:prstGeom>
          <a:gradFill rotWithShape="1">
            <a:gsLst>
              <a:gs pos="0">
                <a:srgbClr val="FFC000"/>
              </a:gs>
              <a:gs pos="100000">
                <a:srgbClr val="D09502"/>
              </a:gs>
            </a:gsLst>
            <a:path path="rect">
              <a:fillToRect l="50000" t="50000" r="50000" b="50000"/>
            </a:path>
          </a:gradFill>
          <a:ln w="9525">
            <a:noFill/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</p:spPr>
        <p:txBody>
          <a:bodyPr wrap="none" anchor="ctr"/>
          <a:lstStyle/>
          <a:p>
            <a:pPr algn="ctr"/>
            <a:r>
              <a:rPr lang="fr-FR" sz="2800" dirty="0" smtClean="0">
                <a:latin typeface="Arial Rounded MT Bold" pitchFamily="34" charset="0"/>
              </a:rPr>
              <a:t>L</a:t>
            </a:r>
            <a:endParaRPr lang="fr-FR" sz="2800" dirty="0">
              <a:latin typeface="Arial Rounded MT Bold" pitchFamily="34" charset="0"/>
            </a:endParaRPr>
          </a:p>
        </p:txBody>
      </p:sp>
      <p:sp>
        <p:nvSpPr>
          <p:cNvPr id="44047" name="AutoShape 15">
            <a:hlinkClick r:id="" action="ppaction://noaction" highlightClick="1"/>
          </p:cNvPr>
          <p:cNvSpPr>
            <a:spLocks noChangeArrowheads="1"/>
          </p:cNvSpPr>
          <p:nvPr/>
        </p:nvSpPr>
        <p:spPr bwMode="auto">
          <a:xfrm>
            <a:off x="4840272" y="434934"/>
            <a:ext cx="466725" cy="468312"/>
          </a:xfrm>
          <a:prstGeom prst="actionButtonBlank">
            <a:avLst/>
          </a:prstGeom>
          <a:gradFill rotWithShape="1">
            <a:gsLst>
              <a:gs pos="0">
                <a:srgbClr val="FFC000"/>
              </a:gs>
              <a:gs pos="100000">
                <a:srgbClr val="D09502"/>
              </a:gs>
            </a:gsLst>
            <a:path path="rect">
              <a:fillToRect l="50000" t="50000" r="50000" b="50000"/>
            </a:path>
          </a:gradFill>
          <a:ln w="9525">
            <a:noFill/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</p:spPr>
        <p:txBody>
          <a:bodyPr wrap="none" anchor="ctr"/>
          <a:lstStyle/>
          <a:p>
            <a:pPr algn="ctr"/>
            <a:r>
              <a:rPr lang="fr-FR" sz="2800" dirty="0" smtClean="0">
                <a:latin typeface="Arial Rounded MT Bold" pitchFamily="34" charset="0"/>
              </a:rPr>
              <a:t>I</a:t>
            </a:r>
            <a:endParaRPr lang="fr-FR" sz="2800" dirty="0">
              <a:latin typeface="Arial Rounded MT Bold" pitchFamily="34" charset="0"/>
            </a:endParaRPr>
          </a:p>
        </p:txBody>
      </p:sp>
      <p:sp>
        <p:nvSpPr>
          <p:cNvPr id="44048" name="AutoShape 16">
            <a:hlinkClick r:id="" action="ppaction://noaction" highlightClick="1"/>
          </p:cNvPr>
          <p:cNvSpPr>
            <a:spLocks noChangeArrowheads="1"/>
          </p:cNvSpPr>
          <p:nvPr/>
        </p:nvSpPr>
        <p:spPr bwMode="auto">
          <a:xfrm>
            <a:off x="5291134" y="434934"/>
            <a:ext cx="466725" cy="468312"/>
          </a:xfrm>
          <a:prstGeom prst="actionButtonBlank">
            <a:avLst/>
          </a:prstGeom>
          <a:gradFill rotWithShape="1">
            <a:gsLst>
              <a:gs pos="0">
                <a:srgbClr val="FFC000"/>
              </a:gs>
              <a:gs pos="100000">
                <a:srgbClr val="D09502"/>
              </a:gs>
            </a:gsLst>
            <a:path path="rect">
              <a:fillToRect l="50000" t="50000" r="50000" b="50000"/>
            </a:path>
          </a:gradFill>
          <a:ln w="9525">
            <a:noFill/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</p:spPr>
        <p:txBody>
          <a:bodyPr wrap="none" anchor="ctr"/>
          <a:lstStyle/>
          <a:p>
            <a:pPr algn="ctr"/>
            <a:r>
              <a:rPr lang="fr-FR" sz="2800" dirty="0" smtClean="0">
                <a:latin typeface="Arial Rounded MT Bold" pitchFamily="34" charset="0"/>
              </a:rPr>
              <a:t>O</a:t>
            </a:r>
            <a:endParaRPr lang="fr-FR" sz="2800" dirty="0">
              <a:latin typeface="Arial Rounded MT Bold" pitchFamily="34" charset="0"/>
            </a:endParaRPr>
          </a:p>
        </p:txBody>
      </p:sp>
      <p:pic>
        <p:nvPicPr>
          <p:cNvPr id="44049" name="Picture 17" descr="ok5">
            <a:hlinkClick r:id="" action="ppaction://noaction">
              <a:snd r:embed="rId3" name="laser.wav" builtIn="1"/>
            </a:hlinkClick>
          </p:cNvPr>
          <p:cNvPicPr>
            <a:picLocks noChangeAspect="1" noChangeArrowheads="1" noCrop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>
            <a:off x="7383501" y="2443149"/>
            <a:ext cx="828675" cy="468313"/>
          </a:xfrm>
          <a:prstGeom prst="rect">
            <a:avLst/>
          </a:prstGeom>
          <a:noFill/>
        </p:spPr>
      </p:pic>
      <p:pic>
        <p:nvPicPr>
          <p:cNvPr id="44050" name="Picture 18" descr="fleche_58"/>
          <p:cNvPicPr>
            <a:picLocks noChangeAspect="1" noChangeArrowheads="1" noCrop="1"/>
          </p:cNvPicPr>
          <p:nvPr/>
        </p:nvPicPr>
        <p:blipFill>
          <a:blip r:embed="rId5"/>
          <a:srcRect/>
          <a:stretch>
            <a:fillRect/>
          </a:stretch>
        </p:blipFill>
        <p:spPr bwMode="auto">
          <a:xfrm>
            <a:off x="8496300" y="3300413"/>
            <a:ext cx="447675" cy="257175"/>
          </a:xfrm>
          <a:prstGeom prst="rect">
            <a:avLst/>
          </a:prstGeom>
          <a:noFill/>
        </p:spPr>
      </p:pic>
      <p:sp>
        <p:nvSpPr>
          <p:cNvPr id="44051" name="Rectangle 19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892402" y="2260584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I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44052" name="Rectangle 2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892402" y="2727309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I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44053" name="Rectangle 21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892402" y="3195622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L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44054" name="Rectangle 22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892402" y="3663934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L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44055" name="Rectangle 23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892402" y="4132247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M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44056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892402" y="4600559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N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44057" name="Rectangle 25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892402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I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44058" name="Rectangle 26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892402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I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44059" name="Rectangle 27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892402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L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44060" name="Rectangle 28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892402" y="1238220"/>
            <a:ext cx="466725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L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44061" name="Rectangle 29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892402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M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44062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892402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N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32" name="AutoShape 16">
            <a:hlinkClick r:id="" action="ppaction://noaction" highlightClick="1"/>
          </p:cNvPr>
          <p:cNvSpPr>
            <a:spLocks noChangeArrowheads="1"/>
          </p:cNvSpPr>
          <p:nvPr/>
        </p:nvSpPr>
        <p:spPr bwMode="auto">
          <a:xfrm>
            <a:off x="5748360" y="434934"/>
            <a:ext cx="466725" cy="468312"/>
          </a:xfrm>
          <a:prstGeom prst="actionButtonBlank">
            <a:avLst/>
          </a:prstGeom>
          <a:gradFill rotWithShape="1">
            <a:gsLst>
              <a:gs pos="0">
                <a:srgbClr val="FFC000"/>
              </a:gs>
              <a:gs pos="100000">
                <a:srgbClr val="D09502"/>
              </a:gs>
            </a:gsLst>
            <a:path path="rect">
              <a:fillToRect l="50000" t="50000" r="50000" b="50000"/>
            </a:path>
          </a:gradFill>
          <a:ln w="9525">
            <a:noFill/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</p:spPr>
        <p:txBody>
          <a:bodyPr wrap="none" anchor="ctr"/>
          <a:lstStyle/>
          <a:p>
            <a:pPr algn="ctr"/>
            <a:r>
              <a:rPr lang="fr-FR" sz="2800" dirty="0" smtClean="0">
                <a:latin typeface="Arial Rounded MT Bold" pitchFamily="34" charset="0"/>
              </a:rPr>
              <a:t>N</a:t>
            </a:r>
            <a:endParaRPr lang="fr-FR" sz="2800" dirty="0">
              <a:latin typeface="Arial Rounded MT Bold" pitchFamily="34" charset="0"/>
            </a:endParaRPr>
          </a:p>
        </p:txBody>
      </p:sp>
      <p:sp>
        <p:nvSpPr>
          <p:cNvPr id="42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892402" y="5072085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O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44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892402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O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pic>
        <p:nvPicPr>
          <p:cNvPr id="35" name="Image 34" descr="interrog01.gif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1358856" y="5838858"/>
            <a:ext cx="506409" cy="506409"/>
          </a:xfrm>
          <a:prstGeom prst="rect">
            <a:avLst/>
          </a:prstGeom>
        </p:spPr>
      </p:pic>
      <p:sp>
        <p:nvSpPr>
          <p:cNvPr id="36" name="ZoneTexte 35"/>
          <p:cNvSpPr txBox="1"/>
          <p:nvPr/>
        </p:nvSpPr>
        <p:spPr>
          <a:xfrm>
            <a:off x="0" y="6386553"/>
            <a:ext cx="3221020" cy="380480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</p:spPr>
        <p:txBody>
          <a:bodyPr wrap="square" lIns="36000" tIns="36000" rIns="36000" bIns="36000" rtlCol="0" anchor="ctr" anchorCtr="0">
            <a:spAutoFit/>
          </a:bodyPr>
          <a:lstStyle/>
          <a:p>
            <a:pPr algn="ctr"/>
            <a:r>
              <a:rPr lang="fr-FR" sz="2000" dirty="0" smtClean="0">
                <a:latin typeface="Arial Rounded MT Bold" pitchFamily="34" charset="0"/>
              </a:rPr>
              <a:t>un </a:t>
            </a:r>
            <a:r>
              <a:rPr lang="fr-FR" sz="2000" dirty="0" smtClean="0">
                <a:latin typeface="Arial Rounded MT Bold" pitchFamily="34" charset="0"/>
              </a:rPr>
              <a:t>nombre</a:t>
            </a:r>
            <a:endParaRPr lang="fr-FR" sz="2000" dirty="0">
              <a:latin typeface="Arial Rounded MT Bold" pitchFamily="34" charset="0"/>
            </a:endParaRPr>
          </a:p>
        </p:txBody>
      </p:sp>
      <p:sp>
        <p:nvSpPr>
          <p:cNvPr id="30" name="Rectangle 19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367071" y="2260584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I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31" name="Rectangle 2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367071" y="2727309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I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33" name="Rectangle 21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367071" y="3195622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L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34" name="Rectangle 22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367071" y="3663934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L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37" name="Rectangle 23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367071" y="4132247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M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38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367071" y="4600559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N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39" name="Rectangle 25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367071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I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40" name="Rectangle 26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367071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I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41" name="Rectangle 27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367071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L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43" name="Rectangle 28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367071" y="1238220"/>
            <a:ext cx="466725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L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45" name="Rectangle 29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367071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M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46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367071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N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47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367071" y="5072085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O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48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367071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O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49" name="Rectangle 19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841740" y="2260584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I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50" name="Rectangle 2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841740" y="2727309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I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51" name="Rectangle 21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841740" y="3195622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L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52" name="Rectangle 22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841740" y="3663934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L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53" name="Rectangle 23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841740" y="4132247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M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54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841740" y="4600559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N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55" name="Rectangle 25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841740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I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56" name="Rectangle 26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841740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I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57" name="Rectangle 27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841740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L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58" name="Rectangle 28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841740" y="1238220"/>
            <a:ext cx="466725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L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59" name="Rectangle 29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841740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M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60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841740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N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61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841740" y="5072085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O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62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841740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O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63" name="Rectangle 19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316409" y="2260584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I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64" name="Rectangle 2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316409" y="2727309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I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65" name="Rectangle 21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316409" y="3195622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L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66" name="Rectangle 22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316409" y="3663934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L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67" name="Rectangle 23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316409" y="4132247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M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68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316409" y="4600559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N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69" name="Rectangle 25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316409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I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70" name="Rectangle 26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316409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I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71" name="Rectangle 27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316409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L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72" name="Rectangle 28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316409" y="1238220"/>
            <a:ext cx="466725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L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73" name="Rectangle 29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316409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M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74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316409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N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75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316409" y="5072085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O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76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316409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O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77" name="Rectangle 19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791078" y="2260584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I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78" name="Rectangle 2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791078" y="2727309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I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79" name="Rectangle 21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791078" y="3195622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L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80" name="Rectangle 22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791078" y="3663934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L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81" name="Rectangle 23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791078" y="4132247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M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82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791078" y="4600559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N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83" name="Rectangle 25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791078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I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84" name="Rectangle 26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791078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I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85" name="Rectangle 27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791078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L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86" name="Rectangle 28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791078" y="1238220"/>
            <a:ext cx="466725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L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87" name="Rectangle 29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791078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M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88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791078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N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89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791078" y="5072085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O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90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791078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O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91" name="Rectangle 19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265747" y="2260584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I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92" name="Rectangle 2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265747" y="2727309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I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93" name="Rectangle 21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265747" y="3195622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L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94" name="Rectangle 22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265747" y="3663934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L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95" name="Rectangle 23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265747" y="4132247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M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96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265747" y="4600559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N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97" name="Rectangle 25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265747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I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98" name="Rectangle 26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265747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I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99" name="Rectangle 27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265747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L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00" name="Rectangle 28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265747" y="1238220"/>
            <a:ext cx="466725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L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01" name="Rectangle 29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265747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M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02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265747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N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03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265747" y="5072085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O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04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265747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O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05" name="Rectangle 19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740416" y="2260584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I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06" name="Rectangle 2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740416" y="2727309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I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07" name="Rectangle 21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740416" y="3195622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L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08" name="Rectangle 22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740416" y="3663934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L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09" name="Rectangle 23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740416" y="4132247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M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10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740416" y="4600559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N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11" name="Rectangle 25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740416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I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12" name="Rectangle 26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740416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I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13" name="Rectangle 27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740416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L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14" name="Rectangle 28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740416" y="1238220"/>
            <a:ext cx="466725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L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15" name="Rectangle 29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740416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M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16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740416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N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17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740416" y="5072085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O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18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740416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O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19" name="Rectangle 31">
            <a:hlinkClick r:id="" action="ppaction://noaction">
              <a:snd r:embed="rId8" name="arrow.wav" builtIn="1"/>
            </a:hlinkClick>
          </p:cNvPr>
          <p:cNvSpPr>
            <a:spLocks noChangeArrowheads="1"/>
          </p:cNvSpPr>
          <p:nvPr/>
        </p:nvSpPr>
        <p:spPr bwMode="auto">
          <a:xfrm>
            <a:off x="2910658" y="1238220"/>
            <a:ext cx="3322683" cy="468312"/>
          </a:xfrm>
          <a:prstGeom prst="rect">
            <a:avLst/>
          </a:prstGeom>
          <a:solidFill>
            <a:schemeClr val="accent1">
              <a:alpha val="0"/>
            </a:schemeClr>
          </a:solidFill>
          <a:ln w="12700">
            <a:solidFill>
              <a:srgbClr val="FFCC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fr-FR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4405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3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4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5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6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7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8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9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20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4" dur="500"/>
                                        <p:tgtEl>
                                          <p:spTgt spid="4405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500"/>
                                        <p:tgtEl>
                                          <p:spTgt spid="440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" decel="100000"/>
                                        <p:tgtEl>
                                          <p:spTgt spid="440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4051"/>
                  </p:tgtEl>
                </p:cond>
              </p:nextCondLst>
            </p:seq>
            <p:seq concurrent="1" nextAc="seek">
              <p:cTn id="29" restart="whenNotActive" fill="hold" evtFilter="cancelBubble" nodeType="interactiveSeq">
                <p:stCondLst>
                  <p:cond evt="onClick" delay="0">
                    <p:tgtEl>
                      <p:spTgt spid="4405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0" fill="hold">
                      <p:stCondLst>
                        <p:cond delay="0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4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5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40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41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2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43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4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45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6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47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1" dur="500"/>
                                        <p:tgtEl>
                                          <p:spTgt spid="4405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2" dur="500"/>
                                        <p:tgtEl>
                                          <p:spTgt spid="440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50" decel="100000"/>
                                        <p:tgtEl>
                                          <p:spTgt spid="440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4052"/>
                  </p:tgtEl>
                </p:cond>
              </p:nextCondLst>
            </p:seq>
            <p:seq concurrent="1" nextAc="seek">
              <p:cTn id="56" restart="whenNotActive" fill="hold" evtFilter="cancelBubble" nodeType="interactiveSeq">
                <p:stCondLst>
                  <p:cond evt="onClick" delay="0">
                    <p:tgtEl>
                      <p:spTgt spid="4405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7" fill="hold">
                      <p:stCondLst>
                        <p:cond delay="0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1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2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67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68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9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70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1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72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3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74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>
                      <p:stCondLst>
                        <p:cond delay="indefinite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8" dur="500"/>
                                        <p:tgtEl>
                                          <p:spTgt spid="4405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9" dur="500"/>
                                        <p:tgtEl>
                                          <p:spTgt spid="440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50" decel="100000"/>
                                        <p:tgtEl>
                                          <p:spTgt spid="440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4053"/>
                  </p:tgtEl>
                </p:cond>
              </p:nextCondLst>
            </p:seq>
            <p:seq concurrent="1" nextAc="seek">
              <p:cTn id="83" restart="whenNotActive" fill="hold" evtFilter="cancelBubble" nodeType="interactiveSeq">
                <p:stCondLst>
                  <p:cond evt="onClick" delay="0">
                    <p:tgtEl>
                      <p:spTgt spid="4405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4" fill="hold">
                      <p:stCondLst>
                        <p:cond delay="0"/>
                      </p:stCondLst>
                      <p:childTnLst>
                        <p:par>
                          <p:cTn id="85" fill="hold">
                            <p:stCondLst>
                              <p:cond delay="0"/>
                            </p:stCondLst>
                            <p:childTnLst>
                              <p:par>
                                <p:cTn id="86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8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9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94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95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6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97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8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99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00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01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2" fill="hold">
                      <p:stCondLst>
                        <p:cond delay="indefinite"/>
                      </p:stCondLst>
                      <p:childTnLst>
                        <p:par>
                          <p:cTn id="103" fill="hold">
                            <p:stCondLst>
                              <p:cond delay="0"/>
                            </p:stCondLst>
                            <p:childTnLst>
                              <p:par>
                                <p:cTn id="104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5" dur="500"/>
                                        <p:tgtEl>
                                          <p:spTgt spid="4406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500"/>
                                        <p:tgtEl>
                                          <p:spTgt spid="440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50" decel="100000"/>
                                        <p:tgtEl>
                                          <p:spTgt spid="440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4054"/>
                  </p:tgtEl>
                </p:cond>
              </p:nextCondLst>
            </p:seq>
            <p:seq concurrent="1" nextAc="seek">
              <p:cTn id="110" restart="whenNotActive" fill="hold" evtFilter="cancelBubble" nodeType="interactiveSeq">
                <p:stCondLst>
                  <p:cond evt="onClick" delay="0">
                    <p:tgtEl>
                      <p:spTgt spid="4405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1" fill="hold">
                      <p:stCondLst>
                        <p:cond delay="0"/>
                      </p:stCondLst>
                      <p:childTnLst>
                        <p:par>
                          <p:cTn id="112" fill="hold">
                            <p:stCondLst>
                              <p:cond delay="0"/>
                            </p:stCondLst>
                            <p:childTnLst>
                              <p:par>
                                <p:cTn id="113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5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6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7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8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9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0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21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22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3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24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5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26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7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28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9" fill="hold">
                      <p:stCondLst>
                        <p:cond delay="indefinite"/>
                      </p:stCondLst>
                      <p:childTnLst>
                        <p:par>
                          <p:cTn id="130" fill="hold">
                            <p:stCondLst>
                              <p:cond delay="0"/>
                            </p:stCondLst>
                            <p:childTnLst>
                              <p:par>
                                <p:cTn id="131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2" dur="500"/>
                                        <p:tgtEl>
                                          <p:spTgt spid="4406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3" dur="500"/>
                                        <p:tgtEl>
                                          <p:spTgt spid="440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4" dur="50" decel="100000"/>
                                        <p:tgtEl>
                                          <p:spTgt spid="440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5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4055"/>
                  </p:tgtEl>
                </p:cond>
              </p:nextCondLst>
            </p:seq>
            <p:seq concurrent="1" nextAc="seek">
              <p:cTn id="137" restart="whenNotActive" fill="hold" evtFilter="cancelBubble" nodeType="interactiveSeq">
                <p:stCondLst>
                  <p:cond evt="onClick" delay="0">
                    <p:tgtEl>
                      <p:spTgt spid="4404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8" fill="hold">
                      <p:stCondLst>
                        <p:cond delay="0"/>
                      </p:stCondLst>
                      <p:childTnLst>
                        <p:par>
                          <p:cTn id="139" fill="hold">
                            <p:stCondLst>
                              <p:cond delay="0"/>
                            </p:stCondLst>
                            <p:childTnLst>
                              <p:par>
                                <p:cTn id="140" presetID="56" presetClass="entr" presetSubtype="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by="(-#ppt_w*2)" calcmode="lin" valueType="num">
                                      <p:cBhvr rctx="PPT">
                                        <p:cTn id="142" dur="25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</p:anim>
                                    <p:anim by="(#ppt_w*0.50)" calcmode="lin" valueType="num">
                                      <p:cBhvr>
                                        <p:cTn id="143" dur="25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(-#ppt_h/2)" to="(#ppt_y)" calcmode="lin" valueType="num">
                                      <p:cBhvr>
                                        <p:cTn id="144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</p:anim>
                                    <p:animRot by="21600000">
                                      <p:cBhvr>
                                        <p:cTn id="145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6" fill="hold">
                            <p:stCondLst>
                              <p:cond delay="500"/>
                            </p:stCondLst>
                            <p:childTnLst>
                              <p:par>
                                <p:cTn id="147" presetID="56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by="(-#ppt_w*2)" calcmode="lin" valueType="num">
                                      <p:cBhvr rctx="PPT">
                                        <p:cTn id="149" dur="25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</p:anim>
                                    <p:anim by="(#ppt_w*0.50)" calcmode="lin" valueType="num">
                                      <p:cBhvr>
                                        <p:cTn id="150" dur="25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(-#ppt_h/2)" to="(#ppt_y)" calcmode="lin" valueType="num">
                                      <p:cBhvr>
                                        <p:cTn id="151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</p:anim>
                                    <p:animRot by="21600000">
                                      <p:cBhvr>
                                        <p:cTn id="152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3" fill="hold">
                            <p:stCondLst>
                              <p:cond delay="1000"/>
                            </p:stCondLst>
                            <p:childTnLst>
                              <p:par>
                                <p:cTn id="154" presetID="56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by="(-#ppt_w*2)" calcmode="lin" valueType="num">
                                      <p:cBhvr rctx="PPT">
                                        <p:cTn id="156" dur="25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</p:anim>
                                    <p:anim by="(#ppt_w*0.50)" calcmode="lin" valueType="num">
                                      <p:cBhvr>
                                        <p:cTn id="157" dur="25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(-#ppt_h/2)" to="(#ppt_y)" calcmode="lin" valueType="num">
                                      <p:cBhvr>
                                        <p:cTn id="158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</p:anim>
                                    <p:animRot by="21600000">
                                      <p:cBhvr>
                                        <p:cTn id="159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0" fill="hold">
                            <p:stCondLst>
                              <p:cond delay="1500"/>
                            </p:stCondLst>
                            <p:childTnLst>
                              <p:par>
                                <p:cTn id="161" presetID="56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by="(-#ppt_w*2)" calcmode="lin" valueType="num">
                                      <p:cBhvr rctx="PPT">
                                        <p:cTn id="163" dur="25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</p:anim>
                                    <p:anim by="(#ppt_w*0.50)" calcmode="lin" valueType="num">
                                      <p:cBhvr>
                                        <p:cTn id="164" dur="25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(-#ppt_h/2)" to="(#ppt_y)" calcmode="lin" valueType="num">
                                      <p:cBhvr>
                                        <p:cTn id="165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</p:anim>
                                    <p:animRot by="21600000">
                                      <p:cBhvr>
                                        <p:cTn id="166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7" fill="hold">
                            <p:stCondLst>
                              <p:cond delay="2000"/>
                            </p:stCondLst>
                            <p:childTnLst>
                              <p:par>
                                <p:cTn id="168" presetID="56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by="(-#ppt_w*2)" calcmode="lin" valueType="num">
                                      <p:cBhvr rctx="PPT">
                                        <p:cTn id="170" dur="25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</p:anim>
                                    <p:anim by="(#ppt_w*0.50)" calcmode="lin" valueType="num">
                                      <p:cBhvr>
                                        <p:cTn id="171" dur="25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(-#ppt_h/2)" to="(#ppt_y)" calcmode="lin" valueType="num">
                                      <p:cBhvr>
                                        <p:cTn id="172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</p:anim>
                                    <p:animRot by="21600000">
                                      <p:cBhvr>
                                        <p:cTn id="173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4" fill="hold">
                            <p:stCondLst>
                              <p:cond delay="2500"/>
                            </p:stCondLst>
                            <p:childTnLst>
                              <p:par>
                                <p:cTn id="175" presetID="56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by="(-#ppt_w*2)" calcmode="lin" valueType="num">
                                      <p:cBhvr rctx="PPT">
                                        <p:cTn id="177" dur="25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</p:anim>
                                    <p:anim by="(#ppt_w*0.50)" calcmode="lin" valueType="num">
                                      <p:cBhvr>
                                        <p:cTn id="178" dur="25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(-#ppt_h/2)" to="(#ppt_y)" calcmode="lin" valueType="num">
                                      <p:cBhvr>
                                        <p:cTn id="179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</p:anim>
                                    <p:animRot by="21600000">
                                      <p:cBhvr>
                                        <p:cTn id="180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1" fill="hold">
                            <p:stCondLst>
                              <p:cond delay="3000"/>
                            </p:stCondLst>
                            <p:childTnLst>
                              <p:par>
                                <p:cTn id="182" presetID="56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by="(-#ppt_w*2)" calcmode="lin" valueType="num">
                                      <p:cBhvr rctx="PPT">
                                        <p:cTn id="184" dur="25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</p:anim>
                                    <p:anim by="(#ppt_w*0.50)" calcmode="lin" valueType="num">
                                      <p:cBhvr>
                                        <p:cTn id="185" dur="25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(-#ppt_h/2)" to="(#ppt_y)" calcmode="lin" valueType="num">
                                      <p:cBhvr>
                                        <p:cTn id="186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</p:anim>
                                    <p:animRot by="21600000">
                                      <p:cBhvr>
                                        <p:cTn id="187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8" fill="hold">
                            <p:stCondLst>
                              <p:cond delay="3500"/>
                            </p:stCondLst>
                            <p:childTnLst>
                              <p:par>
                                <p:cTn id="189" presetID="34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from="(-#ppt_w/2)" to="(#ppt_x)" calcmode="lin" valueType="num">
                                      <p:cBhvr>
                                        <p:cTn id="191" dur="6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0" to="-1.0" calcmode="lin" valueType="num">
                                      <p:cBhvr>
                                        <p:cTn id="192" dur="200" decel="5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44050"/>
                                        </p:tgtEl>
                                        <p:attrNameLst>
                                          <p:attrName>xshear</p:attrName>
                                        </p:attrNameLst>
                                      </p:cBhvr>
                                    </p:anim>
                                    <p:animScale>
                                      <p:cBhvr>
                                        <p:cTn id="193" dur="200" decel="10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44050"/>
                                        </p:tgtEl>
                                      </p:cBhvr>
                                      <p:from x="100000" y="100000"/>
                                      <p:to x="80000" y="100000"/>
                                    </p:animScale>
                                    <p:anim by="(#ppt_h/3+#ppt_w*0.1)" calcmode="lin" valueType="num">
                                      <p:cBhvr additive="sum">
                                        <p:cTn id="194" dur="200" decel="10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440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4049"/>
                  </p:tgtEl>
                </p:cond>
              </p:nextCondLst>
            </p:seq>
            <p:seq concurrent="1" nextAc="seek">
              <p:cTn id="195" restart="whenNotActive" fill="hold" evtFilter="cancelBubble" nodeType="interactiveSeq">
                <p:stCondLst>
                  <p:cond evt="onClick" delay="0">
                    <p:tgtEl>
                      <p:spTgt spid="4405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96" fill="hold">
                      <p:stCondLst>
                        <p:cond delay="0"/>
                      </p:stCondLst>
                      <p:childTnLst>
                        <p:par>
                          <p:cTn id="197" fill="hold">
                            <p:stCondLst>
                              <p:cond delay="0"/>
                            </p:stCondLst>
                            <p:childTnLst>
                              <p:par>
                                <p:cTn id="198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00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1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2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3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4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5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206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207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08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209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10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211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12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213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4" fill="hold">
                      <p:stCondLst>
                        <p:cond delay="indefinite"/>
                      </p:stCondLst>
                      <p:childTnLst>
                        <p:par>
                          <p:cTn id="215" fill="hold">
                            <p:stCondLst>
                              <p:cond delay="0"/>
                            </p:stCondLst>
                            <p:childTnLst>
                              <p:par>
                                <p:cTn id="216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17" dur="500"/>
                                        <p:tgtEl>
                                          <p:spTgt spid="4406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18" dur="500"/>
                                        <p:tgtEl>
                                          <p:spTgt spid="440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9" dur="50" decel="100000"/>
                                        <p:tgtEl>
                                          <p:spTgt spid="440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0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2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4056"/>
                  </p:tgtEl>
                </p:cond>
              </p:nextCondLst>
            </p:seq>
            <p:seq concurrent="1" nextAc="seek">
              <p:cTn id="222" restart="whenNotActive" fill="hold" evtFilter="cancelBubble" nodeType="interactiveSeq">
                <p:stCondLst>
                  <p:cond evt="onClick" delay="0">
                    <p:tgtEl>
                      <p:spTgt spid="4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23" fill="hold">
                      <p:stCondLst>
                        <p:cond delay="0"/>
                      </p:stCondLst>
                      <p:childTnLst>
                        <p:par>
                          <p:cTn id="224" fill="hold">
                            <p:stCondLst>
                              <p:cond delay="0"/>
                            </p:stCondLst>
                            <p:childTnLst>
                              <p:par>
                                <p:cTn id="225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7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8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9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0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1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2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233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234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35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236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37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238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39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240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1" fill="hold">
                      <p:stCondLst>
                        <p:cond delay="indefinite"/>
                      </p:stCondLst>
                      <p:childTnLst>
                        <p:par>
                          <p:cTn id="242" fill="hold">
                            <p:stCondLst>
                              <p:cond delay="0"/>
                            </p:stCondLst>
                            <p:childTnLst>
                              <p:par>
                                <p:cTn id="243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44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5" dur="500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6" dur="50" decel="100000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7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4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2"/>
                  </p:tgtEl>
                </p:cond>
              </p:nextCondLst>
            </p:seq>
            <p:seq concurrent="1" nextAc="seek">
              <p:cTn id="249" restart="whenNotActive" fill="hold" evtFilter="cancelBubble" nodeType="interactiveSeq">
                <p:stCondLst>
                  <p:cond evt="onClick" delay="0">
                    <p:tgtEl>
                      <p:spTgt spid="3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50" fill="hold">
                      <p:stCondLst>
                        <p:cond delay="0"/>
                      </p:stCondLst>
                      <p:childTnLst>
                        <p:par>
                          <p:cTn id="251" fill="hold">
                            <p:stCondLst>
                              <p:cond delay="0"/>
                            </p:stCondLst>
                            <p:childTnLst>
                              <p:par>
                                <p:cTn id="252" presetID="27" presetClass="entr" presetSubtype="0" fill="hold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2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254" dur="100"/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255" dur="100"/>
                                        <p:tgtEl>
                                          <p:spTgt spid="3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56" dur="100"/>
                                        <p:tgtEl>
                                          <p:spTgt spid="3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7" fill="hold">
                      <p:stCondLst>
                        <p:cond delay="indefinite"/>
                      </p:stCondLst>
                      <p:childTnLst>
                        <p:par>
                          <p:cTn id="258" fill="hold">
                            <p:stCondLst>
                              <p:cond delay="0"/>
                            </p:stCondLst>
                            <p:childTnLst>
                              <p:par>
                                <p:cTn id="259" presetID="26" presetClass="entr" presetSubtype="0" fill="hold" grpId="2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61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2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3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4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5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6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267" dur="7">
                                          <p:stCondLst>
                                            <p:cond delay="163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268" dur="42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69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270" dur="42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71" dur="7">
                                          <p:stCondLst>
                                            <p:cond delay="411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272" dur="42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73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274" dur="42" decel="50000">
                                          <p:stCondLst>
                                            <p:cond delay="459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5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oin.wav" builtIn="1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5"/>
                  </p:tgtEl>
                </p:cond>
              </p:nextCondLst>
            </p:seq>
            <p:seq concurrent="1" nextAc="seek">
              <p:cTn id="275" restart="whenNotActive" fill="hold" evtFilter="cancelBubble" nodeType="interactiveSeq">
                <p:stCondLst>
                  <p:cond evt="onClick" delay="0">
                    <p:tgtEl>
                      <p:spTgt spid="3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76" fill="hold">
                      <p:stCondLst>
                        <p:cond delay="0"/>
                      </p:stCondLst>
                      <p:childTnLst>
                        <p:par>
                          <p:cTn id="277" fill="hold">
                            <p:stCondLst>
                              <p:cond delay="0"/>
                            </p:stCondLst>
                            <p:childTnLst>
                              <p:par>
                                <p:cTn id="278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80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1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2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3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4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5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286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287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88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289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90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291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92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293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4" fill="hold">
                      <p:stCondLst>
                        <p:cond delay="indefinite"/>
                      </p:stCondLst>
                      <p:childTnLst>
                        <p:par>
                          <p:cTn id="295" fill="hold">
                            <p:stCondLst>
                              <p:cond delay="0"/>
                            </p:stCondLst>
                            <p:childTnLst>
                              <p:par>
                                <p:cTn id="296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97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8" dur="500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9" dur="50" decel="100000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0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0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0"/>
                  </p:tgtEl>
                </p:cond>
              </p:nextCondLst>
            </p:seq>
            <p:seq concurrent="1" nextAc="seek">
              <p:cTn id="302" restart="whenNotActive" fill="hold" evtFilter="cancelBubble" nodeType="interactiveSeq">
                <p:stCondLst>
                  <p:cond evt="onClick" delay="0">
                    <p:tgtEl>
                      <p:spTgt spid="3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03" fill="hold">
                      <p:stCondLst>
                        <p:cond delay="0"/>
                      </p:stCondLst>
                      <p:childTnLst>
                        <p:par>
                          <p:cTn id="304" fill="hold">
                            <p:stCondLst>
                              <p:cond delay="0"/>
                            </p:stCondLst>
                            <p:childTnLst>
                              <p:par>
                                <p:cTn id="305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07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08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9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0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1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2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313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314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15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316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17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318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19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320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1" fill="hold">
                      <p:stCondLst>
                        <p:cond delay="indefinite"/>
                      </p:stCondLst>
                      <p:childTnLst>
                        <p:par>
                          <p:cTn id="322" fill="hold">
                            <p:stCondLst>
                              <p:cond delay="0"/>
                            </p:stCondLst>
                            <p:childTnLst>
                              <p:par>
                                <p:cTn id="323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24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25" dur="500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6" dur="50" decel="100000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7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2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1"/>
                  </p:tgtEl>
                </p:cond>
              </p:nextCondLst>
            </p:seq>
            <p:seq concurrent="1" nextAc="seek">
              <p:cTn id="329" restart="whenNotActive" fill="hold" evtFilter="cancelBubble" nodeType="interactiveSeq">
                <p:stCondLst>
                  <p:cond evt="onClick" delay="0">
                    <p:tgtEl>
                      <p:spTgt spid="3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30" fill="hold">
                      <p:stCondLst>
                        <p:cond delay="0"/>
                      </p:stCondLst>
                      <p:childTnLst>
                        <p:par>
                          <p:cTn id="331" fill="hold">
                            <p:stCondLst>
                              <p:cond delay="0"/>
                            </p:stCondLst>
                            <p:childTnLst>
                              <p:par>
                                <p:cTn id="332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34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5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6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7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8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9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340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341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42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343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44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345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46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347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8" fill="hold">
                      <p:stCondLst>
                        <p:cond delay="indefinite"/>
                      </p:stCondLst>
                      <p:childTnLst>
                        <p:par>
                          <p:cTn id="349" fill="hold">
                            <p:stCondLst>
                              <p:cond delay="0"/>
                            </p:stCondLst>
                            <p:childTnLst>
                              <p:par>
                                <p:cTn id="350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51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52" dur="500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3" dur="50" decel="100000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4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5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3"/>
                  </p:tgtEl>
                </p:cond>
              </p:nextCondLst>
            </p:seq>
            <p:seq concurrent="1" nextAc="seek">
              <p:cTn id="356" restart="whenNotActive" fill="hold" evtFilter="cancelBubble" nodeType="interactiveSeq">
                <p:stCondLst>
                  <p:cond evt="onClick" delay="0">
                    <p:tgtEl>
                      <p:spTgt spid="3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57" fill="hold">
                      <p:stCondLst>
                        <p:cond delay="0"/>
                      </p:stCondLst>
                      <p:childTnLst>
                        <p:par>
                          <p:cTn id="358" fill="hold">
                            <p:stCondLst>
                              <p:cond delay="0"/>
                            </p:stCondLst>
                            <p:childTnLst>
                              <p:par>
                                <p:cTn id="359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61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62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3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4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5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6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367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368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69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370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71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372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73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374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5" fill="hold">
                      <p:stCondLst>
                        <p:cond delay="indefinite"/>
                      </p:stCondLst>
                      <p:childTnLst>
                        <p:par>
                          <p:cTn id="376" fill="hold">
                            <p:stCondLst>
                              <p:cond delay="0"/>
                            </p:stCondLst>
                            <p:childTnLst>
                              <p:par>
                                <p:cTn id="377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78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79" dur="500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0" dur="50" decel="100000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1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8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4"/>
                  </p:tgtEl>
                </p:cond>
              </p:nextCondLst>
            </p:seq>
            <p:seq concurrent="1" nextAc="seek">
              <p:cTn id="383" restart="whenNotActive" fill="hold" evtFilter="cancelBubble" nodeType="interactiveSeq">
                <p:stCondLst>
                  <p:cond evt="onClick" delay="0">
                    <p:tgtEl>
                      <p:spTgt spid="3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84" fill="hold">
                      <p:stCondLst>
                        <p:cond delay="0"/>
                      </p:stCondLst>
                      <p:childTnLst>
                        <p:par>
                          <p:cTn id="385" fill="hold">
                            <p:stCondLst>
                              <p:cond delay="0"/>
                            </p:stCondLst>
                            <p:childTnLst>
                              <p:par>
                                <p:cTn id="386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88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89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0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1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2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3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394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395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96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397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98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399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00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401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2" fill="hold">
                      <p:stCondLst>
                        <p:cond delay="indefinite"/>
                      </p:stCondLst>
                      <p:childTnLst>
                        <p:par>
                          <p:cTn id="403" fill="hold">
                            <p:stCondLst>
                              <p:cond delay="0"/>
                            </p:stCondLst>
                            <p:childTnLst>
                              <p:par>
                                <p:cTn id="404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05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06" dur="500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7" dur="50" decel="100000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8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40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7"/>
                  </p:tgtEl>
                </p:cond>
              </p:nextCondLst>
            </p:seq>
            <p:seq concurrent="1" nextAc="seek">
              <p:cTn id="410" restart="whenNotActive" fill="hold" evtFilter="cancelBubble" nodeType="interactiveSeq">
                <p:stCondLst>
                  <p:cond evt="onClick" delay="0">
                    <p:tgtEl>
                      <p:spTgt spid="3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11" fill="hold">
                      <p:stCondLst>
                        <p:cond delay="0"/>
                      </p:stCondLst>
                      <p:childTnLst>
                        <p:par>
                          <p:cTn id="412" fill="hold">
                            <p:stCondLst>
                              <p:cond delay="0"/>
                            </p:stCondLst>
                            <p:childTnLst>
                              <p:par>
                                <p:cTn id="413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15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16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7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8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9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0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421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422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23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424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25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426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27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428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9" fill="hold">
                      <p:stCondLst>
                        <p:cond delay="indefinite"/>
                      </p:stCondLst>
                      <p:childTnLst>
                        <p:par>
                          <p:cTn id="430" fill="hold">
                            <p:stCondLst>
                              <p:cond delay="0"/>
                            </p:stCondLst>
                            <p:childTnLst>
                              <p:par>
                                <p:cTn id="431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32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33" dur="500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4" dur="50" decel="100000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5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43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8"/>
                  </p:tgtEl>
                </p:cond>
              </p:nextCondLst>
            </p:seq>
            <p:seq concurrent="1" nextAc="seek">
              <p:cTn id="437" restart="whenNotActive" fill="hold" evtFilter="cancelBubble" nodeType="interactiveSeq">
                <p:stCondLst>
                  <p:cond evt="onClick" delay="0">
                    <p:tgtEl>
                      <p:spTgt spid="4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38" fill="hold">
                      <p:stCondLst>
                        <p:cond delay="0"/>
                      </p:stCondLst>
                      <p:childTnLst>
                        <p:par>
                          <p:cTn id="439" fill="hold">
                            <p:stCondLst>
                              <p:cond delay="0"/>
                            </p:stCondLst>
                            <p:childTnLst>
                              <p:par>
                                <p:cTn id="440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42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43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4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5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6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7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448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449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50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451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52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453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54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455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6" fill="hold">
                      <p:stCondLst>
                        <p:cond delay="indefinite"/>
                      </p:stCondLst>
                      <p:childTnLst>
                        <p:par>
                          <p:cTn id="457" fill="hold">
                            <p:stCondLst>
                              <p:cond delay="0"/>
                            </p:stCondLst>
                            <p:childTnLst>
                              <p:par>
                                <p:cTn id="458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59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60" dur="500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1" dur="50" decel="100000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46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7"/>
                  </p:tgtEl>
                </p:cond>
              </p:nextCondLst>
            </p:seq>
            <p:seq concurrent="1" nextAc="seek">
              <p:cTn id="464" restart="whenNotActive" fill="hold" evtFilter="cancelBubble" nodeType="interactiveSeq">
                <p:stCondLst>
                  <p:cond evt="onClick" delay="0">
                    <p:tgtEl>
                      <p:spTgt spid="4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65" fill="hold">
                      <p:stCondLst>
                        <p:cond delay="0"/>
                      </p:stCondLst>
                      <p:childTnLst>
                        <p:par>
                          <p:cTn id="466" fill="hold">
                            <p:stCondLst>
                              <p:cond delay="0"/>
                            </p:stCondLst>
                            <p:childTnLst>
                              <p:par>
                                <p:cTn id="467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69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70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1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2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3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4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475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476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77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478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79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480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81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482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3" fill="hold">
                      <p:stCondLst>
                        <p:cond delay="indefinite"/>
                      </p:stCondLst>
                      <p:childTnLst>
                        <p:par>
                          <p:cTn id="484" fill="hold">
                            <p:stCondLst>
                              <p:cond delay="0"/>
                            </p:stCondLst>
                            <p:childTnLst>
                              <p:par>
                                <p:cTn id="485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86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87" dur="500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8" dur="50" decel="100000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9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49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9"/>
                  </p:tgtEl>
                </p:cond>
              </p:nextCondLst>
            </p:seq>
            <p:seq concurrent="1" nextAc="seek">
              <p:cTn id="491" restart="whenNotActive" fill="hold" evtFilter="cancelBubble" nodeType="interactiveSeq">
                <p:stCondLst>
                  <p:cond evt="onClick" delay="0">
                    <p:tgtEl>
                      <p:spTgt spid="5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92" fill="hold">
                      <p:stCondLst>
                        <p:cond delay="0"/>
                      </p:stCondLst>
                      <p:childTnLst>
                        <p:par>
                          <p:cTn id="493" fill="hold">
                            <p:stCondLst>
                              <p:cond delay="0"/>
                            </p:stCondLst>
                            <p:childTnLst>
                              <p:par>
                                <p:cTn id="494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96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97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8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9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0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1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502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503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04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505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06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507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08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509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0" fill="hold">
                      <p:stCondLst>
                        <p:cond delay="indefinite"/>
                      </p:stCondLst>
                      <p:childTnLst>
                        <p:par>
                          <p:cTn id="511" fill="hold">
                            <p:stCondLst>
                              <p:cond delay="0"/>
                            </p:stCondLst>
                            <p:childTnLst>
                              <p:par>
                                <p:cTn id="512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13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14" dur="500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5" dur="50" decel="100000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6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51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0"/>
                  </p:tgtEl>
                </p:cond>
              </p:nextCondLst>
            </p:seq>
            <p:seq concurrent="1" nextAc="seek">
              <p:cTn id="518" restart="whenNotActive" fill="hold" evtFilter="cancelBubble" nodeType="interactiveSeq">
                <p:stCondLst>
                  <p:cond evt="onClick" delay="0">
                    <p:tgtEl>
                      <p:spTgt spid="5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19" fill="hold">
                      <p:stCondLst>
                        <p:cond delay="0"/>
                      </p:stCondLst>
                      <p:childTnLst>
                        <p:par>
                          <p:cTn id="520" fill="hold">
                            <p:stCondLst>
                              <p:cond delay="0"/>
                            </p:stCondLst>
                            <p:childTnLst>
                              <p:par>
                                <p:cTn id="521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23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24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5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6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7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8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529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530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31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532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33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534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35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536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7" fill="hold">
                      <p:stCondLst>
                        <p:cond delay="indefinite"/>
                      </p:stCondLst>
                      <p:childTnLst>
                        <p:par>
                          <p:cTn id="538" fill="hold">
                            <p:stCondLst>
                              <p:cond delay="0"/>
                            </p:stCondLst>
                            <p:childTnLst>
                              <p:par>
                                <p:cTn id="539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40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41" dur="500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2" dur="50" decel="100000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3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54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1"/>
                  </p:tgtEl>
                </p:cond>
              </p:nextCondLst>
            </p:seq>
            <p:seq concurrent="1" nextAc="seek">
              <p:cTn id="545" restart="whenNotActive" fill="hold" evtFilter="cancelBubble" nodeType="interactiveSeq">
                <p:stCondLst>
                  <p:cond evt="onClick" delay="0">
                    <p:tgtEl>
                      <p:spTgt spid="5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46" fill="hold">
                      <p:stCondLst>
                        <p:cond delay="0"/>
                      </p:stCondLst>
                      <p:childTnLst>
                        <p:par>
                          <p:cTn id="547" fill="hold">
                            <p:stCondLst>
                              <p:cond delay="0"/>
                            </p:stCondLst>
                            <p:childTnLst>
                              <p:par>
                                <p:cTn id="548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50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51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2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3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4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5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556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557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58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559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60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561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62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563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4" fill="hold">
                      <p:stCondLst>
                        <p:cond delay="indefinite"/>
                      </p:stCondLst>
                      <p:childTnLst>
                        <p:par>
                          <p:cTn id="565" fill="hold">
                            <p:stCondLst>
                              <p:cond delay="0"/>
                            </p:stCondLst>
                            <p:childTnLst>
                              <p:par>
                                <p:cTn id="566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67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68" dur="500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9" dur="50" decel="100000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0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57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2"/>
                  </p:tgtEl>
                </p:cond>
              </p:nextCondLst>
            </p:seq>
            <p:seq concurrent="1" nextAc="seek">
              <p:cTn id="572" restart="whenNotActive" fill="hold" evtFilter="cancelBubble" nodeType="interactiveSeq">
                <p:stCondLst>
                  <p:cond evt="onClick" delay="0">
                    <p:tgtEl>
                      <p:spTgt spid="5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73" fill="hold">
                      <p:stCondLst>
                        <p:cond delay="0"/>
                      </p:stCondLst>
                      <p:childTnLst>
                        <p:par>
                          <p:cTn id="574" fill="hold">
                            <p:stCondLst>
                              <p:cond delay="0"/>
                            </p:stCondLst>
                            <p:childTnLst>
                              <p:par>
                                <p:cTn id="575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77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78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9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0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1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2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583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584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85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586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87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588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89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590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1" fill="hold">
                      <p:stCondLst>
                        <p:cond delay="indefinite"/>
                      </p:stCondLst>
                      <p:childTnLst>
                        <p:par>
                          <p:cTn id="592" fill="hold">
                            <p:stCondLst>
                              <p:cond delay="0"/>
                            </p:stCondLst>
                            <p:childTnLst>
                              <p:par>
                                <p:cTn id="593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94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95" dur="500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6" dur="50" decel="100000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7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59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3"/>
                  </p:tgtEl>
                </p:cond>
              </p:nextCondLst>
            </p:seq>
            <p:seq concurrent="1" nextAc="seek">
              <p:cTn id="599" restart="whenNotActive" fill="hold" evtFilter="cancelBubble" nodeType="interactiveSeq">
                <p:stCondLst>
                  <p:cond evt="onClick" delay="0">
                    <p:tgtEl>
                      <p:spTgt spid="5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00" fill="hold">
                      <p:stCondLst>
                        <p:cond delay="0"/>
                      </p:stCondLst>
                      <p:childTnLst>
                        <p:par>
                          <p:cTn id="601" fill="hold">
                            <p:stCondLst>
                              <p:cond delay="0"/>
                            </p:stCondLst>
                            <p:childTnLst>
                              <p:par>
                                <p:cTn id="602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04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05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6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7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8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9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610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611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12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613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14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615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16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617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8" fill="hold">
                      <p:stCondLst>
                        <p:cond delay="indefinite"/>
                      </p:stCondLst>
                      <p:childTnLst>
                        <p:par>
                          <p:cTn id="619" fill="hold">
                            <p:stCondLst>
                              <p:cond delay="0"/>
                            </p:stCondLst>
                            <p:childTnLst>
                              <p:par>
                                <p:cTn id="620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21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22" dur="500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3" dur="50" decel="100000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4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62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4"/>
                  </p:tgtEl>
                </p:cond>
              </p:nextCondLst>
            </p:seq>
            <p:seq concurrent="1" nextAc="seek">
              <p:cTn id="626" restart="whenNotActive" fill="hold" evtFilter="cancelBubble" nodeType="interactiveSeq">
                <p:stCondLst>
                  <p:cond evt="onClick" delay="0">
                    <p:tgtEl>
                      <p:spTgt spid="6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27" fill="hold">
                      <p:stCondLst>
                        <p:cond delay="0"/>
                      </p:stCondLst>
                      <p:childTnLst>
                        <p:par>
                          <p:cTn id="628" fill="hold">
                            <p:stCondLst>
                              <p:cond delay="0"/>
                            </p:stCondLst>
                            <p:childTnLst>
                              <p:par>
                                <p:cTn id="629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31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32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3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4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5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6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637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638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39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640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41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642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43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644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45" fill="hold">
                      <p:stCondLst>
                        <p:cond delay="indefinite"/>
                      </p:stCondLst>
                      <p:childTnLst>
                        <p:par>
                          <p:cTn id="646" fill="hold">
                            <p:stCondLst>
                              <p:cond delay="0"/>
                            </p:stCondLst>
                            <p:childTnLst>
                              <p:par>
                                <p:cTn id="647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48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49" dur="500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0" dur="50" decel="100000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1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65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1"/>
                  </p:tgtEl>
                </p:cond>
              </p:nextCondLst>
            </p:seq>
            <p:seq concurrent="1" nextAc="seek">
              <p:cTn id="653" restart="whenNotActive" fill="hold" evtFilter="cancelBubble" nodeType="interactiveSeq">
                <p:stCondLst>
                  <p:cond evt="onClick" delay="0">
                    <p:tgtEl>
                      <p:spTgt spid="6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54" fill="hold">
                      <p:stCondLst>
                        <p:cond delay="0"/>
                      </p:stCondLst>
                      <p:childTnLst>
                        <p:par>
                          <p:cTn id="655" fill="hold">
                            <p:stCondLst>
                              <p:cond delay="0"/>
                            </p:stCondLst>
                            <p:childTnLst>
                              <p:par>
                                <p:cTn id="656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58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59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0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1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2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3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664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665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66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667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68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669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70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671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2" fill="hold">
                      <p:stCondLst>
                        <p:cond delay="indefinite"/>
                      </p:stCondLst>
                      <p:childTnLst>
                        <p:par>
                          <p:cTn id="673" fill="hold">
                            <p:stCondLst>
                              <p:cond delay="0"/>
                            </p:stCondLst>
                            <p:childTnLst>
                              <p:par>
                                <p:cTn id="674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75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76" dur="500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7" dur="50" decel="100000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8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67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3"/>
                  </p:tgtEl>
                </p:cond>
              </p:nextCondLst>
            </p:seq>
            <p:seq concurrent="1" nextAc="seek">
              <p:cTn id="680" restart="whenNotActive" fill="hold" evtFilter="cancelBubble" nodeType="interactiveSeq">
                <p:stCondLst>
                  <p:cond evt="onClick" delay="0">
                    <p:tgtEl>
                      <p:spTgt spid="6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81" fill="hold">
                      <p:stCondLst>
                        <p:cond delay="0"/>
                      </p:stCondLst>
                      <p:childTnLst>
                        <p:par>
                          <p:cTn id="682" fill="hold">
                            <p:stCondLst>
                              <p:cond delay="0"/>
                            </p:stCondLst>
                            <p:childTnLst>
                              <p:par>
                                <p:cTn id="683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85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86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7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8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9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0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691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692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93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694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95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696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97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698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9" fill="hold">
                      <p:stCondLst>
                        <p:cond delay="indefinite"/>
                      </p:stCondLst>
                      <p:childTnLst>
                        <p:par>
                          <p:cTn id="700" fill="hold">
                            <p:stCondLst>
                              <p:cond delay="0"/>
                            </p:stCondLst>
                            <p:childTnLst>
                              <p:par>
                                <p:cTn id="701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02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03" dur="500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4" dur="50" decel="100000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5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70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4"/>
                  </p:tgtEl>
                </p:cond>
              </p:nextCondLst>
            </p:seq>
            <p:seq concurrent="1" nextAc="seek">
              <p:cTn id="707" restart="whenNotActive" fill="hold" evtFilter="cancelBubble" nodeType="interactiveSeq">
                <p:stCondLst>
                  <p:cond evt="onClick" delay="0">
                    <p:tgtEl>
                      <p:spTgt spid="6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08" fill="hold">
                      <p:stCondLst>
                        <p:cond delay="0"/>
                      </p:stCondLst>
                      <p:childTnLst>
                        <p:par>
                          <p:cTn id="709" fill="hold">
                            <p:stCondLst>
                              <p:cond delay="0"/>
                            </p:stCondLst>
                            <p:childTnLst>
                              <p:par>
                                <p:cTn id="710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12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13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4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5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6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7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718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719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20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721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22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723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24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725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6" fill="hold">
                      <p:stCondLst>
                        <p:cond delay="indefinite"/>
                      </p:stCondLst>
                      <p:childTnLst>
                        <p:par>
                          <p:cTn id="727" fill="hold">
                            <p:stCondLst>
                              <p:cond delay="0"/>
                            </p:stCondLst>
                            <p:childTnLst>
                              <p:par>
                                <p:cTn id="728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29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30" dur="500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1" dur="50" decel="100000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73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5"/>
                  </p:tgtEl>
                </p:cond>
              </p:nextCondLst>
            </p:seq>
            <p:seq concurrent="1" nextAc="seek">
              <p:cTn id="734" restart="whenNotActive" fill="hold" evtFilter="cancelBubble" nodeType="interactiveSeq">
                <p:stCondLst>
                  <p:cond evt="onClick" delay="0">
                    <p:tgtEl>
                      <p:spTgt spid="6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35" fill="hold">
                      <p:stCondLst>
                        <p:cond delay="0"/>
                      </p:stCondLst>
                      <p:childTnLst>
                        <p:par>
                          <p:cTn id="736" fill="hold">
                            <p:stCondLst>
                              <p:cond delay="0"/>
                            </p:stCondLst>
                            <p:childTnLst>
                              <p:par>
                                <p:cTn id="737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39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40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1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2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3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4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745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746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47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748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49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750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51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752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3" fill="hold">
                      <p:stCondLst>
                        <p:cond delay="indefinite"/>
                      </p:stCondLst>
                      <p:childTnLst>
                        <p:par>
                          <p:cTn id="754" fill="hold">
                            <p:stCondLst>
                              <p:cond delay="0"/>
                            </p:stCondLst>
                            <p:childTnLst>
                              <p:par>
                                <p:cTn id="755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56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57" dur="500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8" dur="50" decel="100000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9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76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6"/>
                  </p:tgtEl>
                </p:cond>
              </p:nextCondLst>
            </p:seq>
            <p:seq concurrent="1" nextAc="seek">
              <p:cTn id="761" restart="whenNotActive" fill="hold" evtFilter="cancelBubble" nodeType="interactiveSeq">
                <p:stCondLst>
                  <p:cond evt="onClick" delay="0">
                    <p:tgtEl>
                      <p:spTgt spid="6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62" fill="hold">
                      <p:stCondLst>
                        <p:cond delay="0"/>
                      </p:stCondLst>
                      <p:childTnLst>
                        <p:par>
                          <p:cTn id="763" fill="hold">
                            <p:stCondLst>
                              <p:cond delay="0"/>
                            </p:stCondLst>
                            <p:childTnLst>
                              <p:par>
                                <p:cTn id="764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66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67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8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9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0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1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772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773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74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775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76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777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78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779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80" fill="hold">
                      <p:stCondLst>
                        <p:cond delay="indefinite"/>
                      </p:stCondLst>
                      <p:childTnLst>
                        <p:par>
                          <p:cTn id="781" fill="hold">
                            <p:stCondLst>
                              <p:cond delay="0"/>
                            </p:stCondLst>
                            <p:childTnLst>
                              <p:par>
                                <p:cTn id="782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83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84" dur="500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5" dur="50" decel="100000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6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78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7"/>
                  </p:tgtEl>
                </p:cond>
              </p:nextCondLst>
            </p:seq>
            <p:seq concurrent="1" nextAc="seek">
              <p:cTn id="788" restart="whenNotActive" fill="hold" evtFilter="cancelBubble" nodeType="interactiveSeq">
                <p:stCondLst>
                  <p:cond evt="onClick" delay="0">
                    <p:tgtEl>
                      <p:spTgt spid="6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89" fill="hold">
                      <p:stCondLst>
                        <p:cond delay="0"/>
                      </p:stCondLst>
                      <p:childTnLst>
                        <p:par>
                          <p:cTn id="790" fill="hold">
                            <p:stCondLst>
                              <p:cond delay="0"/>
                            </p:stCondLst>
                            <p:childTnLst>
                              <p:par>
                                <p:cTn id="791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93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94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5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6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7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8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799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800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01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802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03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804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05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806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7" fill="hold">
                      <p:stCondLst>
                        <p:cond delay="indefinite"/>
                      </p:stCondLst>
                      <p:childTnLst>
                        <p:par>
                          <p:cTn id="808" fill="hold">
                            <p:stCondLst>
                              <p:cond delay="0"/>
                            </p:stCondLst>
                            <p:childTnLst>
                              <p:par>
                                <p:cTn id="809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10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11" dur="500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2" dur="50" decel="100000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3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81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8"/>
                  </p:tgtEl>
                </p:cond>
              </p:nextCondLst>
            </p:seq>
            <p:seq concurrent="1" nextAc="seek">
              <p:cTn id="815" restart="whenNotActive" fill="hold" evtFilter="cancelBubble" nodeType="interactiveSeq">
                <p:stCondLst>
                  <p:cond evt="onClick" delay="0">
                    <p:tgtEl>
                      <p:spTgt spid="7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16" fill="hold">
                      <p:stCondLst>
                        <p:cond delay="0"/>
                      </p:stCondLst>
                      <p:childTnLst>
                        <p:par>
                          <p:cTn id="817" fill="hold">
                            <p:stCondLst>
                              <p:cond delay="0"/>
                            </p:stCondLst>
                            <p:childTnLst>
                              <p:par>
                                <p:cTn id="818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20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21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2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3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4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5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826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827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28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829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30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831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32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833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4" fill="hold">
                      <p:stCondLst>
                        <p:cond delay="indefinite"/>
                      </p:stCondLst>
                      <p:childTnLst>
                        <p:par>
                          <p:cTn id="835" fill="hold">
                            <p:stCondLst>
                              <p:cond delay="0"/>
                            </p:stCondLst>
                            <p:childTnLst>
                              <p:par>
                                <p:cTn id="836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37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38" dur="500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9" dur="50" decel="100000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0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84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5"/>
                  </p:tgtEl>
                </p:cond>
              </p:nextCondLst>
            </p:seq>
            <p:seq concurrent="1" nextAc="seek">
              <p:cTn id="842" restart="whenNotActive" fill="hold" evtFilter="cancelBubble" nodeType="interactiveSeq">
                <p:stCondLst>
                  <p:cond evt="onClick" delay="0">
                    <p:tgtEl>
                      <p:spTgt spid="7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43" fill="hold">
                      <p:stCondLst>
                        <p:cond delay="0"/>
                      </p:stCondLst>
                      <p:childTnLst>
                        <p:par>
                          <p:cTn id="844" fill="hold">
                            <p:stCondLst>
                              <p:cond delay="0"/>
                            </p:stCondLst>
                            <p:childTnLst>
                              <p:par>
                                <p:cTn id="845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47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48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9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0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1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2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853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854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55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856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57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858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59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860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61" fill="hold">
                      <p:stCondLst>
                        <p:cond delay="indefinite"/>
                      </p:stCondLst>
                      <p:childTnLst>
                        <p:par>
                          <p:cTn id="862" fill="hold">
                            <p:stCondLst>
                              <p:cond delay="0"/>
                            </p:stCondLst>
                            <p:childTnLst>
                              <p:par>
                                <p:cTn id="863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64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65" dur="500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6" dur="50" decel="100000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7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86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7"/>
                  </p:tgtEl>
                </p:cond>
              </p:nextCondLst>
            </p:seq>
            <p:seq concurrent="1" nextAc="seek">
              <p:cTn id="869" restart="whenNotActive" fill="hold" evtFilter="cancelBubble" nodeType="interactiveSeq">
                <p:stCondLst>
                  <p:cond evt="onClick" delay="0">
                    <p:tgtEl>
                      <p:spTgt spid="7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70" fill="hold">
                      <p:stCondLst>
                        <p:cond delay="0"/>
                      </p:stCondLst>
                      <p:childTnLst>
                        <p:par>
                          <p:cTn id="871" fill="hold">
                            <p:stCondLst>
                              <p:cond delay="0"/>
                            </p:stCondLst>
                            <p:childTnLst>
                              <p:par>
                                <p:cTn id="872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74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75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6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7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8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9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880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881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82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883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84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885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86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887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88" fill="hold">
                      <p:stCondLst>
                        <p:cond delay="indefinite"/>
                      </p:stCondLst>
                      <p:childTnLst>
                        <p:par>
                          <p:cTn id="889" fill="hold">
                            <p:stCondLst>
                              <p:cond delay="0"/>
                            </p:stCondLst>
                            <p:childTnLst>
                              <p:par>
                                <p:cTn id="890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91" dur="50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92" dur="500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3" dur="50" decel="100000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4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89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8"/>
                  </p:tgtEl>
                </p:cond>
              </p:nextCondLst>
            </p:seq>
            <p:seq concurrent="1" nextAc="seek">
              <p:cTn id="896" restart="whenNotActive" fill="hold" evtFilter="cancelBubble" nodeType="interactiveSeq">
                <p:stCondLst>
                  <p:cond evt="onClick" delay="0">
                    <p:tgtEl>
                      <p:spTgt spid="7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97" fill="hold">
                      <p:stCondLst>
                        <p:cond delay="0"/>
                      </p:stCondLst>
                      <p:childTnLst>
                        <p:par>
                          <p:cTn id="898" fill="hold">
                            <p:stCondLst>
                              <p:cond delay="0"/>
                            </p:stCondLst>
                            <p:childTnLst>
                              <p:par>
                                <p:cTn id="899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01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02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3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4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5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6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907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908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09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910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11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912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13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914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15" fill="hold">
                      <p:stCondLst>
                        <p:cond delay="indefinite"/>
                      </p:stCondLst>
                      <p:childTnLst>
                        <p:par>
                          <p:cTn id="916" fill="hold">
                            <p:stCondLst>
                              <p:cond delay="0"/>
                            </p:stCondLst>
                            <p:childTnLst>
                              <p:par>
                                <p:cTn id="917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18" dur="5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19" dur="500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0" dur="50" decel="100000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1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92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9"/>
                  </p:tgtEl>
                </p:cond>
              </p:nextCondLst>
            </p:seq>
            <p:seq concurrent="1" nextAc="seek">
              <p:cTn id="923" restart="whenNotActive" fill="hold" evtFilter="cancelBubble" nodeType="interactiveSeq">
                <p:stCondLst>
                  <p:cond evt="onClick" delay="0">
                    <p:tgtEl>
                      <p:spTgt spid="8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24" fill="hold">
                      <p:stCondLst>
                        <p:cond delay="0"/>
                      </p:stCondLst>
                      <p:childTnLst>
                        <p:par>
                          <p:cTn id="925" fill="hold">
                            <p:stCondLst>
                              <p:cond delay="0"/>
                            </p:stCondLst>
                            <p:childTnLst>
                              <p:par>
                                <p:cTn id="926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28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29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0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1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2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3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934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935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36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937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38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939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40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941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42" fill="hold">
                      <p:stCondLst>
                        <p:cond delay="indefinite"/>
                      </p:stCondLst>
                      <p:childTnLst>
                        <p:par>
                          <p:cTn id="943" fill="hold">
                            <p:stCondLst>
                              <p:cond delay="0"/>
                            </p:stCondLst>
                            <p:childTnLst>
                              <p:par>
                                <p:cTn id="944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45" dur="5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46" dur="500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47" dur="50" decel="100000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48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94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0"/>
                  </p:tgtEl>
                </p:cond>
              </p:nextCondLst>
            </p:seq>
            <p:seq concurrent="1" nextAc="seek">
              <p:cTn id="950" restart="whenNotActive" fill="hold" evtFilter="cancelBubble" nodeType="interactiveSeq">
                <p:stCondLst>
                  <p:cond evt="onClick" delay="0">
                    <p:tgtEl>
                      <p:spTgt spid="8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51" fill="hold">
                      <p:stCondLst>
                        <p:cond delay="0"/>
                      </p:stCondLst>
                      <p:childTnLst>
                        <p:par>
                          <p:cTn id="952" fill="hold">
                            <p:stCondLst>
                              <p:cond delay="0"/>
                            </p:stCondLst>
                            <p:childTnLst>
                              <p:par>
                                <p:cTn id="953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55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56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57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58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59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60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961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962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63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964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65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966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67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968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69" fill="hold">
                      <p:stCondLst>
                        <p:cond delay="indefinite"/>
                      </p:stCondLst>
                      <p:childTnLst>
                        <p:par>
                          <p:cTn id="970" fill="hold">
                            <p:stCondLst>
                              <p:cond delay="0"/>
                            </p:stCondLst>
                            <p:childTnLst>
                              <p:par>
                                <p:cTn id="971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72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73" dur="500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74" dur="50" decel="100000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75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97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1"/>
                  </p:tgtEl>
                </p:cond>
              </p:nextCondLst>
            </p:seq>
            <p:seq concurrent="1" nextAc="seek">
              <p:cTn id="977" restart="whenNotActive" fill="hold" evtFilter="cancelBubble" nodeType="interactiveSeq">
                <p:stCondLst>
                  <p:cond evt="onClick" delay="0">
                    <p:tgtEl>
                      <p:spTgt spid="8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78" fill="hold">
                      <p:stCondLst>
                        <p:cond delay="0"/>
                      </p:stCondLst>
                      <p:childTnLst>
                        <p:par>
                          <p:cTn id="979" fill="hold">
                            <p:stCondLst>
                              <p:cond delay="0"/>
                            </p:stCondLst>
                            <p:childTnLst>
                              <p:par>
                                <p:cTn id="980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82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83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4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5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6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7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988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989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90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991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92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993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94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995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96" fill="hold">
                      <p:stCondLst>
                        <p:cond delay="indefinite"/>
                      </p:stCondLst>
                      <p:childTnLst>
                        <p:par>
                          <p:cTn id="997" fill="hold">
                            <p:stCondLst>
                              <p:cond delay="0"/>
                            </p:stCondLst>
                            <p:childTnLst>
                              <p:par>
                                <p:cTn id="998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99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00" dur="500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1" dur="50" decel="100000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00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2"/>
                  </p:tgtEl>
                </p:cond>
              </p:nextCondLst>
            </p:seq>
            <p:seq concurrent="1" nextAc="seek">
              <p:cTn id="1004" restart="whenNotActive" fill="hold" evtFilter="cancelBubble" nodeType="interactiveSeq">
                <p:stCondLst>
                  <p:cond evt="onClick" delay="0">
                    <p:tgtEl>
                      <p:spTgt spid="8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005" fill="hold">
                      <p:stCondLst>
                        <p:cond delay="0"/>
                      </p:stCondLst>
                      <p:childTnLst>
                        <p:par>
                          <p:cTn id="1006" fill="hold">
                            <p:stCondLst>
                              <p:cond delay="0"/>
                            </p:stCondLst>
                            <p:childTnLst>
                              <p:par>
                                <p:cTn id="1007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09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10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1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2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3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4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015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016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017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018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019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020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021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022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23" fill="hold">
                      <p:stCondLst>
                        <p:cond delay="indefinite"/>
                      </p:stCondLst>
                      <p:childTnLst>
                        <p:par>
                          <p:cTn id="1024" fill="hold">
                            <p:stCondLst>
                              <p:cond delay="0"/>
                            </p:stCondLst>
                            <p:childTnLst>
                              <p:par>
                                <p:cTn id="1025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26" dur="5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27" dur="500"/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28" dur="50" decel="100000"/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29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03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9"/>
                  </p:tgtEl>
                </p:cond>
              </p:nextCondLst>
            </p:seq>
            <p:seq concurrent="1" nextAc="seek">
              <p:cTn id="1031" restart="whenNotActive" fill="hold" evtFilter="cancelBubble" nodeType="interactiveSeq">
                <p:stCondLst>
                  <p:cond evt="onClick" delay="0">
                    <p:tgtEl>
                      <p:spTgt spid="9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032" fill="hold">
                      <p:stCondLst>
                        <p:cond delay="0"/>
                      </p:stCondLst>
                      <p:childTnLst>
                        <p:par>
                          <p:cTn id="1033" fill="hold">
                            <p:stCondLst>
                              <p:cond delay="0"/>
                            </p:stCondLst>
                            <p:childTnLst>
                              <p:par>
                                <p:cTn id="1034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36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37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38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39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40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41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042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043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044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045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046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047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048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049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50" fill="hold">
                      <p:stCondLst>
                        <p:cond delay="indefinite"/>
                      </p:stCondLst>
                      <p:childTnLst>
                        <p:par>
                          <p:cTn id="1051" fill="hold">
                            <p:stCondLst>
                              <p:cond delay="0"/>
                            </p:stCondLst>
                            <p:childTnLst>
                              <p:par>
                                <p:cTn id="1052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53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54" dur="500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55" dur="50" decel="100000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56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05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1"/>
                  </p:tgtEl>
                </p:cond>
              </p:nextCondLst>
            </p:seq>
            <p:seq concurrent="1" nextAc="seek">
              <p:cTn id="1058" restart="whenNotActive" fill="hold" evtFilter="cancelBubble" nodeType="interactiveSeq">
                <p:stCondLst>
                  <p:cond evt="onClick" delay="0">
                    <p:tgtEl>
                      <p:spTgt spid="9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059" fill="hold">
                      <p:stCondLst>
                        <p:cond delay="0"/>
                      </p:stCondLst>
                      <p:childTnLst>
                        <p:par>
                          <p:cTn id="1060" fill="hold">
                            <p:stCondLst>
                              <p:cond delay="0"/>
                            </p:stCondLst>
                            <p:childTnLst>
                              <p:par>
                                <p:cTn id="1061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63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4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65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66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67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68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069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070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071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072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073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074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075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076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77" fill="hold">
                      <p:stCondLst>
                        <p:cond delay="indefinite"/>
                      </p:stCondLst>
                      <p:childTnLst>
                        <p:par>
                          <p:cTn id="1078" fill="hold">
                            <p:stCondLst>
                              <p:cond delay="0"/>
                            </p:stCondLst>
                            <p:childTnLst>
                              <p:par>
                                <p:cTn id="1079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80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81" dur="500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2" dur="50" decel="100000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3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08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2"/>
                  </p:tgtEl>
                </p:cond>
              </p:nextCondLst>
            </p:seq>
            <p:seq concurrent="1" nextAc="seek">
              <p:cTn id="1085" restart="whenNotActive" fill="hold" evtFilter="cancelBubble" nodeType="interactiveSeq">
                <p:stCondLst>
                  <p:cond evt="onClick" delay="0">
                    <p:tgtEl>
                      <p:spTgt spid="9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086" fill="hold">
                      <p:stCondLst>
                        <p:cond delay="0"/>
                      </p:stCondLst>
                      <p:childTnLst>
                        <p:par>
                          <p:cTn id="1087" fill="hold">
                            <p:stCondLst>
                              <p:cond delay="0"/>
                            </p:stCondLst>
                            <p:childTnLst>
                              <p:par>
                                <p:cTn id="1088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90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91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92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93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94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95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096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097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098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099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100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101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102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103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04" fill="hold">
                      <p:stCondLst>
                        <p:cond delay="indefinite"/>
                      </p:stCondLst>
                      <p:childTnLst>
                        <p:par>
                          <p:cTn id="1105" fill="hold">
                            <p:stCondLst>
                              <p:cond delay="0"/>
                            </p:stCondLst>
                            <p:childTnLst>
                              <p:par>
                                <p:cTn id="1106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07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08" dur="500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09" dur="50" decel="100000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10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11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3"/>
                  </p:tgtEl>
                </p:cond>
              </p:nextCondLst>
            </p:seq>
            <p:seq concurrent="1" nextAc="seek">
              <p:cTn id="1112" restart="whenNotActive" fill="hold" evtFilter="cancelBubble" nodeType="interactiveSeq">
                <p:stCondLst>
                  <p:cond evt="onClick" delay="0">
                    <p:tgtEl>
                      <p:spTgt spid="9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13" fill="hold">
                      <p:stCondLst>
                        <p:cond delay="0"/>
                      </p:stCondLst>
                      <p:childTnLst>
                        <p:par>
                          <p:cTn id="1114" fill="hold">
                            <p:stCondLst>
                              <p:cond delay="0"/>
                            </p:stCondLst>
                            <p:childTnLst>
                              <p:par>
                                <p:cTn id="1115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17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18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19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20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21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22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123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124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125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126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127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128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129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130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31" fill="hold">
                      <p:stCondLst>
                        <p:cond delay="indefinite"/>
                      </p:stCondLst>
                      <p:childTnLst>
                        <p:par>
                          <p:cTn id="1132" fill="hold">
                            <p:stCondLst>
                              <p:cond delay="0"/>
                            </p:stCondLst>
                            <p:childTnLst>
                              <p:par>
                                <p:cTn id="1133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34" dur="50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35" dur="500"/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36" dur="50" decel="100000"/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37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13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4"/>
                  </p:tgtEl>
                </p:cond>
              </p:nextCondLst>
            </p:seq>
            <p:seq concurrent="1" nextAc="seek">
              <p:cTn id="1139" restart="whenNotActive" fill="hold" evtFilter="cancelBubble" nodeType="interactiveSeq">
                <p:stCondLst>
                  <p:cond evt="onClick" delay="0">
                    <p:tgtEl>
                      <p:spTgt spid="9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40" fill="hold">
                      <p:stCondLst>
                        <p:cond delay="0"/>
                      </p:stCondLst>
                      <p:childTnLst>
                        <p:par>
                          <p:cTn id="1141" fill="hold">
                            <p:stCondLst>
                              <p:cond delay="0"/>
                            </p:stCondLst>
                            <p:childTnLst>
                              <p:par>
                                <p:cTn id="1142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44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45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46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47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48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49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150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151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152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153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154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155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156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157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58" fill="hold">
                      <p:stCondLst>
                        <p:cond delay="indefinite"/>
                      </p:stCondLst>
                      <p:childTnLst>
                        <p:par>
                          <p:cTn id="1159" fill="hold">
                            <p:stCondLst>
                              <p:cond delay="0"/>
                            </p:stCondLst>
                            <p:childTnLst>
                              <p:par>
                                <p:cTn id="1160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61" dur="50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62" dur="500"/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63" dur="50" decel="100000"/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64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16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5"/>
                  </p:tgtEl>
                </p:cond>
              </p:nextCondLst>
            </p:seq>
            <p:seq concurrent="1" nextAc="seek">
              <p:cTn id="1166" restart="whenNotActive" fill="hold" evtFilter="cancelBubble" nodeType="interactiveSeq">
                <p:stCondLst>
                  <p:cond evt="onClick" delay="0">
                    <p:tgtEl>
                      <p:spTgt spid="9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67" fill="hold">
                      <p:stCondLst>
                        <p:cond delay="0"/>
                      </p:stCondLst>
                      <p:childTnLst>
                        <p:par>
                          <p:cTn id="1168" fill="hold">
                            <p:stCondLst>
                              <p:cond delay="0"/>
                            </p:stCondLst>
                            <p:childTnLst>
                              <p:par>
                                <p:cTn id="1169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71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72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73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74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75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76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177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178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179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180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181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182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183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184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85" fill="hold">
                      <p:stCondLst>
                        <p:cond delay="indefinite"/>
                      </p:stCondLst>
                      <p:childTnLst>
                        <p:par>
                          <p:cTn id="1186" fill="hold">
                            <p:stCondLst>
                              <p:cond delay="0"/>
                            </p:stCondLst>
                            <p:childTnLst>
                              <p:par>
                                <p:cTn id="1187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88" dur="5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89" dur="500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90" dur="50" decel="100000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91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19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6"/>
                  </p:tgtEl>
                </p:cond>
              </p:nextCondLst>
            </p:seq>
            <p:seq concurrent="1" nextAc="seek">
              <p:cTn id="1193" restart="whenNotActive" fill="hold" evtFilter="cancelBubble" nodeType="interactiveSeq">
                <p:stCondLst>
                  <p:cond evt="onClick" delay="0">
                    <p:tgtEl>
                      <p:spTgt spid="10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94" fill="hold">
                      <p:stCondLst>
                        <p:cond delay="0"/>
                      </p:stCondLst>
                      <p:childTnLst>
                        <p:par>
                          <p:cTn id="1195" fill="hold">
                            <p:stCondLst>
                              <p:cond delay="0"/>
                            </p:stCondLst>
                            <p:childTnLst>
                              <p:par>
                                <p:cTn id="1196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98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99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00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01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02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03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204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205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06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207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08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209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10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211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12" fill="hold">
                      <p:stCondLst>
                        <p:cond delay="indefinite"/>
                      </p:stCondLst>
                      <p:childTnLst>
                        <p:par>
                          <p:cTn id="1213" fill="hold">
                            <p:stCondLst>
                              <p:cond delay="0"/>
                            </p:stCondLst>
                            <p:childTnLst>
                              <p:par>
                                <p:cTn id="1214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15" dur="50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16" dur="500"/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17" dur="50" decel="100000"/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18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21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3"/>
                  </p:tgtEl>
                </p:cond>
              </p:nextCondLst>
            </p:seq>
            <p:seq concurrent="1" nextAc="seek">
              <p:cTn id="1220" restart="whenNotActive" fill="hold" evtFilter="cancelBubble" nodeType="interactiveSeq">
                <p:stCondLst>
                  <p:cond evt="onClick" delay="0">
                    <p:tgtEl>
                      <p:spTgt spid="10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221" fill="hold">
                      <p:stCondLst>
                        <p:cond delay="0"/>
                      </p:stCondLst>
                      <p:childTnLst>
                        <p:par>
                          <p:cTn id="1222" fill="hold">
                            <p:stCondLst>
                              <p:cond delay="0"/>
                            </p:stCondLst>
                            <p:childTnLst>
                              <p:par>
                                <p:cTn id="1223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25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26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27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28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29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30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231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232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33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234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35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236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37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238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39" fill="hold">
                      <p:stCondLst>
                        <p:cond delay="indefinite"/>
                      </p:stCondLst>
                      <p:childTnLst>
                        <p:par>
                          <p:cTn id="1240" fill="hold">
                            <p:stCondLst>
                              <p:cond delay="0"/>
                            </p:stCondLst>
                            <p:childTnLst>
                              <p:par>
                                <p:cTn id="1241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42" dur="5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43" dur="500"/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44" dur="50" decel="100000"/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45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24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5"/>
                  </p:tgtEl>
                </p:cond>
              </p:nextCondLst>
            </p:seq>
            <p:seq concurrent="1" nextAc="seek">
              <p:cTn id="1247" restart="whenNotActive" fill="hold" evtFilter="cancelBubble" nodeType="interactiveSeq">
                <p:stCondLst>
                  <p:cond evt="onClick" delay="0">
                    <p:tgtEl>
                      <p:spTgt spid="10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248" fill="hold">
                      <p:stCondLst>
                        <p:cond delay="0"/>
                      </p:stCondLst>
                      <p:childTnLst>
                        <p:par>
                          <p:cTn id="1249" fill="hold">
                            <p:stCondLst>
                              <p:cond delay="0"/>
                            </p:stCondLst>
                            <p:childTnLst>
                              <p:par>
                                <p:cTn id="1250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52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53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54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55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56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57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258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259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60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261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62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263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64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265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66" fill="hold">
                      <p:stCondLst>
                        <p:cond delay="indefinite"/>
                      </p:stCondLst>
                      <p:childTnLst>
                        <p:par>
                          <p:cTn id="1267" fill="hold">
                            <p:stCondLst>
                              <p:cond delay="0"/>
                            </p:stCondLst>
                            <p:childTnLst>
                              <p:par>
                                <p:cTn id="1268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69" dur="500"/>
                                        <p:tgtEl>
                                          <p:spTgt spid="1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70" dur="500"/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71" dur="50" decel="100000"/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7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27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6"/>
                  </p:tgtEl>
                </p:cond>
              </p:nextCondLst>
            </p:seq>
            <p:seq concurrent="1" nextAc="seek">
              <p:cTn id="1274" restart="whenNotActive" fill="hold" evtFilter="cancelBubble" nodeType="interactiveSeq">
                <p:stCondLst>
                  <p:cond evt="onClick" delay="0">
                    <p:tgtEl>
                      <p:spTgt spid="10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275" fill="hold">
                      <p:stCondLst>
                        <p:cond delay="0"/>
                      </p:stCondLst>
                      <p:childTnLst>
                        <p:par>
                          <p:cTn id="1276" fill="hold">
                            <p:stCondLst>
                              <p:cond delay="0"/>
                            </p:stCondLst>
                            <p:childTnLst>
                              <p:par>
                                <p:cTn id="1277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79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80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81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82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83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84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285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286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87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288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89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290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91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292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93" fill="hold">
                      <p:stCondLst>
                        <p:cond delay="indefinite"/>
                      </p:stCondLst>
                      <p:childTnLst>
                        <p:par>
                          <p:cTn id="1294" fill="hold">
                            <p:stCondLst>
                              <p:cond delay="0"/>
                            </p:stCondLst>
                            <p:childTnLst>
                              <p:par>
                                <p:cTn id="1295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96" dur="500"/>
                                        <p:tgtEl>
                                          <p:spTgt spid="1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97" dur="500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98" dur="50" decel="100000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99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0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7"/>
                  </p:tgtEl>
                </p:cond>
              </p:nextCondLst>
            </p:seq>
            <p:seq concurrent="1" nextAc="seek">
              <p:cTn id="1301" restart="whenNotActive" fill="hold" evtFilter="cancelBubble" nodeType="interactiveSeq">
                <p:stCondLst>
                  <p:cond evt="onClick" delay="0">
                    <p:tgtEl>
                      <p:spTgt spid="10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02" fill="hold">
                      <p:stCondLst>
                        <p:cond delay="0"/>
                      </p:stCondLst>
                      <p:childTnLst>
                        <p:par>
                          <p:cTn id="1303" fill="hold">
                            <p:stCondLst>
                              <p:cond delay="0"/>
                            </p:stCondLst>
                            <p:childTnLst>
                              <p:par>
                                <p:cTn id="1304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06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07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08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09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10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11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312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313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314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315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316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317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318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319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20" fill="hold">
                      <p:stCondLst>
                        <p:cond delay="indefinite"/>
                      </p:stCondLst>
                      <p:childTnLst>
                        <p:par>
                          <p:cTn id="1321" fill="hold">
                            <p:stCondLst>
                              <p:cond delay="0"/>
                            </p:stCondLst>
                            <p:childTnLst>
                              <p:par>
                                <p:cTn id="1322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23" dur="500"/>
                                        <p:tgtEl>
                                          <p:spTgt spid="1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24" dur="500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25" dur="50" decel="100000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26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2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8"/>
                  </p:tgtEl>
                </p:cond>
              </p:nextCondLst>
            </p:seq>
            <p:seq concurrent="1" nextAc="seek">
              <p:cTn id="1328" restart="whenNotActive" fill="hold" evtFilter="cancelBubble" nodeType="interactiveSeq">
                <p:stCondLst>
                  <p:cond evt="onClick" delay="0">
                    <p:tgtEl>
                      <p:spTgt spid="10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29" fill="hold">
                      <p:stCondLst>
                        <p:cond delay="0"/>
                      </p:stCondLst>
                      <p:childTnLst>
                        <p:par>
                          <p:cTn id="1330" fill="hold">
                            <p:stCondLst>
                              <p:cond delay="0"/>
                            </p:stCondLst>
                            <p:childTnLst>
                              <p:par>
                                <p:cTn id="1331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33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34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35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36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37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38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339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340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341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342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343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344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345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346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47" fill="hold">
                      <p:stCondLst>
                        <p:cond delay="indefinite"/>
                      </p:stCondLst>
                      <p:childTnLst>
                        <p:par>
                          <p:cTn id="1348" fill="hold">
                            <p:stCondLst>
                              <p:cond delay="0"/>
                            </p:stCondLst>
                            <p:childTnLst>
                              <p:par>
                                <p:cTn id="1349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50" dur="500"/>
                                        <p:tgtEl>
                                          <p:spTgt spid="1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51" dur="500"/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52" dur="50" decel="100000"/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53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5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9"/>
                  </p:tgtEl>
                </p:cond>
              </p:nextCondLst>
            </p:seq>
            <p:seq concurrent="1" nextAc="seek">
              <p:cTn id="1355" restart="whenNotActive" fill="hold" evtFilter="cancelBubble" nodeType="interactiveSeq">
                <p:stCondLst>
                  <p:cond evt="onClick" delay="0">
                    <p:tgtEl>
                      <p:spTgt spid="11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56" fill="hold">
                      <p:stCondLst>
                        <p:cond delay="0"/>
                      </p:stCondLst>
                      <p:childTnLst>
                        <p:par>
                          <p:cTn id="1357" fill="hold">
                            <p:stCondLst>
                              <p:cond delay="0"/>
                            </p:stCondLst>
                            <p:childTnLst>
                              <p:par>
                                <p:cTn id="1358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60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61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62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63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64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65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366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367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368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369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370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371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372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373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74" fill="hold">
                      <p:stCondLst>
                        <p:cond delay="indefinite"/>
                      </p:stCondLst>
                      <p:childTnLst>
                        <p:par>
                          <p:cTn id="1375" fill="hold">
                            <p:stCondLst>
                              <p:cond delay="0"/>
                            </p:stCondLst>
                            <p:childTnLst>
                              <p:par>
                                <p:cTn id="1376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77" dur="500"/>
                                        <p:tgtEl>
                                          <p:spTgt spid="1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78" dur="500"/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79" dur="50" decel="100000"/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80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8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10"/>
                  </p:tgtEl>
                </p:cond>
              </p:nextCondLst>
            </p:seq>
            <p:seq concurrent="1" nextAc="seek">
              <p:cTn id="1382" restart="whenNotActive" fill="hold" evtFilter="cancelBubble" nodeType="interactiveSeq">
                <p:stCondLst>
                  <p:cond evt="onClick" delay="0">
                    <p:tgtEl>
                      <p:spTgt spid="11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83" fill="hold">
                      <p:stCondLst>
                        <p:cond delay="0"/>
                      </p:stCondLst>
                      <p:childTnLst>
                        <p:par>
                          <p:cTn id="1384" fill="hold">
                            <p:stCondLst>
                              <p:cond delay="0"/>
                            </p:stCondLst>
                            <p:childTnLst>
                              <p:par>
                                <p:cTn id="1385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87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88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89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90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91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92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393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394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395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396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397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398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399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400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01" fill="hold">
                      <p:stCondLst>
                        <p:cond delay="indefinite"/>
                      </p:stCondLst>
                      <p:childTnLst>
                        <p:par>
                          <p:cTn id="1402" fill="hold">
                            <p:stCondLst>
                              <p:cond delay="0"/>
                            </p:stCondLst>
                            <p:childTnLst>
                              <p:par>
                                <p:cTn id="1403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404" dur="500"/>
                                        <p:tgtEl>
                                          <p:spTgt spid="1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05" dur="500"/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06" dur="50" decel="100000"/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07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40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17"/>
                  </p:tgtEl>
                </p:cond>
              </p:nextCondLst>
            </p:seq>
          </p:childTnLst>
        </p:cTn>
      </p:par>
    </p:tnLst>
    <p:bldLst>
      <p:bldP spid="44043" grpId="0" animBg="1"/>
      <p:bldP spid="44044" grpId="0" animBg="1"/>
      <p:bldP spid="44045" grpId="0" animBg="1"/>
      <p:bldP spid="44046" grpId="0" animBg="1"/>
      <p:bldP spid="44047" grpId="0" animBg="1"/>
      <p:bldP spid="44048" grpId="0" animBg="1"/>
      <p:bldP spid="44057" grpId="0" animBg="1"/>
      <p:bldP spid="44057" grpId="1" animBg="1"/>
      <p:bldP spid="44058" grpId="0" animBg="1"/>
      <p:bldP spid="44058" grpId="1" animBg="1"/>
      <p:bldP spid="44059" grpId="0" animBg="1"/>
      <p:bldP spid="44059" grpId="1" animBg="1"/>
      <p:bldP spid="44060" grpId="0" animBg="1"/>
      <p:bldP spid="44060" grpId="1" animBg="1"/>
      <p:bldP spid="44061" grpId="0" animBg="1"/>
      <p:bldP spid="44061" grpId="1" animBg="1"/>
      <p:bldP spid="44061" grpId="2" animBg="1"/>
      <p:bldP spid="44062" grpId="0" animBg="1"/>
      <p:bldP spid="44062" grpId="1" animBg="1"/>
      <p:bldP spid="32" grpId="0" animBg="1"/>
      <p:bldP spid="44" grpId="0" animBg="1"/>
      <p:bldP spid="44" grpId="1" animBg="1"/>
      <p:bldP spid="39" grpId="0" animBg="1"/>
      <p:bldP spid="39" grpId="1" animBg="1"/>
      <p:bldP spid="40" grpId="0" animBg="1"/>
      <p:bldP spid="40" grpId="1" animBg="1"/>
      <p:bldP spid="41" grpId="0" animBg="1"/>
      <p:bldP spid="41" grpId="1" animBg="1"/>
      <p:bldP spid="43" grpId="0" animBg="1"/>
      <p:bldP spid="43" grpId="1" animBg="1"/>
      <p:bldP spid="45" grpId="0" animBg="1"/>
      <p:bldP spid="45" grpId="1" animBg="1"/>
      <p:bldP spid="46" grpId="0" animBg="1"/>
      <p:bldP spid="46" grpId="1" animBg="1"/>
      <p:bldP spid="48" grpId="0" animBg="1"/>
      <p:bldP spid="48" grpId="1" animBg="1"/>
      <p:bldP spid="55" grpId="0" animBg="1"/>
      <p:bldP spid="55" grpId="1" animBg="1"/>
      <p:bldP spid="56" grpId="0" animBg="1"/>
      <p:bldP spid="56" grpId="1" animBg="1"/>
      <p:bldP spid="57" grpId="0" animBg="1"/>
      <p:bldP spid="57" grpId="1" animBg="1"/>
      <p:bldP spid="58" grpId="0" animBg="1"/>
      <p:bldP spid="58" grpId="1" animBg="1"/>
      <p:bldP spid="59" grpId="0" animBg="1"/>
      <p:bldP spid="59" grpId="1" animBg="1"/>
      <p:bldP spid="60" grpId="0" animBg="1"/>
      <p:bldP spid="60" grpId="1" animBg="1"/>
      <p:bldP spid="62" grpId="0" animBg="1"/>
      <p:bldP spid="62" grpId="1" animBg="1"/>
      <p:bldP spid="69" grpId="0" animBg="1"/>
      <p:bldP spid="69" grpId="1" animBg="1"/>
      <p:bldP spid="70" grpId="0" animBg="1"/>
      <p:bldP spid="70" grpId="1" animBg="1"/>
      <p:bldP spid="71" grpId="0" animBg="1"/>
      <p:bldP spid="71" grpId="1" animBg="1"/>
      <p:bldP spid="72" grpId="0" animBg="1"/>
      <p:bldP spid="72" grpId="1" animBg="1"/>
      <p:bldP spid="73" grpId="0" animBg="1"/>
      <p:bldP spid="73" grpId="1" animBg="1"/>
      <p:bldP spid="74" grpId="0" animBg="1"/>
      <p:bldP spid="74" grpId="1" animBg="1"/>
      <p:bldP spid="76" grpId="0" animBg="1"/>
      <p:bldP spid="76" grpId="1" animBg="1"/>
      <p:bldP spid="83" grpId="0" animBg="1"/>
      <p:bldP spid="83" grpId="1" animBg="1"/>
      <p:bldP spid="84" grpId="0" animBg="1"/>
      <p:bldP spid="84" grpId="1" animBg="1"/>
      <p:bldP spid="85" grpId="0" animBg="1"/>
      <p:bldP spid="85" grpId="1" animBg="1"/>
      <p:bldP spid="86" grpId="0" animBg="1"/>
      <p:bldP spid="86" grpId="1" animBg="1"/>
      <p:bldP spid="87" grpId="0" animBg="1"/>
      <p:bldP spid="87" grpId="1" animBg="1"/>
      <p:bldP spid="88" grpId="0" animBg="1"/>
      <p:bldP spid="88" grpId="1" animBg="1"/>
      <p:bldP spid="90" grpId="0" animBg="1"/>
      <p:bldP spid="90" grpId="1" animBg="1"/>
      <p:bldP spid="97" grpId="0" animBg="1"/>
      <p:bldP spid="97" grpId="1" animBg="1"/>
      <p:bldP spid="98" grpId="0" animBg="1"/>
      <p:bldP spid="98" grpId="1" animBg="1"/>
      <p:bldP spid="99" grpId="0" animBg="1"/>
      <p:bldP spid="99" grpId="1" animBg="1"/>
      <p:bldP spid="100" grpId="0" animBg="1"/>
      <p:bldP spid="100" grpId="1" animBg="1"/>
      <p:bldP spid="101" grpId="0" animBg="1"/>
      <p:bldP spid="101" grpId="1" animBg="1"/>
      <p:bldP spid="102" grpId="0" animBg="1"/>
      <p:bldP spid="102" grpId="1" animBg="1"/>
      <p:bldP spid="104" grpId="0" animBg="1"/>
      <p:bldP spid="104" grpId="1" animBg="1"/>
      <p:bldP spid="111" grpId="0" animBg="1"/>
      <p:bldP spid="111" grpId="1" animBg="1"/>
      <p:bldP spid="112" grpId="0" animBg="1"/>
      <p:bldP spid="112" grpId="1" animBg="1"/>
      <p:bldP spid="113" grpId="0" animBg="1"/>
      <p:bldP spid="113" grpId="1" animBg="1"/>
      <p:bldP spid="114" grpId="0" animBg="1"/>
      <p:bldP spid="114" grpId="1" animBg="1"/>
      <p:bldP spid="115" grpId="0" animBg="1"/>
      <p:bldP spid="115" grpId="1" animBg="1"/>
      <p:bldP spid="116" grpId="0" animBg="1"/>
      <p:bldP spid="116" grpId="1" animBg="1"/>
      <p:bldP spid="118" grpId="0" animBg="1"/>
      <p:bldP spid="118" grpId="1" animBg="1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03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fr-FR" dirty="0" smtClean="0"/>
              <a:t>7</a:t>
            </a:r>
            <a:endParaRPr lang="fr-FR" dirty="0"/>
          </a:p>
        </p:txBody>
      </p:sp>
      <p:sp>
        <p:nvSpPr>
          <p:cNvPr id="44035" name="AutoShape 3">
            <a:hlinkClick r:id="" action="ppaction://noaction" highlightClick="1"/>
          </p:cNvPr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actionButtonBlank">
            <a:avLst/>
          </a:prstGeom>
          <a:gradFill rotWithShape="1"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fr-FR"/>
          </a:p>
        </p:txBody>
      </p:sp>
      <p:sp>
        <p:nvSpPr>
          <p:cNvPr id="44043" name="AutoShape 11">
            <a:hlinkClick r:id="" action="ppaction://noaction" highlightClick="1"/>
          </p:cNvPr>
          <p:cNvSpPr>
            <a:spLocks noChangeArrowheads="1"/>
          </p:cNvSpPr>
          <p:nvPr/>
        </p:nvSpPr>
        <p:spPr bwMode="auto">
          <a:xfrm>
            <a:off x="2973372" y="434934"/>
            <a:ext cx="466725" cy="468312"/>
          </a:xfrm>
          <a:prstGeom prst="actionButtonBlank">
            <a:avLst/>
          </a:prstGeom>
          <a:gradFill rotWithShape="1">
            <a:gsLst>
              <a:gs pos="0">
                <a:srgbClr val="FFC000"/>
              </a:gs>
              <a:gs pos="100000">
                <a:srgbClr val="D09502"/>
              </a:gs>
            </a:gsLst>
            <a:path path="rect">
              <a:fillToRect l="50000" t="50000" r="50000" b="50000"/>
            </a:path>
          </a:gradFill>
          <a:ln w="9525">
            <a:noFill/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</p:spPr>
        <p:txBody>
          <a:bodyPr wrap="none" anchor="ctr"/>
          <a:lstStyle/>
          <a:p>
            <a:pPr algn="ctr"/>
            <a:r>
              <a:rPr lang="fr-FR" sz="2800" dirty="0" smtClean="0">
                <a:latin typeface="Arial Rounded MT Bold" pitchFamily="34" charset="0"/>
              </a:rPr>
              <a:t>J</a:t>
            </a:r>
            <a:endParaRPr lang="fr-FR" sz="2800" dirty="0">
              <a:latin typeface="Arial Rounded MT Bold" pitchFamily="34" charset="0"/>
            </a:endParaRPr>
          </a:p>
        </p:txBody>
      </p:sp>
      <p:sp>
        <p:nvSpPr>
          <p:cNvPr id="44044" name="AutoShape 12">
            <a:hlinkClick r:id="" action="ppaction://noaction" highlightClick="1"/>
          </p:cNvPr>
          <p:cNvSpPr>
            <a:spLocks noChangeArrowheads="1"/>
          </p:cNvSpPr>
          <p:nvPr/>
        </p:nvSpPr>
        <p:spPr bwMode="auto">
          <a:xfrm>
            <a:off x="3440097" y="434934"/>
            <a:ext cx="466725" cy="468312"/>
          </a:xfrm>
          <a:prstGeom prst="actionButtonBlank">
            <a:avLst/>
          </a:prstGeom>
          <a:gradFill rotWithShape="1">
            <a:gsLst>
              <a:gs pos="0">
                <a:srgbClr val="FFC000"/>
              </a:gs>
              <a:gs pos="100000">
                <a:srgbClr val="D09502"/>
              </a:gs>
            </a:gsLst>
            <a:path path="rect">
              <a:fillToRect l="50000" t="50000" r="50000" b="50000"/>
            </a:path>
          </a:gradFill>
          <a:ln w="9525">
            <a:noFill/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</p:spPr>
        <p:txBody>
          <a:bodyPr wrap="none" anchor="ctr"/>
          <a:lstStyle/>
          <a:p>
            <a:pPr algn="ctr"/>
            <a:r>
              <a:rPr lang="fr-FR" sz="2800" dirty="0" smtClean="0">
                <a:latin typeface="Arial Rounded MT Bold" pitchFamily="34" charset="0"/>
              </a:rPr>
              <a:t>U</a:t>
            </a:r>
            <a:endParaRPr lang="fr-FR" sz="2800" dirty="0">
              <a:latin typeface="Arial Rounded MT Bold" pitchFamily="34" charset="0"/>
            </a:endParaRPr>
          </a:p>
        </p:txBody>
      </p:sp>
      <p:sp>
        <p:nvSpPr>
          <p:cNvPr id="44045" name="AutoShape 13">
            <a:hlinkClick r:id="" action="ppaction://noaction" highlightClick="1"/>
          </p:cNvPr>
          <p:cNvSpPr>
            <a:spLocks noChangeArrowheads="1"/>
          </p:cNvSpPr>
          <p:nvPr/>
        </p:nvSpPr>
        <p:spPr bwMode="auto">
          <a:xfrm>
            <a:off x="3906822" y="434934"/>
            <a:ext cx="466725" cy="468312"/>
          </a:xfrm>
          <a:prstGeom prst="actionButtonBlank">
            <a:avLst/>
          </a:prstGeom>
          <a:gradFill rotWithShape="1">
            <a:gsLst>
              <a:gs pos="0">
                <a:srgbClr val="FFC000"/>
              </a:gs>
              <a:gs pos="100000">
                <a:srgbClr val="D09502"/>
              </a:gs>
            </a:gsLst>
            <a:path path="rect">
              <a:fillToRect l="50000" t="50000" r="50000" b="50000"/>
            </a:path>
          </a:gradFill>
          <a:ln w="9525">
            <a:noFill/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</p:spPr>
        <p:txBody>
          <a:bodyPr wrap="none" anchor="ctr"/>
          <a:lstStyle/>
          <a:p>
            <a:pPr algn="ctr"/>
            <a:r>
              <a:rPr lang="fr-FR" sz="2800" dirty="0" smtClean="0">
                <a:latin typeface="Arial Rounded MT Bold" pitchFamily="34" charset="0"/>
              </a:rPr>
              <a:t>I</a:t>
            </a:r>
            <a:endParaRPr lang="fr-FR" sz="2800" dirty="0">
              <a:latin typeface="Arial Rounded MT Bold" pitchFamily="34" charset="0"/>
            </a:endParaRPr>
          </a:p>
        </p:txBody>
      </p:sp>
      <p:sp>
        <p:nvSpPr>
          <p:cNvPr id="44046" name="AutoShape 14">
            <a:hlinkClick r:id="" action="ppaction://noaction" highlightClick="1"/>
          </p:cNvPr>
          <p:cNvSpPr>
            <a:spLocks noChangeArrowheads="1"/>
          </p:cNvSpPr>
          <p:nvPr/>
        </p:nvSpPr>
        <p:spPr bwMode="auto">
          <a:xfrm>
            <a:off x="4373547" y="434934"/>
            <a:ext cx="466725" cy="468312"/>
          </a:xfrm>
          <a:prstGeom prst="actionButtonBlank">
            <a:avLst/>
          </a:prstGeom>
          <a:gradFill rotWithShape="1">
            <a:gsLst>
              <a:gs pos="0">
                <a:srgbClr val="FFC000"/>
              </a:gs>
              <a:gs pos="100000">
                <a:srgbClr val="D09502"/>
              </a:gs>
            </a:gsLst>
            <a:path path="rect">
              <a:fillToRect l="50000" t="50000" r="50000" b="50000"/>
            </a:path>
          </a:gradFill>
          <a:ln w="9525">
            <a:noFill/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</p:spPr>
        <p:txBody>
          <a:bodyPr wrap="none" anchor="ctr"/>
          <a:lstStyle/>
          <a:p>
            <a:pPr algn="ctr"/>
            <a:r>
              <a:rPr lang="fr-FR" sz="2800" dirty="0" smtClean="0">
                <a:latin typeface="Arial Rounded MT Bold" pitchFamily="34" charset="0"/>
              </a:rPr>
              <a:t>L</a:t>
            </a:r>
            <a:endParaRPr lang="fr-FR" sz="2800" dirty="0">
              <a:latin typeface="Arial Rounded MT Bold" pitchFamily="34" charset="0"/>
            </a:endParaRPr>
          </a:p>
        </p:txBody>
      </p:sp>
      <p:sp>
        <p:nvSpPr>
          <p:cNvPr id="44047" name="AutoShape 15">
            <a:hlinkClick r:id="" action="ppaction://noaction" highlightClick="1"/>
          </p:cNvPr>
          <p:cNvSpPr>
            <a:spLocks noChangeArrowheads="1"/>
          </p:cNvSpPr>
          <p:nvPr/>
        </p:nvSpPr>
        <p:spPr bwMode="auto">
          <a:xfrm>
            <a:off x="4840272" y="434934"/>
            <a:ext cx="466725" cy="468312"/>
          </a:xfrm>
          <a:prstGeom prst="actionButtonBlank">
            <a:avLst/>
          </a:prstGeom>
          <a:gradFill rotWithShape="1">
            <a:gsLst>
              <a:gs pos="0">
                <a:srgbClr val="FFC000"/>
              </a:gs>
              <a:gs pos="100000">
                <a:srgbClr val="D09502"/>
              </a:gs>
            </a:gsLst>
            <a:path path="rect">
              <a:fillToRect l="50000" t="50000" r="50000" b="50000"/>
            </a:path>
          </a:gradFill>
          <a:ln w="9525">
            <a:noFill/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</p:spPr>
        <p:txBody>
          <a:bodyPr wrap="none" anchor="ctr"/>
          <a:lstStyle/>
          <a:p>
            <a:pPr algn="ctr"/>
            <a:r>
              <a:rPr lang="fr-FR" sz="2800" dirty="0" smtClean="0">
                <a:latin typeface="Arial Rounded MT Bold" pitchFamily="34" charset="0"/>
              </a:rPr>
              <a:t>L</a:t>
            </a:r>
            <a:endParaRPr lang="fr-FR" sz="2800" dirty="0">
              <a:latin typeface="Arial Rounded MT Bold" pitchFamily="34" charset="0"/>
            </a:endParaRPr>
          </a:p>
        </p:txBody>
      </p:sp>
      <p:sp>
        <p:nvSpPr>
          <p:cNvPr id="44048" name="AutoShape 16">
            <a:hlinkClick r:id="" action="ppaction://noaction" highlightClick="1"/>
          </p:cNvPr>
          <p:cNvSpPr>
            <a:spLocks noChangeArrowheads="1"/>
          </p:cNvSpPr>
          <p:nvPr/>
        </p:nvSpPr>
        <p:spPr bwMode="auto">
          <a:xfrm>
            <a:off x="5291134" y="434934"/>
            <a:ext cx="466725" cy="468312"/>
          </a:xfrm>
          <a:prstGeom prst="actionButtonBlank">
            <a:avLst/>
          </a:prstGeom>
          <a:gradFill rotWithShape="1">
            <a:gsLst>
              <a:gs pos="0">
                <a:srgbClr val="FFC000"/>
              </a:gs>
              <a:gs pos="100000">
                <a:srgbClr val="D09502"/>
              </a:gs>
            </a:gsLst>
            <a:path path="rect">
              <a:fillToRect l="50000" t="50000" r="50000" b="50000"/>
            </a:path>
          </a:gradFill>
          <a:ln w="9525">
            <a:noFill/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</p:spPr>
        <p:txBody>
          <a:bodyPr wrap="none" anchor="ctr"/>
          <a:lstStyle/>
          <a:p>
            <a:pPr algn="ctr"/>
            <a:r>
              <a:rPr lang="fr-FR" sz="2800" dirty="0" smtClean="0">
                <a:latin typeface="Arial Rounded MT Bold" pitchFamily="34" charset="0"/>
              </a:rPr>
              <a:t>E</a:t>
            </a:r>
            <a:endParaRPr lang="fr-FR" sz="2800" dirty="0">
              <a:latin typeface="Arial Rounded MT Bold" pitchFamily="34" charset="0"/>
            </a:endParaRPr>
          </a:p>
        </p:txBody>
      </p:sp>
      <p:pic>
        <p:nvPicPr>
          <p:cNvPr id="44049" name="Picture 17" descr="ok5">
            <a:hlinkClick r:id="" action="ppaction://noaction">
              <a:snd r:embed="rId3" name="laser.wav" builtIn="1"/>
            </a:hlinkClick>
          </p:cNvPr>
          <p:cNvPicPr>
            <a:picLocks noChangeAspect="1" noChangeArrowheads="1" noCrop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>
            <a:off x="7383501" y="2443149"/>
            <a:ext cx="828675" cy="468313"/>
          </a:xfrm>
          <a:prstGeom prst="rect">
            <a:avLst/>
          </a:prstGeom>
          <a:noFill/>
        </p:spPr>
      </p:pic>
      <p:pic>
        <p:nvPicPr>
          <p:cNvPr id="44050" name="Picture 18" descr="fleche_58"/>
          <p:cNvPicPr>
            <a:picLocks noChangeAspect="1" noChangeArrowheads="1" noCrop="1"/>
          </p:cNvPicPr>
          <p:nvPr/>
        </p:nvPicPr>
        <p:blipFill>
          <a:blip r:embed="rId5"/>
          <a:srcRect/>
          <a:stretch>
            <a:fillRect/>
          </a:stretch>
        </p:blipFill>
        <p:spPr bwMode="auto">
          <a:xfrm>
            <a:off x="8496300" y="3300413"/>
            <a:ext cx="447675" cy="257175"/>
          </a:xfrm>
          <a:prstGeom prst="rect">
            <a:avLst/>
          </a:prstGeom>
          <a:noFill/>
        </p:spPr>
      </p:pic>
      <p:sp>
        <p:nvSpPr>
          <p:cNvPr id="44051" name="Rectangle 19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892402" y="2260584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44052" name="Rectangle 2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892402" y="2727309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I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44053" name="Rectangle 21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892402" y="3195622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J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44054" name="Rectangle 22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892402" y="3663934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L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44055" name="Rectangle 23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892402" y="4132247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L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44056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892402" y="4600559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T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44057" name="Rectangle 25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892402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44058" name="Rectangle 26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892402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I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44059" name="Rectangle 27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892402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J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44060" name="Rectangle 28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892402" y="1238220"/>
            <a:ext cx="466725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L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44061" name="Rectangle 29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892402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L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44062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892402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T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32" name="AutoShape 16">
            <a:hlinkClick r:id="" action="ppaction://noaction" highlightClick="1"/>
          </p:cNvPr>
          <p:cNvSpPr>
            <a:spLocks noChangeArrowheads="1"/>
          </p:cNvSpPr>
          <p:nvPr/>
        </p:nvSpPr>
        <p:spPr bwMode="auto">
          <a:xfrm>
            <a:off x="5748360" y="434934"/>
            <a:ext cx="466725" cy="468312"/>
          </a:xfrm>
          <a:prstGeom prst="actionButtonBlank">
            <a:avLst/>
          </a:prstGeom>
          <a:gradFill rotWithShape="1">
            <a:gsLst>
              <a:gs pos="0">
                <a:srgbClr val="FFC000"/>
              </a:gs>
              <a:gs pos="100000">
                <a:srgbClr val="D09502"/>
              </a:gs>
            </a:gsLst>
            <a:path path="rect">
              <a:fillToRect l="50000" t="50000" r="50000" b="50000"/>
            </a:path>
          </a:gradFill>
          <a:ln w="9525">
            <a:noFill/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</p:spPr>
        <p:txBody>
          <a:bodyPr wrap="none" anchor="ctr"/>
          <a:lstStyle/>
          <a:p>
            <a:pPr algn="ctr"/>
            <a:r>
              <a:rPr lang="fr-FR" sz="2800" dirty="0" smtClean="0">
                <a:latin typeface="Arial Rounded MT Bold" pitchFamily="34" charset="0"/>
              </a:rPr>
              <a:t>T</a:t>
            </a:r>
            <a:endParaRPr lang="fr-FR" sz="2800" dirty="0">
              <a:latin typeface="Arial Rounded MT Bold" pitchFamily="34" charset="0"/>
            </a:endParaRPr>
          </a:p>
        </p:txBody>
      </p:sp>
      <p:sp>
        <p:nvSpPr>
          <p:cNvPr id="42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892402" y="5072085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U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44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2892402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U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pic>
        <p:nvPicPr>
          <p:cNvPr id="35" name="Image 34" descr="interrog01.gif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1358856" y="5838858"/>
            <a:ext cx="506409" cy="506409"/>
          </a:xfrm>
          <a:prstGeom prst="rect">
            <a:avLst/>
          </a:prstGeom>
        </p:spPr>
      </p:pic>
      <p:sp>
        <p:nvSpPr>
          <p:cNvPr id="36" name="ZoneTexte 35"/>
          <p:cNvSpPr txBox="1"/>
          <p:nvPr/>
        </p:nvSpPr>
        <p:spPr>
          <a:xfrm>
            <a:off x="0" y="6386553"/>
            <a:ext cx="3221020" cy="380480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</p:spPr>
        <p:txBody>
          <a:bodyPr wrap="square" lIns="36000" tIns="36000" rIns="36000" bIns="36000" rtlCol="0" anchor="ctr" anchorCtr="0">
            <a:spAutoFit/>
          </a:bodyPr>
          <a:lstStyle/>
          <a:p>
            <a:pPr algn="ctr"/>
            <a:r>
              <a:rPr lang="fr-FR" sz="2000" dirty="0" smtClean="0">
                <a:latin typeface="Arial Rounded MT Bold" pitchFamily="34" charset="0"/>
              </a:rPr>
              <a:t>une période de </a:t>
            </a:r>
            <a:r>
              <a:rPr lang="fr-FR" sz="2000" dirty="0" smtClean="0">
                <a:latin typeface="Arial Rounded MT Bold" pitchFamily="34" charset="0"/>
              </a:rPr>
              <a:t>l’année</a:t>
            </a:r>
            <a:endParaRPr lang="fr-FR" sz="2000" dirty="0" smtClean="0">
              <a:latin typeface="Arial Rounded MT Bold" pitchFamily="34" charset="0"/>
            </a:endParaRPr>
          </a:p>
        </p:txBody>
      </p:sp>
      <p:sp>
        <p:nvSpPr>
          <p:cNvPr id="30" name="Rectangle 19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367071" y="2260584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31" name="Rectangle 2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367071" y="2727309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I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33" name="Rectangle 21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367071" y="3195622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J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34" name="Rectangle 22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367071" y="3663934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L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37" name="Rectangle 23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367071" y="4132247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L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38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367071" y="4600559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T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39" name="Rectangle 25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367071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40" name="Rectangle 26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367071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I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41" name="Rectangle 27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367071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J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43" name="Rectangle 28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367071" y="1238220"/>
            <a:ext cx="466725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L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45" name="Rectangle 29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367071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L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46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367071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T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47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367071" y="5072085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U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48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367071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U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49" name="Rectangle 19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841740" y="2260584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50" name="Rectangle 2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841740" y="2727309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I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51" name="Rectangle 21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841740" y="3195622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J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52" name="Rectangle 22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841740" y="3663934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L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53" name="Rectangle 23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841740" y="4132247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L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54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841740" y="4600559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T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55" name="Rectangle 25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841740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56" name="Rectangle 26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841740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I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57" name="Rectangle 27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841740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J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58" name="Rectangle 28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841740" y="1238220"/>
            <a:ext cx="466725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L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59" name="Rectangle 29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841740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L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60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841740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T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61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841740" y="5072085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U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62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3841740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U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63" name="Rectangle 19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316409" y="2260584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64" name="Rectangle 2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316409" y="2727309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I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65" name="Rectangle 21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316409" y="3195622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J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66" name="Rectangle 22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316409" y="3663934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L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67" name="Rectangle 23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316409" y="4132247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L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68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316409" y="4600559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T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69" name="Rectangle 25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316409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70" name="Rectangle 26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316409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I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71" name="Rectangle 27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316409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J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72" name="Rectangle 28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316409" y="1238220"/>
            <a:ext cx="466725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L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73" name="Rectangle 29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316409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L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74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316409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T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75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316409" y="5072085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U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76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316409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U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77" name="Rectangle 19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791078" y="2260584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78" name="Rectangle 2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791078" y="2727309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I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79" name="Rectangle 21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791078" y="3195622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J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80" name="Rectangle 22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791078" y="3663934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L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81" name="Rectangle 23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791078" y="4132247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L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82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791078" y="4600559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T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83" name="Rectangle 25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791078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84" name="Rectangle 26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791078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I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85" name="Rectangle 27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791078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J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86" name="Rectangle 28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791078" y="1238220"/>
            <a:ext cx="466725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L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87" name="Rectangle 29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791078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L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88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791078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T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89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791078" y="5072085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U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90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4791078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U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91" name="Rectangle 19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265747" y="2260584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92" name="Rectangle 2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265747" y="2727309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I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93" name="Rectangle 21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265747" y="3195622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J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94" name="Rectangle 22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265747" y="3663934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L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95" name="Rectangle 23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265747" y="4132247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L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96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265747" y="4600559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T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97" name="Rectangle 25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265747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98" name="Rectangle 26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265747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I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99" name="Rectangle 27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265747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J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00" name="Rectangle 28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265747" y="1238220"/>
            <a:ext cx="466725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L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01" name="Rectangle 29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265747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L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02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265747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T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03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265747" y="5072085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U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04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265747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U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05" name="Rectangle 19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740416" y="2260584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06" name="Rectangle 2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740416" y="2727309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I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07" name="Rectangle 21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740416" y="3195622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J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08" name="Rectangle 22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740416" y="3663934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L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09" name="Rectangle 23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740416" y="4132247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L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10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740416" y="4600559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T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11" name="Rectangle 25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740416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E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12" name="Rectangle 26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740416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I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13" name="Rectangle 27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740416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J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14" name="Rectangle 28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740416" y="1238220"/>
            <a:ext cx="466725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L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15" name="Rectangle 29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740416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L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16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740416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T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17" name="Rectangle 24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740416" y="5072085"/>
            <a:ext cx="466725" cy="466725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chemeClr val="bg1"/>
                </a:solidFill>
                <a:latin typeface="Arial Rounded MT Bold" pitchFamily="34" charset="0"/>
              </a:rPr>
              <a:t>U</a:t>
            </a:r>
            <a:endParaRPr lang="fr-FR" sz="2800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118" name="Rectangle 30">
            <a:hlinkClick r:id="" action="ppaction://noaction">
              <a:snd r:embed="rId6" name="click.wav" builtIn="1"/>
            </a:hlinkClick>
          </p:cNvPr>
          <p:cNvSpPr>
            <a:spLocks noChangeArrowheads="1"/>
          </p:cNvSpPr>
          <p:nvPr/>
        </p:nvSpPr>
        <p:spPr bwMode="auto">
          <a:xfrm>
            <a:off x="5740416" y="1238220"/>
            <a:ext cx="474669" cy="466725"/>
          </a:xfrm>
          <a:prstGeom prst="rect">
            <a:avLst/>
          </a:prstGeom>
          <a:gradFill>
            <a:gsLst>
              <a:gs pos="0">
                <a:srgbClr val="740074"/>
              </a:gs>
              <a:gs pos="100000">
                <a:srgbClr val="3A003A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A003A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fr-FR" sz="2800" dirty="0" smtClean="0">
                <a:solidFill>
                  <a:srgbClr val="FFCC00"/>
                </a:solidFill>
                <a:latin typeface="Arial Rounded MT Bold" pitchFamily="34" charset="0"/>
              </a:rPr>
              <a:t>U</a:t>
            </a:r>
            <a:endParaRPr lang="fr-FR" sz="2800" dirty="0">
              <a:solidFill>
                <a:srgbClr val="FFCC00"/>
              </a:solidFill>
              <a:latin typeface="Arial Rounded MT Bold" pitchFamily="34" charset="0"/>
            </a:endParaRPr>
          </a:p>
        </p:txBody>
      </p:sp>
      <p:sp>
        <p:nvSpPr>
          <p:cNvPr id="119" name="Rectangle 31">
            <a:hlinkClick r:id="" action="ppaction://noaction">
              <a:snd r:embed="rId8" name="arrow.wav" builtIn="1"/>
            </a:hlinkClick>
          </p:cNvPr>
          <p:cNvSpPr>
            <a:spLocks noChangeArrowheads="1"/>
          </p:cNvSpPr>
          <p:nvPr/>
        </p:nvSpPr>
        <p:spPr bwMode="auto">
          <a:xfrm>
            <a:off x="2910658" y="1238220"/>
            <a:ext cx="3322683" cy="468312"/>
          </a:xfrm>
          <a:prstGeom prst="rect">
            <a:avLst/>
          </a:prstGeom>
          <a:solidFill>
            <a:schemeClr val="accent1">
              <a:alpha val="0"/>
            </a:schemeClr>
          </a:solidFill>
          <a:ln w="12700">
            <a:solidFill>
              <a:srgbClr val="FFCC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fr-FR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4405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3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4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5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6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7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8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9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20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4" dur="500"/>
                                        <p:tgtEl>
                                          <p:spTgt spid="4405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500"/>
                                        <p:tgtEl>
                                          <p:spTgt spid="440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" decel="100000"/>
                                        <p:tgtEl>
                                          <p:spTgt spid="440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4051"/>
                  </p:tgtEl>
                </p:cond>
              </p:nextCondLst>
            </p:seq>
            <p:seq concurrent="1" nextAc="seek">
              <p:cTn id="29" restart="whenNotActive" fill="hold" evtFilter="cancelBubble" nodeType="interactiveSeq">
                <p:stCondLst>
                  <p:cond evt="onClick" delay="0">
                    <p:tgtEl>
                      <p:spTgt spid="4405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0" fill="hold">
                      <p:stCondLst>
                        <p:cond delay="0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4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5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40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41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2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43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4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45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6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47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1" dur="500"/>
                                        <p:tgtEl>
                                          <p:spTgt spid="4405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2" dur="500"/>
                                        <p:tgtEl>
                                          <p:spTgt spid="440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50" decel="100000"/>
                                        <p:tgtEl>
                                          <p:spTgt spid="440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4052"/>
                  </p:tgtEl>
                </p:cond>
              </p:nextCondLst>
            </p:seq>
            <p:seq concurrent="1" nextAc="seek">
              <p:cTn id="56" restart="whenNotActive" fill="hold" evtFilter="cancelBubble" nodeType="interactiveSeq">
                <p:stCondLst>
                  <p:cond evt="onClick" delay="0">
                    <p:tgtEl>
                      <p:spTgt spid="4405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7" fill="hold">
                      <p:stCondLst>
                        <p:cond delay="0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1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2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67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68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9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70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1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72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3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74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>
                      <p:stCondLst>
                        <p:cond delay="indefinite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8" dur="500"/>
                                        <p:tgtEl>
                                          <p:spTgt spid="4405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9" dur="500"/>
                                        <p:tgtEl>
                                          <p:spTgt spid="440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50" decel="100000"/>
                                        <p:tgtEl>
                                          <p:spTgt spid="440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4053"/>
                  </p:tgtEl>
                </p:cond>
              </p:nextCondLst>
            </p:seq>
            <p:seq concurrent="1" nextAc="seek">
              <p:cTn id="83" restart="whenNotActive" fill="hold" evtFilter="cancelBubble" nodeType="interactiveSeq">
                <p:stCondLst>
                  <p:cond evt="onClick" delay="0">
                    <p:tgtEl>
                      <p:spTgt spid="4405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4" fill="hold">
                      <p:stCondLst>
                        <p:cond delay="0"/>
                      </p:stCondLst>
                      <p:childTnLst>
                        <p:par>
                          <p:cTn id="85" fill="hold">
                            <p:stCondLst>
                              <p:cond delay="0"/>
                            </p:stCondLst>
                            <p:childTnLst>
                              <p:par>
                                <p:cTn id="86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8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9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94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95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6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97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8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99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00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01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2" fill="hold">
                      <p:stCondLst>
                        <p:cond delay="indefinite"/>
                      </p:stCondLst>
                      <p:childTnLst>
                        <p:par>
                          <p:cTn id="103" fill="hold">
                            <p:stCondLst>
                              <p:cond delay="0"/>
                            </p:stCondLst>
                            <p:childTnLst>
                              <p:par>
                                <p:cTn id="104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5" dur="500"/>
                                        <p:tgtEl>
                                          <p:spTgt spid="4406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500"/>
                                        <p:tgtEl>
                                          <p:spTgt spid="440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50" decel="100000"/>
                                        <p:tgtEl>
                                          <p:spTgt spid="440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4054"/>
                  </p:tgtEl>
                </p:cond>
              </p:nextCondLst>
            </p:seq>
            <p:seq concurrent="1" nextAc="seek">
              <p:cTn id="110" restart="whenNotActive" fill="hold" evtFilter="cancelBubble" nodeType="interactiveSeq">
                <p:stCondLst>
                  <p:cond evt="onClick" delay="0">
                    <p:tgtEl>
                      <p:spTgt spid="4405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1" fill="hold">
                      <p:stCondLst>
                        <p:cond delay="0"/>
                      </p:stCondLst>
                      <p:childTnLst>
                        <p:par>
                          <p:cTn id="112" fill="hold">
                            <p:stCondLst>
                              <p:cond delay="0"/>
                            </p:stCondLst>
                            <p:childTnLst>
                              <p:par>
                                <p:cTn id="113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5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6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7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8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9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0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21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22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3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24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5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26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7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28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9" fill="hold">
                      <p:stCondLst>
                        <p:cond delay="indefinite"/>
                      </p:stCondLst>
                      <p:childTnLst>
                        <p:par>
                          <p:cTn id="130" fill="hold">
                            <p:stCondLst>
                              <p:cond delay="0"/>
                            </p:stCondLst>
                            <p:childTnLst>
                              <p:par>
                                <p:cTn id="131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2" dur="500"/>
                                        <p:tgtEl>
                                          <p:spTgt spid="4406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3" dur="500"/>
                                        <p:tgtEl>
                                          <p:spTgt spid="440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4" dur="50" decel="100000"/>
                                        <p:tgtEl>
                                          <p:spTgt spid="440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5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4055"/>
                  </p:tgtEl>
                </p:cond>
              </p:nextCondLst>
            </p:seq>
            <p:seq concurrent="1" nextAc="seek">
              <p:cTn id="137" restart="whenNotActive" fill="hold" evtFilter="cancelBubble" nodeType="interactiveSeq">
                <p:stCondLst>
                  <p:cond evt="onClick" delay="0">
                    <p:tgtEl>
                      <p:spTgt spid="4404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8" fill="hold">
                      <p:stCondLst>
                        <p:cond delay="0"/>
                      </p:stCondLst>
                      <p:childTnLst>
                        <p:par>
                          <p:cTn id="139" fill="hold">
                            <p:stCondLst>
                              <p:cond delay="0"/>
                            </p:stCondLst>
                            <p:childTnLst>
                              <p:par>
                                <p:cTn id="140" presetID="56" presetClass="entr" presetSubtype="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by="(-#ppt_w*2)" calcmode="lin" valueType="num">
                                      <p:cBhvr rctx="PPT">
                                        <p:cTn id="142" dur="25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</p:anim>
                                    <p:anim by="(#ppt_w*0.50)" calcmode="lin" valueType="num">
                                      <p:cBhvr>
                                        <p:cTn id="143" dur="25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(-#ppt_h/2)" to="(#ppt_y)" calcmode="lin" valueType="num">
                                      <p:cBhvr>
                                        <p:cTn id="144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</p:anim>
                                    <p:animRot by="21600000">
                                      <p:cBhvr>
                                        <p:cTn id="145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6" fill="hold">
                            <p:stCondLst>
                              <p:cond delay="500"/>
                            </p:stCondLst>
                            <p:childTnLst>
                              <p:par>
                                <p:cTn id="147" presetID="56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by="(-#ppt_w*2)" calcmode="lin" valueType="num">
                                      <p:cBhvr rctx="PPT">
                                        <p:cTn id="149" dur="25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</p:anim>
                                    <p:anim by="(#ppt_w*0.50)" calcmode="lin" valueType="num">
                                      <p:cBhvr>
                                        <p:cTn id="150" dur="25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(-#ppt_h/2)" to="(#ppt_y)" calcmode="lin" valueType="num">
                                      <p:cBhvr>
                                        <p:cTn id="151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</p:anim>
                                    <p:animRot by="21600000">
                                      <p:cBhvr>
                                        <p:cTn id="152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3" fill="hold">
                            <p:stCondLst>
                              <p:cond delay="1000"/>
                            </p:stCondLst>
                            <p:childTnLst>
                              <p:par>
                                <p:cTn id="154" presetID="56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by="(-#ppt_w*2)" calcmode="lin" valueType="num">
                                      <p:cBhvr rctx="PPT">
                                        <p:cTn id="156" dur="25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</p:anim>
                                    <p:anim by="(#ppt_w*0.50)" calcmode="lin" valueType="num">
                                      <p:cBhvr>
                                        <p:cTn id="157" dur="25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(-#ppt_h/2)" to="(#ppt_y)" calcmode="lin" valueType="num">
                                      <p:cBhvr>
                                        <p:cTn id="158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</p:anim>
                                    <p:animRot by="21600000">
                                      <p:cBhvr>
                                        <p:cTn id="159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0" fill="hold">
                            <p:stCondLst>
                              <p:cond delay="1500"/>
                            </p:stCondLst>
                            <p:childTnLst>
                              <p:par>
                                <p:cTn id="161" presetID="56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by="(-#ppt_w*2)" calcmode="lin" valueType="num">
                                      <p:cBhvr rctx="PPT">
                                        <p:cTn id="163" dur="25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</p:anim>
                                    <p:anim by="(#ppt_w*0.50)" calcmode="lin" valueType="num">
                                      <p:cBhvr>
                                        <p:cTn id="164" dur="25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(-#ppt_h/2)" to="(#ppt_y)" calcmode="lin" valueType="num">
                                      <p:cBhvr>
                                        <p:cTn id="165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</p:anim>
                                    <p:animRot by="21600000">
                                      <p:cBhvr>
                                        <p:cTn id="166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7" fill="hold">
                            <p:stCondLst>
                              <p:cond delay="2000"/>
                            </p:stCondLst>
                            <p:childTnLst>
                              <p:par>
                                <p:cTn id="168" presetID="56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by="(-#ppt_w*2)" calcmode="lin" valueType="num">
                                      <p:cBhvr rctx="PPT">
                                        <p:cTn id="170" dur="25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</p:anim>
                                    <p:anim by="(#ppt_w*0.50)" calcmode="lin" valueType="num">
                                      <p:cBhvr>
                                        <p:cTn id="171" dur="25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(-#ppt_h/2)" to="(#ppt_y)" calcmode="lin" valueType="num">
                                      <p:cBhvr>
                                        <p:cTn id="172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</p:anim>
                                    <p:animRot by="21600000">
                                      <p:cBhvr>
                                        <p:cTn id="173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4" fill="hold">
                            <p:stCondLst>
                              <p:cond delay="2500"/>
                            </p:stCondLst>
                            <p:childTnLst>
                              <p:par>
                                <p:cTn id="175" presetID="56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by="(-#ppt_w*2)" calcmode="lin" valueType="num">
                                      <p:cBhvr rctx="PPT">
                                        <p:cTn id="177" dur="25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</p:anim>
                                    <p:anim by="(#ppt_w*0.50)" calcmode="lin" valueType="num">
                                      <p:cBhvr>
                                        <p:cTn id="178" dur="25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(-#ppt_h/2)" to="(#ppt_y)" calcmode="lin" valueType="num">
                                      <p:cBhvr>
                                        <p:cTn id="179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</p:anim>
                                    <p:animRot by="21600000">
                                      <p:cBhvr>
                                        <p:cTn id="180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1" fill="hold">
                            <p:stCondLst>
                              <p:cond delay="3000"/>
                            </p:stCondLst>
                            <p:childTnLst>
                              <p:par>
                                <p:cTn id="182" presetID="56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by="(-#ppt_w*2)" calcmode="lin" valueType="num">
                                      <p:cBhvr rctx="PPT">
                                        <p:cTn id="184" dur="25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</p:anim>
                                    <p:anim by="(#ppt_w*0.50)" calcmode="lin" valueType="num">
                                      <p:cBhvr>
                                        <p:cTn id="185" dur="25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(-#ppt_h/2)" to="(#ppt_y)" calcmode="lin" valueType="num">
                                      <p:cBhvr>
                                        <p:cTn id="186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</p:anim>
                                    <p:animRot by="21600000">
                                      <p:cBhvr>
                                        <p:cTn id="187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8" fill="hold">
                            <p:stCondLst>
                              <p:cond delay="3500"/>
                            </p:stCondLst>
                            <p:childTnLst>
                              <p:par>
                                <p:cTn id="189" presetID="34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from="(-#ppt_w/2)" to="(#ppt_x)" calcmode="lin" valueType="num">
                                      <p:cBhvr>
                                        <p:cTn id="191" dur="6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0" to="-1.0" calcmode="lin" valueType="num">
                                      <p:cBhvr>
                                        <p:cTn id="192" dur="200" decel="5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44050"/>
                                        </p:tgtEl>
                                        <p:attrNameLst>
                                          <p:attrName>xshear</p:attrName>
                                        </p:attrNameLst>
                                      </p:cBhvr>
                                    </p:anim>
                                    <p:animScale>
                                      <p:cBhvr>
                                        <p:cTn id="193" dur="200" decel="10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44050"/>
                                        </p:tgtEl>
                                      </p:cBhvr>
                                      <p:from x="100000" y="100000"/>
                                      <p:to x="80000" y="100000"/>
                                    </p:animScale>
                                    <p:anim by="(#ppt_h/3+#ppt_w*0.1)" calcmode="lin" valueType="num">
                                      <p:cBhvr additive="sum">
                                        <p:cTn id="194" dur="200" decel="10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440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4049"/>
                  </p:tgtEl>
                </p:cond>
              </p:nextCondLst>
            </p:seq>
            <p:seq concurrent="1" nextAc="seek">
              <p:cTn id="195" restart="whenNotActive" fill="hold" evtFilter="cancelBubble" nodeType="interactiveSeq">
                <p:stCondLst>
                  <p:cond evt="onClick" delay="0">
                    <p:tgtEl>
                      <p:spTgt spid="4405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96" fill="hold">
                      <p:stCondLst>
                        <p:cond delay="0"/>
                      </p:stCondLst>
                      <p:childTnLst>
                        <p:par>
                          <p:cTn id="197" fill="hold">
                            <p:stCondLst>
                              <p:cond delay="0"/>
                            </p:stCondLst>
                            <p:childTnLst>
                              <p:par>
                                <p:cTn id="198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00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1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2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3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4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5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206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207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08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209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10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211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12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213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4" fill="hold">
                      <p:stCondLst>
                        <p:cond delay="indefinite"/>
                      </p:stCondLst>
                      <p:childTnLst>
                        <p:par>
                          <p:cTn id="215" fill="hold">
                            <p:stCondLst>
                              <p:cond delay="0"/>
                            </p:stCondLst>
                            <p:childTnLst>
                              <p:par>
                                <p:cTn id="216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17" dur="500"/>
                                        <p:tgtEl>
                                          <p:spTgt spid="4406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18" dur="500"/>
                                        <p:tgtEl>
                                          <p:spTgt spid="440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9" dur="50" decel="100000"/>
                                        <p:tgtEl>
                                          <p:spTgt spid="440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0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2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4056"/>
                  </p:tgtEl>
                </p:cond>
              </p:nextCondLst>
            </p:seq>
            <p:seq concurrent="1" nextAc="seek">
              <p:cTn id="222" restart="whenNotActive" fill="hold" evtFilter="cancelBubble" nodeType="interactiveSeq">
                <p:stCondLst>
                  <p:cond evt="onClick" delay="0">
                    <p:tgtEl>
                      <p:spTgt spid="4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23" fill="hold">
                      <p:stCondLst>
                        <p:cond delay="0"/>
                      </p:stCondLst>
                      <p:childTnLst>
                        <p:par>
                          <p:cTn id="224" fill="hold">
                            <p:stCondLst>
                              <p:cond delay="0"/>
                            </p:stCondLst>
                            <p:childTnLst>
                              <p:par>
                                <p:cTn id="225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7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8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9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0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1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2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233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234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35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236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37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238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39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240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1" fill="hold">
                      <p:stCondLst>
                        <p:cond delay="indefinite"/>
                      </p:stCondLst>
                      <p:childTnLst>
                        <p:par>
                          <p:cTn id="242" fill="hold">
                            <p:stCondLst>
                              <p:cond delay="0"/>
                            </p:stCondLst>
                            <p:childTnLst>
                              <p:par>
                                <p:cTn id="243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44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5" dur="500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6" dur="50" decel="100000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7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4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2"/>
                  </p:tgtEl>
                </p:cond>
              </p:nextCondLst>
            </p:seq>
            <p:seq concurrent="1" nextAc="seek">
              <p:cTn id="249" restart="whenNotActive" fill="hold" evtFilter="cancelBubble" nodeType="interactiveSeq">
                <p:stCondLst>
                  <p:cond evt="onClick" delay="0">
                    <p:tgtEl>
                      <p:spTgt spid="3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50" fill="hold">
                      <p:stCondLst>
                        <p:cond delay="0"/>
                      </p:stCondLst>
                      <p:childTnLst>
                        <p:par>
                          <p:cTn id="251" fill="hold">
                            <p:stCondLst>
                              <p:cond delay="0"/>
                            </p:stCondLst>
                            <p:childTnLst>
                              <p:par>
                                <p:cTn id="252" presetID="27" presetClass="entr" presetSubtype="0" fill="hold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2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254" dur="100"/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255" dur="100"/>
                                        <p:tgtEl>
                                          <p:spTgt spid="3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56" dur="100"/>
                                        <p:tgtEl>
                                          <p:spTgt spid="3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7" fill="hold">
                      <p:stCondLst>
                        <p:cond delay="indefinite"/>
                      </p:stCondLst>
                      <p:childTnLst>
                        <p:par>
                          <p:cTn id="258" fill="hold">
                            <p:stCondLst>
                              <p:cond delay="0"/>
                            </p:stCondLst>
                            <p:childTnLst>
                              <p:par>
                                <p:cTn id="259" presetID="26" presetClass="entr" presetSubtype="0" fill="hold" grpId="2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61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2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3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4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5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6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267" dur="7">
                                          <p:stCondLst>
                                            <p:cond delay="163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268" dur="42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69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270" dur="42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71" dur="7">
                                          <p:stCondLst>
                                            <p:cond delay="411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272" dur="42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73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274" dur="42" decel="50000">
                                          <p:stCondLst>
                                            <p:cond delay="459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5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oin.wav" builtIn="1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5"/>
                  </p:tgtEl>
                </p:cond>
              </p:nextCondLst>
            </p:seq>
            <p:seq concurrent="1" nextAc="seek">
              <p:cTn id="275" restart="whenNotActive" fill="hold" evtFilter="cancelBubble" nodeType="interactiveSeq">
                <p:stCondLst>
                  <p:cond evt="onClick" delay="0">
                    <p:tgtEl>
                      <p:spTgt spid="3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76" fill="hold">
                      <p:stCondLst>
                        <p:cond delay="0"/>
                      </p:stCondLst>
                      <p:childTnLst>
                        <p:par>
                          <p:cTn id="277" fill="hold">
                            <p:stCondLst>
                              <p:cond delay="0"/>
                            </p:stCondLst>
                            <p:childTnLst>
                              <p:par>
                                <p:cTn id="278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80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1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2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3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4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5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286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287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88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289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90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291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92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293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4" fill="hold">
                      <p:stCondLst>
                        <p:cond delay="indefinite"/>
                      </p:stCondLst>
                      <p:childTnLst>
                        <p:par>
                          <p:cTn id="295" fill="hold">
                            <p:stCondLst>
                              <p:cond delay="0"/>
                            </p:stCondLst>
                            <p:childTnLst>
                              <p:par>
                                <p:cTn id="296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97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8" dur="500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9" dur="50" decel="100000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0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0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0"/>
                  </p:tgtEl>
                </p:cond>
              </p:nextCondLst>
            </p:seq>
            <p:seq concurrent="1" nextAc="seek">
              <p:cTn id="302" restart="whenNotActive" fill="hold" evtFilter="cancelBubble" nodeType="interactiveSeq">
                <p:stCondLst>
                  <p:cond evt="onClick" delay="0">
                    <p:tgtEl>
                      <p:spTgt spid="3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03" fill="hold">
                      <p:stCondLst>
                        <p:cond delay="0"/>
                      </p:stCondLst>
                      <p:childTnLst>
                        <p:par>
                          <p:cTn id="304" fill="hold">
                            <p:stCondLst>
                              <p:cond delay="0"/>
                            </p:stCondLst>
                            <p:childTnLst>
                              <p:par>
                                <p:cTn id="305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07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08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9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0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1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2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313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314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15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316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17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318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19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320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1" fill="hold">
                      <p:stCondLst>
                        <p:cond delay="indefinite"/>
                      </p:stCondLst>
                      <p:childTnLst>
                        <p:par>
                          <p:cTn id="322" fill="hold">
                            <p:stCondLst>
                              <p:cond delay="0"/>
                            </p:stCondLst>
                            <p:childTnLst>
                              <p:par>
                                <p:cTn id="323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24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25" dur="500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6" dur="50" decel="100000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7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2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1"/>
                  </p:tgtEl>
                </p:cond>
              </p:nextCondLst>
            </p:seq>
            <p:seq concurrent="1" nextAc="seek">
              <p:cTn id="329" restart="whenNotActive" fill="hold" evtFilter="cancelBubble" nodeType="interactiveSeq">
                <p:stCondLst>
                  <p:cond evt="onClick" delay="0">
                    <p:tgtEl>
                      <p:spTgt spid="3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30" fill="hold">
                      <p:stCondLst>
                        <p:cond delay="0"/>
                      </p:stCondLst>
                      <p:childTnLst>
                        <p:par>
                          <p:cTn id="331" fill="hold">
                            <p:stCondLst>
                              <p:cond delay="0"/>
                            </p:stCondLst>
                            <p:childTnLst>
                              <p:par>
                                <p:cTn id="332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34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5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6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7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8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9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340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341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42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343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44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345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46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347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8" fill="hold">
                      <p:stCondLst>
                        <p:cond delay="indefinite"/>
                      </p:stCondLst>
                      <p:childTnLst>
                        <p:par>
                          <p:cTn id="349" fill="hold">
                            <p:stCondLst>
                              <p:cond delay="0"/>
                            </p:stCondLst>
                            <p:childTnLst>
                              <p:par>
                                <p:cTn id="350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51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52" dur="500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3" dur="50" decel="100000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4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5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3"/>
                  </p:tgtEl>
                </p:cond>
              </p:nextCondLst>
            </p:seq>
            <p:seq concurrent="1" nextAc="seek">
              <p:cTn id="356" restart="whenNotActive" fill="hold" evtFilter="cancelBubble" nodeType="interactiveSeq">
                <p:stCondLst>
                  <p:cond evt="onClick" delay="0">
                    <p:tgtEl>
                      <p:spTgt spid="3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57" fill="hold">
                      <p:stCondLst>
                        <p:cond delay="0"/>
                      </p:stCondLst>
                      <p:childTnLst>
                        <p:par>
                          <p:cTn id="358" fill="hold">
                            <p:stCondLst>
                              <p:cond delay="0"/>
                            </p:stCondLst>
                            <p:childTnLst>
                              <p:par>
                                <p:cTn id="359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61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62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3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4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5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6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367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368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69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370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71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372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73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374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5" fill="hold">
                      <p:stCondLst>
                        <p:cond delay="indefinite"/>
                      </p:stCondLst>
                      <p:childTnLst>
                        <p:par>
                          <p:cTn id="376" fill="hold">
                            <p:stCondLst>
                              <p:cond delay="0"/>
                            </p:stCondLst>
                            <p:childTnLst>
                              <p:par>
                                <p:cTn id="377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78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79" dur="500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0" dur="50" decel="100000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1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8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4"/>
                  </p:tgtEl>
                </p:cond>
              </p:nextCondLst>
            </p:seq>
            <p:seq concurrent="1" nextAc="seek">
              <p:cTn id="383" restart="whenNotActive" fill="hold" evtFilter="cancelBubble" nodeType="interactiveSeq">
                <p:stCondLst>
                  <p:cond evt="onClick" delay="0">
                    <p:tgtEl>
                      <p:spTgt spid="3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84" fill="hold">
                      <p:stCondLst>
                        <p:cond delay="0"/>
                      </p:stCondLst>
                      <p:childTnLst>
                        <p:par>
                          <p:cTn id="385" fill="hold">
                            <p:stCondLst>
                              <p:cond delay="0"/>
                            </p:stCondLst>
                            <p:childTnLst>
                              <p:par>
                                <p:cTn id="386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88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89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0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1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2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3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394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395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96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397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98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399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00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401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2" fill="hold">
                      <p:stCondLst>
                        <p:cond delay="indefinite"/>
                      </p:stCondLst>
                      <p:childTnLst>
                        <p:par>
                          <p:cTn id="403" fill="hold">
                            <p:stCondLst>
                              <p:cond delay="0"/>
                            </p:stCondLst>
                            <p:childTnLst>
                              <p:par>
                                <p:cTn id="404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05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06" dur="500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7" dur="50" decel="100000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8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40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7"/>
                  </p:tgtEl>
                </p:cond>
              </p:nextCondLst>
            </p:seq>
            <p:seq concurrent="1" nextAc="seek">
              <p:cTn id="410" restart="whenNotActive" fill="hold" evtFilter="cancelBubble" nodeType="interactiveSeq">
                <p:stCondLst>
                  <p:cond evt="onClick" delay="0">
                    <p:tgtEl>
                      <p:spTgt spid="3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11" fill="hold">
                      <p:stCondLst>
                        <p:cond delay="0"/>
                      </p:stCondLst>
                      <p:childTnLst>
                        <p:par>
                          <p:cTn id="412" fill="hold">
                            <p:stCondLst>
                              <p:cond delay="0"/>
                            </p:stCondLst>
                            <p:childTnLst>
                              <p:par>
                                <p:cTn id="413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15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16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7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8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9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0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421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422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23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424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25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426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27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428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9" fill="hold">
                      <p:stCondLst>
                        <p:cond delay="indefinite"/>
                      </p:stCondLst>
                      <p:childTnLst>
                        <p:par>
                          <p:cTn id="430" fill="hold">
                            <p:stCondLst>
                              <p:cond delay="0"/>
                            </p:stCondLst>
                            <p:childTnLst>
                              <p:par>
                                <p:cTn id="431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32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33" dur="500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4" dur="50" decel="100000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5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43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8"/>
                  </p:tgtEl>
                </p:cond>
              </p:nextCondLst>
            </p:seq>
            <p:seq concurrent="1" nextAc="seek">
              <p:cTn id="437" restart="whenNotActive" fill="hold" evtFilter="cancelBubble" nodeType="interactiveSeq">
                <p:stCondLst>
                  <p:cond evt="onClick" delay="0">
                    <p:tgtEl>
                      <p:spTgt spid="4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38" fill="hold">
                      <p:stCondLst>
                        <p:cond delay="0"/>
                      </p:stCondLst>
                      <p:childTnLst>
                        <p:par>
                          <p:cTn id="439" fill="hold">
                            <p:stCondLst>
                              <p:cond delay="0"/>
                            </p:stCondLst>
                            <p:childTnLst>
                              <p:par>
                                <p:cTn id="440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42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43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4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5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6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7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448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449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50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451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52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453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54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455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6" fill="hold">
                      <p:stCondLst>
                        <p:cond delay="indefinite"/>
                      </p:stCondLst>
                      <p:childTnLst>
                        <p:par>
                          <p:cTn id="457" fill="hold">
                            <p:stCondLst>
                              <p:cond delay="0"/>
                            </p:stCondLst>
                            <p:childTnLst>
                              <p:par>
                                <p:cTn id="458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59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60" dur="500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1" dur="50" decel="100000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46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7"/>
                  </p:tgtEl>
                </p:cond>
              </p:nextCondLst>
            </p:seq>
            <p:seq concurrent="1" nextAc="seek">
              <p:cTn id="464" restart="whenNotActive" fill="hold" evtFilter="cancelBubble" nodeType="interactiveSeq">
                <p:stCondLst>
                  <p:cond evt="onClick" delay="0">
                    <p:tgtEl>
                      <p:spTgt spid="4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65" fill="hold">
                      <p:stCondLst>
                        <p:cond delay="0"/>
                      </p:stCondLst>
                      <p:childTnLst>
                        <p:par>
                          <p:cTn id="466" fill="hold">
                            <p:stCondLst>
                              <p:cond delay="0"/>
                            </p:stCondLst>
                            <p:childTnLst>
                              <p:par>
                                <p:cTn id="467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69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70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1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2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3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4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475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476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77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478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79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480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81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482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3" fill="hold">
                      <p:stCondLst>
                        <p:cond delay="indefinite"/>
                      </p:stCondLst>
                      <p:childTnLst>
                        <p:par>
                          <p:cTn id="484" fill="hold">
                            <p:stCondLst>
                              <p:cond delay="0"/>
                            </p:stCondLst>
                            <p:childTnLst>
                              <p:par>
                                <p:cTn id="485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86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87" dur="500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8" dur="50" decel="100000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9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49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9"/>
                  </p:tgtEl>
                </p:cond>
              </p:nextCondLst>
            </p:seq>
            <p:seq concurrent="1" nextAc="seek">
              <p:cTn id="491" restart="whenNotActive" fill="hold" evtFilter="cancelBubble" nodeType="interactiveSeq">
                <p:stCondLst>
                  <p:cond evt="onClick" delay="0">
                    <p:tgtEl>
                      <p:spTgt spid="5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92" fill="hold">
                      <p:stCondLst>
                        <p:cond delay="0"/>
                      </p:stCondLst>
                      <p:childTnLst>
                        <p:par>
                          <p:cTn id="493" fill="hold">
                            <p:stCondLst>
                              <p:cond delay="0"/>
                            </p:stCondLst>
                            <p:childTnLst>
                              <p:par>
                                <p:cTn id="494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96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97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8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9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0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1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502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503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04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505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06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507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08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509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0" fill="hold">
                      <p:stCondLst>
                        <p:cond delay="indefinite"/>
                      </p:stCondLst>
                      <p:childTnLst>
                        <p:par>
                          <p:cTn id="511" fill="hold">
                            <p:stCondLst>
                              <p:cond delay="0"/>
                            </p:stCondLst>
                            <p:childTnLst>
                              <p:par>
                                <p:cTn id="512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13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14" dur="500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5" dur="50" decel="100000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6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51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0"/>
                  </p:tgtEl>
                </p:cond>
              </p:nextCondLst>
            </p:seq>
            <p:seq concurrent="1" nextAc="seek">
              <p:cTn id="518" restart="whenNotActive" fill="hold" evtFilter="cancelBubble" nodeType="interactiveSeq">
                <p:stCondLst>
                  <p:cond evt="onClick" delay="0">
                    <p:tgtEl>
                      <p:spTgt spid="5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19" fill="hold">
                      <p:stCondLst>
                        <p:cond delay="0"/>
                      </p:stCondLst>
                      <p:childTnLst>
                        <p:par>
                          <p:cTn id="520" fill="hold">
                            <p:stCondLst>
                              <p:cond delay="0"/>
                            </p:stCondLst>
                            <p:childTnLst>
                              <p:par>
                                <p:cTn id="521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23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24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5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6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7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8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529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530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31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532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33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534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35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536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7" fill="hold">
                      <p:stCondLst>
                        <p:cond delay="indefinite"/>
                      </p:stCondLst>
                      <p:childTnLst>
                        <p:par>
                          <p:cTn id="538" fill="hold">
                            <p:stCondLst>
                              <p:cond delay="0"/>
                            </p:stCondLst>
                            <p:childTnLst>
                              <p:par>
                                <p:cTn id="539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40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41" dur="500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2" dur="50" decel="100000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3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54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1"/>
                  </p:tgtEl>
                </p:cond>
              </p:nextCondLst>
            </p:seq>
            <p:seq concurrent="1" nextAc="seek">
              <p:cTn id="545" restart="whenNotActive" fill="hold" evtFilter="cancelBubble" nodeType="interactiveSeq">
                <p:stCondLst>
                  <p:cond evt="onClick" delay="0">
                    <p:tgtEl>
                      <p:spTgt spid="5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46" fill="hold">
                      <p:stCondLst>
                        <p:cond delay="0"/>
                      </p:stCondLst>
                      <p:childTnLst>
                        <p:par>
                          <p:cTn id="547" fill="hold">
                            <p:stCondLst>
                              <p:cond delay="0"/>
                            </p:stCondLst>
                            <p:childTnLst>
                              <p:par>
                                <p:cTn id="548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50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51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2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3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4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5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556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557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58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559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60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561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62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563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4" fill="hold">
                      <p:stCondLst>
                        <p:cond delay="indefinite"/>
                      </p:stCondLst>
                      <p:childTnLst>
                        <p:par>
                          <p:cTn id="565" fill="hold">
                            <p:stCondLst>
                              <p:cond delay="0"/>
                            </p:stCondLst>
                            <p:childTnLst>
                              <p:par>
                                <p:cTn id="566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67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68" dur="500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9" dur="50" decel="100000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0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57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2"/>
                  </p:tgtEl>
                </p:cond>
              </p:nextCondLst>
            </p:seq>
            <p:seq concurrent="1" nextAc="seek">
              <p:cTn id="572" restart="whenNotActive" fill="hold" evtFilter="cancelBubble" nodeType="interactiveSeq">
                <p:stCondLst>
                  <p:cond evt="onClick" delay="0">
                    <p:tgtEl>
                      <p:spTgt spid="5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73" fill="hold">
                      <p:stCondLst>
                        <p:cond delay="0"/>
                      </p:stCondLst>
                      <p:childTnLst>
                        <p:par>
                          <p:cTn id="574" fill="hold">
                            <p:stCondLst>
                              <p:cond delay="0"/>
                            </p:stCondLst>
                            <p:childTnLst>
                              <p:par>
                                <p:cTn id="575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77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78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9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0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1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2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583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584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85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586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87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588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89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590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1" fill="hold">
                      <p:stCondLst>
                        <p:cond delay="indefinite"/>
                      </p:stCondLst>
                      <p:childTnLst>
                        <p:par>
                          <p:cTn id="592" fill="hold">
                            <p:stCondLst>
                              <p:cond delay="0"/>
                            </p:stCondLst>
                            <p:childTnLst>
                              <p:par>
                                <p:cTn id="593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94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95" dur="500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6" dur="50" decel="100000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7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59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3"/>
                  </p:tgtEl>
                </p:cond>
              </p:nextCondLst>
            </p:seq>
            <p:seq concurrent="1" nextAc="seek">
              <p:cTn id="599" restart="whenNotActive" fill="hold" evtFilter="cancelBubble" nodeType="interactiveSeq">
                <p:stCondLst>
                  <p:cond evt="onClick" delay="0">
                    <p:tgtEl>
                      <p:spTgt spid="5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00" fill="hold">
                      <p:stCondLst>
                        <p:cond delay="0"/>
                      </p:stCondLst>
                      <p:childTnLst>
                        <p:par>
                          <p:cTn id="601" fill="hold">
                            <p:stCondLst>
                              <p:cond delay="0"/>
                            </p:stCondLst>
                            <p:childTnLst>
                              <p:par>
                                <p:cTn id="602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04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05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6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7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8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9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610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611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12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613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14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615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16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617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8" fill="hold">
                      <p:stCondLst>
                        <p:cond delay="indefinite"/>
                      </p:stCondLst>
                      <p:childTnLst>
                        <p:par>
                          <p:cTn id="619" fill="hold">
                            <p:stCondLst>
                              <p:cond delay="0"/>
                            </p:stCondLst>
                            <p:childTnLst>
                              <p:par>
                                <p:cTn id="620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21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22" dur="500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3" dur="50" decel="100000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4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62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4"/>
                  </p:tgtEl>
                </p:cond>
              </p:nextCondLst>
            </p:seq>
            <p:seq concurrent="1" nextAc="seek">
              <p:cTn id="626" restart="whenNotActive" fill="hold" evtFilter="cancelBubble" nodeType="interactiveSeq">
                <p:stCondLst>
                  <p:cond evt="onClick" delay="0">
                    <p:tgtEl>
                      <p:spTgt spid="6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27" fill="hold">
                      <p:stCondLst>
                        <p:cond delay="0"/>
                      </p:stCondLst>
                      <p:childTnLst>
                        <p:par>
                          <p:cTn id="628" fill="hold">
                            <p:stCondLst>
                              <p:cond delay="0"/>
                            </p:stCondLst>
                            <p:childTnLst>
                              <p:par>
                                <p:cTn id="629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31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32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3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4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5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6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637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638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39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640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41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642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43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644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45" fill="hold">
                      <p:stCondLst>
                        <p:cond delay="indefinite"/>
                      </p:stCondLst>
                      <p:childTnLst>
                        <p:par>
                          <p:cTn id="646" fill="hold">
                            <p:stCondLst>
                              <p:cond delay="0"/>
                            </p:stCondLst>
                            <p:childTnLst>
                              <p:par>
                                <p:cTn id="647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48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49" dur="500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0" dur="50" decel="100000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1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65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1"/>
                  </p:tgtEl>
                </p:cond>
              </p:nextCondLst>
            </p:seq>
            <p:seq concurrent="1" nextAc="seek">
              <p:cTn id="653" restart="whenNotActive" fill="hold" evtFilter="cancelBubble" nodeType="interactiveSeq">
                <p:stCondLst>
                  <p:cond evt="onClick" delay="0">
                    <p:tgtEl>
                      <p:spTgt spid="6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54" fill="hold">
                      <p:stCondLst>
                        <p:cond delay="0"/>
                      </p:stCondLst>
                      <p:childTnLst>
                        <p:par>
                          <p:cTn id="655" fill="hold">
                            <p:stCondLst>
                              <p:cond delay="0"/>
                            </p:stCondLst>
                            <p:childTnLst>
                              <p:par>
                                <p:cTn id="656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58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59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0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1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2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3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664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665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66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667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68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669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70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671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2" fill="hold">
                      <p:stCondLst>
                        <p:cond delay="indefinite"/>
                      </p:stCondLst>
                      <p:childTnLst>
                        <p:par>
                          <p:cTn id="673" fill="hold">
                            <p:stCondLst>
                              <p:cond delay="0"/>
                            </p:stCondLst>
                            <p:childTnLst>
                              <p:par>
                                <p:cTn id="674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75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76" dur="500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7" dur="50" decel="100000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8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67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3"/>
                  </p:tgtEl>
                </p:cond>
              </p:nextCondLst>
            </p:seq>
            <p:seq concurrent="1" nextAc="seek">
              <p:cTn id="680" restart="whenNotActive" fill="hold" evtFilter="cancelBubble" nodeType="interactiveSeq">
                <p:stCondLst>
                  <p:cond evt="onClick" delay="0">
                    <p:tgtEl>
                      <p:spTgt spid="6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81" fill="hold">
                      <p:stCondLst>
                        <p:cond delay="0"/>
                      </p:stCondLst>
                      <p:childTnLst>
                        <p:par>
                          <p:cTn id="682" fill="hold">
                            <p:stCondLst>
                              <p:cond delay="0"/>
                            </p:stCondLst>
                            <p:childTnLst>
                              <p:par>
                                <p:cTn id="683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85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86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7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8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9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0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691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692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93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694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95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696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97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698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9" fill="hold">
                      <p:stCondLst>
                        <p:cond delay="indefinite"/>
                      </p:stCondLst>
                      <p:childTnLst>
                        <p:par>
                          <p:cTn id="700" fill="hold">
                            <p:stCondLst>
                              <p:cond delay="0"/>
                            </p:stCondLst>
                            <p:childTnLst>
                              <p:par>
                                <p:cTn id="701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02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03" dur="500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4" dur="50" decel="100000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5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70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4"/>
                  </p:tgtEl>
                </p:cond>
              </p:nextCondLst>
            </p:seq>
            <p:seq concurrent="1" nextAc="seek">
              <p:cTn id="707" restart="whenNotActive" fill="hold" evtFilter="cancelBubble" nodeType="interactiveSeq">
                <p:stCondLst>
                  <p:cond evt="onClick" delay="0">
                    <p:tgtEl>
                      <p:spTgt spid="6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08" fill="hold">
                      <p:stCondLst>
                        <p:cond delay="0"/>
                      </p:stCondLst>
                      <p:childTnLst>
                        <p:par>
                          <p:cTn id="709" fill="hold">
                            <p:stCondLst>
                              <p:cond delay="0"/>
                            </p:stCondLst>
                            <p:childTnLst>
                              <p:par>
                                <p:cTn id="710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12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13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4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5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6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7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718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719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20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721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22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723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24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725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6" fill="hold">
                      <p:stCondLst>
                        <p:cond delay="indefinite"/>
                      </p:stCondLst>
                      <p:childTnLst>
                        <p:par>
                          <p:cTn id="727" fill="hold">
                            <p:stCondLst>
                              <p:cond delay="0"/>
                            </p:stCondLst>
                            <p:childTnLst>
                              <p:par>
                                <p:cTn id="728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29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30" dur="500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1" dur="50" decel="100000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73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5"/>
                  </p:tgtEl>
                </p:cond>
              </p:nextCondLst>
            </p:seq>
            <p:seq concurrent="1" nextAc="seek">
              <p:cTn id="734" restart="whenNotActive" fill="hold" evtFilter="cancelBubble" nodeType="interactiveSeq">
                <p:stCondLst>
                  <p:cond evt="onClick" delay="0">
                    <p:tgtEl>
                      <p:spTgt spid="6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35" fill="hold">
                      <p:stCondLst>
                        <p:cond delay="0"/>
                      </p:stCondLst>
                      <p:childTnLst>
                        <p:par>
                          <p:cTn id="736" fill="hold">
                            <p:stCondLst>
                              <p:cond delay="0"/>
                            </p:stCondLst>
                            <p:childTnLst>
                              <p:par>
                                <p:cTn id="737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39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40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1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2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3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4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745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746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47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748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49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750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51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752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3" fill="hold">
                      <p:stCondLst>
                        <p:cond delay="indefinite"/>
                      </p:stCondLst>
                      <p:childTnLst>
                        <p:par>
                          <p:cTn id="754" fill="hold">
                            <p:stCondLst>
                              <p:cond delay="0"/>
                            </p:stCondLst>
                            <p:childTnLst>
                              <p:par>
                                <p:cTn id="755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56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57" dur="500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8" dur="50" decel="100000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9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76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6"/>
                  </p:tgtEl>
                </p:cond>
              </p:nextCondLst>
            </p:seq>
            <p:seq concurrent="1" nextAc="seek">
              <p:cTn id="761" restart="whenNotActive" fill="hold" evtFilter="cancelBubble" nodeType="interactiveSeq">
                <p:stCondLst>
                  <p:cond evt="onClick" delay="0">
                    <p:tgtEl>
                      <p:spTgt spid="6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62" fill="hold">
                      <p:stCondLst>
                        <p:cond delay="0"/>
                      </p:stCondLst>
                      <p:childTnLst>
                        <p:par>
                          <p:cTn id="763" fill="hold">
                            <p:stCondLst>
                              <p:cond delay="0"/>
                            </p:stCondLst>
                            <p:childTnLst>
                              <p:par>
                                <p:cTn id="764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66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67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8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9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0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1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772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773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74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775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76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777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78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779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80" fill="hold">
                      <p:stCondLst>
                        <p:cond delay="indefinite"/>
                      </p:stCondLst>
                      <p:childTnLst>
                        <p:par>
                          <p:cTn id="781" fill="hold">
                            <p:stCondLst>
                              <p:cond delay="0"/>
                            </p:stCondLst>
                            <p:childTnLst>
                              <p:par>
                                <p:cTn id="782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83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84" dur="500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5" dur="50" decel="100000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6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78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7"/>
                  </p:tgtEl>
                </p:cond>
              </p:nextCondLst>
            </p:seq>
            <p:seq concurrent="1" nextAc="seek">
              <p:cTn id="788" restart="whenNotActive" fill="hold" evtFilter="cancelBubble" nodeType="interactiveSeq">
                <p:stCondLst>
                  <p:cond evt="onClick" delay="0">
                    <p:tgtEl>
                      <p:spTgt spid="6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89" fill="hold">
                      <p:stCondLst>
                        <p:cond delay="0"/>
                      </p:stCondLst>
                      <p:childTnLst>
                        <p:par>
                          <p:cTn id="790" fill="hold">
                            <p:stCondLst>
                              <p:cond delay="0"/>
                            </p:stCondLst>
                            <p:childTnLst>
                              <p:par>
                                <p:cTn id="791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93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94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5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6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7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8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799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800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01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802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03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804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05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806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7" fill="hold">
                      <p:stCondLst>
                        <p:cond delay="indefinite"/>
                      </p:stCondLst>
                      <p:childTnLst>
                        <p:par>
                          <p:cTn id="808" fill="hold">
                            <p:stCondLst>
                              <p:cond delay="0"/>
                            </p:stCondLst>
                            <p:childTnLst>
                              <p:par>
                                <p:cTn id="809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10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11" dur="500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2" dur="50" decel="100000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3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81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8"/>
                  </p:tgtEl>
                </p:cond>
              </p:nextCondLst>
            </p:seq>
            <p:seq concurrent="1" nextAc="seek">
              <p:cTn id="815" restart="whenNotActive" fill="hold" evtFilter="cancelBubble" nodeType="interactiveSeq">
                <p:stCondLst>
                  <p:cond evt="onClick" delay="0">
                    <p:tgtEl>
                      <p:spTgt spid="7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16" fill="hold">
                      <p:stCondLst>
                        <p:cond delay="0"/>
                      </p:stCondLst>
                      <p:childTnLst>
                        <p:par>
                          <p:cTn id="817" fill="hold">
                            <p:stCondLst>
                              <p:cond delay="0"/>
                            </p:stCondLst>
                            <p:childTnLst>
                              <p:par>
                                <p:cTn id="818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20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21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2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3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4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5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826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827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28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829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30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831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32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833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4" fill="hold">
                      <p:stCondLst>
                        <p:cond delay="indefinite"/>
                      </p:stCondLst>
                      <p:childTnLst>
                        <p:par>
                          <p:cTn id="835" fill="hold">
                            <p:stCondLst>
                              <p:cond delay="0"/>
                            </p:stCondLst>
                            <p:childTnLst>
                              <p:par>
                                <p:cTn id="836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37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38" dur="500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9" dur="50" decel="100000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0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84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5"/>
                  </p:tgtEl>
                </p:cond>
              </p:nextCondLst>
            </p:seq>
            <p:seq concurrent="1" nextAc="seek">
              <p:cTn id="842" restart="whenNotActive" fill="hold" evtFilter="cancelBubble" nodeType="interactiveSeq">
                <p:stCondLst>
                  <p:cond evt="onClick" delay="0">
                    <p:tgtEl>
                      <p:spTgt spid="7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43" fill="hold">
                      <p:stCondLst>
                        <p:cond delay="0"/>
                      </p:stCondLst>
                      <p:childTnLst>
                        <p:par>
                          <p:cTn id="844" fill="hold">
                            <p:stCondLst>
                              <p:cond delay="0"/>
                            </p:stCondLst>
                            <p:childTnLst>
                              <p:par>
                                <p:cTn id="845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47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48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9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0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1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2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853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854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55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856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57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858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59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860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61" fill="hold">
                      <p:stCondLst>
                        <p:cond delay="indefinite"/>
                      </p:stCondLst>
                      <p:childTnLst>
                        <p:par>
                          <p:cTn id="862" fill="hold">
                            <p:stCondLst>
                              <p:cond delay="0"/>
                            </p:stCondLst>
                            <p:childTnLst>
                              <p:par>
                                <p:cTn id="863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64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65" dur="500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6" dur="50" decel="100000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7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86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7"/>
                  </p:tgtEl>
                </p:cond>
              </p:nextCondLst>
            </p:seq>
            <p:seq concurrent="1" nextAc="seek">
              <p:cTn id="869" restart="whenNotActive" fill="hold" evtFilter="cancelBubble" nodeType="interactiveSeq">
                <p:stCondLst>
                  <p:cond evt="onClick" delay="0">
                    <p:tgtEl>
                      <p:spTgt spid="7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70" fill="hold">
                      <p:stCondLst>
                        <p:cond delay="0"/>
                      </p:stCondLst>
                      <p:childTnLst>
                        <p:par>
                          <p:cTn id="871" fill="hold">
                            <p:stCondLst>
                              <p:cond delay="0"/>
                            </p:stCondLst>
                            <p:childTnLst>
                              <p:par>
                                <p:cTn id="872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74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75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6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7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8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9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880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881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82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883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84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885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86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887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88" fill="hold">
                      <p:stCondLst>
                        <p:cond delay="indefinite"/>
                      </p:stCondLst>
                      <p:childTnLst>
                        <p:par>
                          <p:cTn id="889" fill="hold">
                            <p:stCondLst>
                              <p:cond delay="0"/>
                            </p:stCondLst>
                            <p:childTnLst>
                              <p:par>
                                <p:cTn id="890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91" dur="50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92" dur="500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3" dur="50" decel="100000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4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89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8"/>
                  </p:tgtEl>
                </p:cond>
              </p:nextCondLst>
            </p:seq>
            <p:seq concurrent="1" nextAc="seek">
              <p:cTn id="896" restart="whenNotActive" fill="hold" evtFilter="cancelBubble" nodeType="interactiveSeq">
                <p:stCondLst>
                  <p:cond evt="onClick" delay="0">
                    <p:tgtEl>
                      <p:spTgt spid="7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97" fill="hold">
                      <p:stCondLst>
                        <p:cond delay="0"/>
                      </p:stCondLst>
                      <p:childTnLst>
                        <p:par>
                          <p:cTn id="898" fill="hold">
                            <p:stCondLst>
                              <p:cond delay="0"/>
                            </p:stCondLst>
                            <p:childTnLst>
                              <p:par>
                                <p:cTn id="899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01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02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3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4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5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6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907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908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09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910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11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912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13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914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15" fill="hold">
                      <p:stCondLst>
                        <p:cond delay="indefinite"/>
                      </p:stCondLst>
                      <p:childTnLst>
                        <p:par>
                          <p:cTn id="916" fill="hold">
                            <p:stCondLst>
                              <p:cond delay="0"/>
                            </p:stCondLst>
                            <p:childTnLst>
                              <p:par>
                                <p:cTn id="917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18" dur="5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19" dur="500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0" dur="50" decel="100000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1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92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9"/>
                  </p:tgtEl>
                </p:cond>
              </p:nextCondLst>
            </p:seq>
            <p:seq concurrent="1" nextAc="seek">
              <p:cTn id="923" restart="whenNotActive" fill="hold" evtFilter="cancelBubble" nodeType="interactiveSeq">
                <p:stCondLst>
                  <p:cond evt="onClick" delay="0">
                    <p:tgtEl>
                      <p:spTgt spid="8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24" fill="hold">
                      <p:stCondLst>
                        <p:cond delay="0"/>
                      </p:stCondLst>
                      <p:childTnLst>
                        <p:par>
                          <p:cTn id="925" fill="hold">
                            <p:stCondLst>
                              <p:cond delay="0"/>
                            </p:stCondLst>
                            <p:childTnLst>
                              <p:par>
                                <p:cTn id="926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28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29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0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1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2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3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934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935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36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937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38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939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40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941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42" fill="hold">
                      <p:stCondLst>
                        <p:cond delay="indefinite"/>
                      </p:stCondLst>
                      <p:childTnLst>
                        <p:par>
                          <p:cTn id="943" fill="hold">
                            <p:stCondLst>
                              <p:cond delay="0"/>
                            </p:stCondLst>
                            <p:childTnLst>
                              <p:par>
                                <p:cTn id="944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45" dur="5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46" dur="500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47" dur="50" decel="100000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48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94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0"/>
                  </p:tgtEl>
                </p:cond>
              </p:nextCondLst>
            </p:seq>
            <p:seq concurrent="1" nextAc="seek">
              <p:cTn id="950" restart="whenNotActive" fill="hold" evtFilter="cancelBubble" nodeType="interactiveSeq">
                <p:stCondLst>
                  <p:cond evt="onClick" delay="0">
                    <p:tgtEl>
                      <p:spTgt spid="8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51" fill="hold">
                      <p:stCondLst>
                        <p:cond delay="0"/>
                      </p:stCondLst>
                      <p:childTnLst>
                        <p:par>
                          <p:cTn id="952" fill="hold">
                            <p:stCondLst>
                              <p:cond delay="0"/>
                            </p:stCondLst>
                            <p:childTnLst>
                              <p:par>
                                <p:cTn id="953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55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56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57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58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59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60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961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962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63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964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65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966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67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968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69" fill="hold">
                      <p:stCondLst>
                        <p:cond delay="indefinite"/>
                      </p:stCondLst>
                      <p:childTnLst>
                        <p:par>
                          <p:cTn id="970" fill="hold">
                            <p:stCondLst>
                              <p:cond delay="0"/>
                            </p:stCondLst>
                            <p:childTnLst>
                              <p:par>
                                <p:cTn id="971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72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73" dur="500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74" dur="50" decel="100000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75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97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1"/>
                  </p:tgtEl>
                </p:cond>
              </p:nextCondLst>
            </p:seq>
            <p:seq concurrent="1" nextAc="seek">
              <p:cTn id="977" restart="whenNotActive" fill="hold" evtFilter="cancelBubble" nodeType="interactiveSeq">
                <p:stCondLst>
                  <p:cond evt="onClick" delay="0">
                    <p:tgtEl>
                      <p:spTgt spid="8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78" fill="hold">
                      <p:stCondLst>
                        <p:cond delay="0"/>
                      </p:stCondLst>
                      <p:childTnLst>
                        <p:par>
                          <p:cTn id="979" fill="hold">
                            <p:stCondLst>
                              <p:cond delay="0"/>
                            </p:stCondLst>
                            <p:childTnLst>
                              <p:par>
                                <p:cTn id="980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82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83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4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5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6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7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988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989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90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991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92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993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94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995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96" fill="hold">
                      <p:stCondLst>
                        <p:cond delay="indefinite"/>
                      </p:stCondLst>
                      <p:childTnLst>
                        <p:par>
                          <p:cTn id="997" fill="hold">
                            <p:stCondLst>
                              <p:cond delay="0"/>
                            </p:stCondLst>
                            <p:childTnLst>
                              <p:par>
                                <p:cTn id="998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99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00" dur="500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1" dur="50" decel="100000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00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2"/>
                  </p:tgtEl>
                </p:cond>
              </p:nextCondLst>
            </p:seq>
            <p:seq concurrent="1" nextAc="seek">
              <p:cTn id="1004" restart="whenNotActive" fill="hold" evtFilter="cancelBubble" nodeType="interactiveSeq">
                <p:stCondLst>
                  <p:cond evt="onClick" delay="0">
                    <p:tgtEl>
                      <p:spTgt spid="8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005" fill="hold">
                      <p:stCondLst>
                        <p:cond delay="0"/>
                      </p:stCondLst>
                      <p:childTnLst>
                        <p:par>
                          <p:cTn id="1006" fill="hold">
                            <p:stCondLst>
                              <p:cond delay="0"/>
                            </p:stCondLst>
                            <p:childTnLst>
                              <p:par>
                                <p:cTn id="1007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09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10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1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2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3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4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015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016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017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018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019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020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021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022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23" fill="hold">
                      <p:stCondLst>
                        <p:cond delay="indefinite"/>
                      </p:stCondLst>
                      <p:childTnLst>
                        <p:par>
                          <p:cTn id="1024" fill="hold">
                            <p:stCondLst>
                              <p:cond delay="0"/>
                            </p:stCondLst>
                            <p:childTnLst>
                              <p:par>
                                <p:cTn id="1025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26" dur="5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27" dur="500"/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28" dur="50" decel="100000"/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29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03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9"/>
                  </p:tgtEl>
                </p:cond>
              </p:nextCondLst>
            </p:seq>
            <p:seq concurrent="1" nextAc="seek">
              <p:cTn id="1031" restart="whenNotActive" fill="hold" evtFilter="cancelBubble" nodeType="interactiveSeq">
                <p:stCondLst>
                  <p:cond evt="onClick" delay="0">
                    <p:tgtEl>
                      <p:spTgt spid="9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032" fill="hold">
                      <p:stCondLst>
                        <p:cond delay="0"/>
                      </p:stCondLst>
                      <p:childTnLst>
                        <p:par>
                          <p:cTn id="1033" fill="hold">
                            <p:stCondLst>
                              <p:cond delay="0"/>
                            </p:stCondLst>
                            <p:childTnLst>
                              <p:par>
                                <p:cTn id="1034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36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37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38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39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40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41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042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043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044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045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046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047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048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049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50" fill="hold">
                      <p:stCondLst>
                        <p:cond delay="indefinite"/>
                      </p:stCondLst>
                      <p:childTnLst>
                        <p:par>
                          <p:cTn id="1051" fill="hold">
                            <p:stCondLst>
                              <p:cond delay="0"/>
                            </p:stCondLst>
                            <p:childTnLst>
                              <p:par>
                                <p:cTn id="1052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53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54" dur="500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55" dur="50" decel="100000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56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05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1"/>
                  </p:tgtEl>
                </p:cond>
              </p:nextCondLst>
            </p:seq>
            <p:seq concurrent="1" nextAc="seek">
              <p:cTn id="1058" restart="whenNotActive" fill="hold" evtFilter="cancelBubble" nodeType="interactiveSeq">
                <p:stCondLst>
                  <p:cond evt="onClick" delay="0">
                    <p:tgtEl>
                      <p:spTgt spid="9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059" fill="hold">
                      <p:stCondLst>
                        <p:cond delay="0"/>
                      </p:stCondLst>
                      <p:childTnLst>
                        <p:par>
                          <p:cTn id="1060" fill="hold">
                            <p:stCondLst>
                              <p:cond delay="0"/>
                            </p:stCondLst>
                            <p:childTnLst>
                              <p:par>
                                <p:cTn id="1061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63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4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65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66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67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68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069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070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071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072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073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074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075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076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77" fill="hold">
                      <p:stCondLst>
                        <p:cond delay="indefinite"/>
                      </p:stCondLst>
                      <p:childTnLst>
                        <p:par>
                          <p:cTn id="1078" fill="hold">
                            <p:stCondLst>
                              <p:cond delay="0"/>
                            </p:stCondLst>
                            <p:childTnLst>
                              <p:par>
                                <p:cTn id="1079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80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81" dur="500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2" dur="50" decel="100000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3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08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2"/>
                  </p:tgtEl>
                </p:cond>
              </p:nextCondLst>
            </p:seq>
            <p:seq concurrent="1" nextAc="seek">
              <p:cTn id="1085" restart="whenNotActive" fill="hold" evtFilter="cancelBubble" nodeType="interactiveSeq">
                <p:stCondLst>
                  <p:cond evt="onClick" delay="0">
                    <p:tgtEl>
                      <p:spTgt spid="9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086" fill="hold">
                      <p:stCondLst>
                        <p:cond delay="0"/>
                      </p:stCondLst>
                      <p:childTnLst>
                        <p:par>
                          <p:cTn id="1087" fill="hold">
                            <p:stCondLst>
                              <p:cond delay="0"/>
                            </p:stCondLst>
                            <p:childTnLst>
                              <p:par>
                                <p:cTn id="1088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90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91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92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93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94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95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096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097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098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099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100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101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102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103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04" fill="hold">
                      <p:stCondLst>
                        <p:cond delay="indefinite"/>
                      </p:stCondLst>
                      <p:childTnLst>
                        <p:par>
                          <p:cTn id="1105" fill="hold">
                            <p:stCondLst>
                              <p:cond delay="0"/>
                            </p:stCondLst>
                            <p:childTnLst>
                              <p:par>
                                <p:cTn id="1106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07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08" dur="500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09" dur="50" decel="100000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10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11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3"/>
                  </p:tgtEl>
                </p:cond>
              </p:nextCondLst>
            </p:seq>
            <p:seq concurrent="1" nextAc="seek">
              <p:cTn id="1112" restart="whenNotActive" fill="hold" evtFilter="cancelBubble" nodeType="interactiveSeq">
                <p:stCondLst>
                  <p:cond evt="onClick" delay="0">
                    <p:tgtEl>
                      <p:spTgt spid="9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13" fill="hold">
                      <p:stCondLst>
                        <p:cond delay="0"/>
                      </p:stCondLst>
                      <p:childTnLst>
                        <p:par>
                          <p:cTn id="1114" fill="hold">
                            <p:stCondLst>
                              <p:cond delay="0"/>
                            </p:stCondLst>
                            <p:childTnLst>
                              <p:par>
                                <p:cTn id="1115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17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18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19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20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21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22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123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124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125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126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127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128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129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130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31" fill="hold">
                      <p:stCondLst>
                        <p:cond delay="indefinite"/>
                      </p:stCondLst>
                      <p:childTnLst>
                        <p:par>
                          <p:cTn id="1132" fill="hold">
                            <p:stCondLst>
                              <p:cond delay="0"/>
                            </p:stCondLst>
                            <p:childTnLst>
                              <p:par>
                                <p:cTn id="1133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34" dur="50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35" dur="500"/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36" dur="50" decel="100000"/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37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13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4"/>
                  </p:tgtEl>
                </p:cond>
              </p:nextCondLst>
            </p:seq>
            <p:seq concurrent="1" nextAc="seek">
              <p:cTn id="1139" restart="whenNotActive" fill="hold" evtFilter="cancelBubble" nodeType="interactiveSeq">
                <p:stCondLst>
                  <p:cond evt="onClick" delay="0">
                    <p:tgtEl>
                      <p:spTgt spid="9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40" fill="hold">
                      <p:stCondLst>
                        <p:cond delay="0"/>
                      </p:stCondLst>
                      <p:childTnLst>
                        <p:par>
                          <p:cTn id="1141" fill="hold">
                            <p:stCondLst>
                              <p:cond delay="0"/>
                            </p:stCondLst>
                            <p:childTnLst>
                              <p:par>
                                <p:cTn id="1142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44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45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46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47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48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49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150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151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152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153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154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155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156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157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58" fill="hold">
                      <p:stCondLst>
                        <p:cond delay="indefinite"/>
                      </p:stCondLst>
                      <p:childTnLst>
                        <p:par>
                          <p:cTn id="1159" fill="hold">
                            <p:stCondLst>
                              <p:cond delay="0"/>
                            </p:stCondLst>
                            <p:childTnLst>
                              <p:par>
                                <p:cTn id="1160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61" dur="50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62" dur="500"/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63" dur="50" decel="100000"/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64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16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5"/>
                  </p:tgtEl>
                </p:cond>
              </p:nextCondLst>
            </p:seq>
            <p:seq concurrent="1" nextAc="seek">
              <p:cTn id="1166" restart="whenNotActive" fill="hold" evtFilter="cancelBubble" nodeType="interactiveSeq">
                <p:stCondLst>
                  <p:cond evt="onClick" delay="0">
                    <p:tgtEl>
                      <p:spTgt spid="9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67" fill="hold">
                      <p:stCondLst>
                        <p:cond delay="0"/>
                      </p:stCondLst>
                      <p:childTnLst>
                        <p:par>
                          <p:cTn id="1168" fill="hold">
                            <p:stCondLst>
                              <p:cond delay="0"/>
                            </p:stCondLst>
                            <p:childTnLst>
                              <p:par>
                                <p:cTn id="1169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71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72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73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74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75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76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177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178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179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180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181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182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183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184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85" fill="hold">
                      <p:stCondLst>
                        <p:cond delay="indefinite"/>
                      </p:stCondLst>
                      <p:childTnLst>
                        <p:par>
                          <p:cTn id="1186" fill="hold">
                            <p:stCondLst>
                              <p:cond delay="0"/>
                            </p:stCondLst>
                            <p:childTnLst>
                              <p:par>
                                <p:cTn id="1187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88" dur="5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89" dur="500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90" dur="50" decel="100000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91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19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6"/>
                  </p:tgtEl>
                </p:cond>
              </p:nextCondLst>
            </p:seq>
            <p:seq concurrent="1" nextAc="seek">
              <p:cTn id="1193" restart="whenNotActive" fill="hold" evtFilter="cancelBubble" nodeType="interactiveSeq">
                <p:stCondLst>
                  <p:cond evt="onClick" delay="0">
                    <p:tgtEl>
                      <p:spTgt spid="10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94" fill="hold">
                      <p:stCondLst>
                        <p:cond delay="0"/>
                      </p:stCondLst>
                      <p:childTnLst>
                        <p:par>
                          <p:cTn id="1195" fill="hold">
                            <p:stCondLst>
                              <p:cond delay="0"/>
                            </p:stCondLst>
                            <p:childTnLst>
                              <p:par>
                                <p:cTn id="1196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98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99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00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01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02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03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204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205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06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207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08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209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10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211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12" fill="hold">
                      <p:stCondLst>
                        <p:cond delay="indefinite"/>
                      </p:stCondLst>
                      <p:childTnLst>
                        <p:par>
                          <p:cTn id="1213" fill="hold">
                            <p:stCondLst>
                              <p:cond delay="0"/>
                            </p:stCondLst>
                            <p:childTnLst>
                              <p:par>
                                <p:cTn id="1214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15" dur="50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16" dur="500"/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17" dur="50" decel="100000"/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18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21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3"/>
                  </p:tgtEl>
                </p:cond>
              </p:nextCondLst>
            </p:seq>
            <p:seq concurrent="1" nextAc="seek">
              <p:cTn id="1220" restart="whenNotActive" fill="hold" evtFilter="cancelBubble" nodeType="interactiveSeq">
                <p:stCondLst>
                  <p:cond evt="onClick" delay="0">
                    <p:tgtEl>
                      <p:spTgt spid="10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221" fill="hold">
                      <p:stCondLst>
                        <p:cond delay="0"/>
                      </p:stCondLst>
                      <p:childTnLst>
                        <p:par>
                          <p:cTn id="1222" fill="hold">
                            <p:stCondLst>
                              <p:cond delay="0"/>
                            </p:stCondLst>
                            <p:childTnLst>
                              <p:par>
                                <p:cTn id="1223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25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26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27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28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29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30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231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232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33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234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35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236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37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238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39" fill="hold">
                      <p:stCondLst>
                        <p:cond delay="indefinite"/>
                      </p:stCondLst>
                      <p:childTnLst>
                        <p:par>
                          <p:cTn id="1240" fill="hold">
                            <p:stCondLst>
                              <p:cond delay="0"/>
                            </p:stCondLst>
                            <p:childTnLst>
                              <p:par>
                                <p:cTn id="1241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42" dur="5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43" dur="500"/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44" dur="50" decel="100000"/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45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24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5"/>
                  </p:tgtEl>
                </p:cond>
              </p:nextCondLst>
            </p:seq>
            <p:seq concurrent="1" nextAc="seek">
              <p:cTn id="1247" restart="whenNotActive" fill="hold" evtFilter="cancelBubble" nodeType="interactiveSeq">
                <p:stCondLst>
                  <p:cond evt="onClick" delay="0">
                    <p:tgtEl>
                      <p:spTgt spid="10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248" fill="hold">
                      <p:stCondLst>
                        <p:cond delay="0"/>
                      </p:stCondLst>
                      <p:childTnLst>
                        <p:par>
                          <p:cTn id="1249" fill="hold">
                            <p:stCondLst>
                              <p:cond delay="0"/>
                            </p:stCondLst>
                            <p:childTnLst>
                              <p:par>
                                <p:cTn id="1250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52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53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54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55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56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57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258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259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60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261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62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263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64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265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66" fill="hold">
                      <p:stCondLst>
                        <p:cond delay="indefinite"/>
                      </p:stCondLst>
                      <p:childTnLst>
                        <p:par>
                          <p:cTn id="1267" fill="hold">
                            <p:stCondLst>
                              <p:cond delay="0"/>
                            </p:stCondLst>
                            <p:childTnLst>
                              <p:par>
                                <p:cTn id="1268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69" dur="500"/>
                                        <p:tgtEl>
                                          <p:spTgt spid="1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70" dur="500"/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71" dur="50" decel="100000"/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7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27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6"/>
                  </p:tgtEl>
                </p:cond>
              </p:nextCondLst>
            </p:seq>
            <p:seq concurrent="1" nextAc="seek">
              <p:cTn id="1274" restart="whenNotActive" fill="hold" evtFilter="cancelBubble" nodeType="interactiveSeq">
                <p:stCondLst>
                  <p:cond evt="onClick" delay="0">
                    <p:tgtEl>
                      <p:spTgt spid="10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275" fill="hold">
                      <p:stCondLst>
                        <p:cond delay="0"/>
                      </p:stCondLst>
                      <p:childTnLst>
                        <p:par>
                          <p:cTn id="1276" fill="hold">
                            <p:stCondLst>
                              <p:cond delay="0"/>
                            </p:stCondLst>
                            <p:childTnLst>
                              <p:par>
                                <p:cTn id="1277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79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80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81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82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83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84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285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286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87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288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89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290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91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292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93" fill="hold">
                      <p:stCondLst>
                        <p:cond delay="indefinite"/>
                      </p:stCondLst>
                      <p:childTnLst>
                        <p:par>
                          <p:cTn id="1294" fill="hold">
                            <p:stCondLst>
                              <p:cond delay="0"/>
                            </p:stCondLst>
                            <p:childTnLst>
                              <p:par>
                                <p:cTn id="1295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96" dur="500"/>
                                        <p:tgtEl>
                                          <p:spTgt spid="1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97" dur="500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98" dur="50" decel="100000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99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0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7"/>
                  </p:tgtEl>
                </p:cond>
              </p:nextCondLst>
            </p:seq>
            <p:seq concurrent="1" nextAc="seek">
              <p:cTn id="1301" restart="whenNotActive" fill="hold" evtFilter="cancelBubble" nodeType="interactiveSeq">
                <p:stCondLst>
                  <p:cond evt="onClick" delay="0">
                    <p:tgtEl>
                      <p:spTgt spid="10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02" fill="hold">
                      <p:stCondLst>
                        <p:cond delay="0"/>
                      </p:stCondLst>
                      <p:childTnLst>
                        <p:par>
                          <p:cTn id="1303" fill="hold">
                            <p:stCondLst>
                              <p:cond delay="0"/>
                            </p:stCondLst>
                            <p:childTnLst>
                              <p:par>
                                <p:cTn id="1304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06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07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08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09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10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11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312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313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314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315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316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317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318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319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20" fill="hold">
                      <p:stCondLst>
                        <p:cond delay="indefinite"/>
                      </p:stCondLst>
                      <p:childTnLst>
                        <p:par>
                          <p:cTn id="1321" fill="hold">
                            <p:stCondLst>
                              <p:cond delay="0"/>
                            </p:stCondLst>
                            <p:childTnLst>
                              <p:par>
                                <p:cTn id="1322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23" dur="500"/>
                                        <p:tgtEl>
                                          <p:spTgt spid="1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24" dur="500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25" dur="50" decel="100000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26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2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8"/>
                  </p:tgtEl>
                </p:cond>
              </p:nextCondLst>
            </p:seq>
            <p:seq concurrent="1" nextAc="seek">
              <p:cTn id="1328" restart="whenNotActive" fill="hold" evtFilter="cancelBubble" nodeType="interactiveSeq">
                <p:stCondLst>
                  <p:cond evt="onClick" delay="0">
                    <p:tgtEl>
                      <p:spTgt spid="10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29" fill="hold">
                      <p:stCondLst>
                        <p:cond delay="0"/>
                      </p:stCondLst>
                      <p:childTnLst>
                        <p:par>
                          <p:cTn id="1330" fill="hold">
                            <p:stCondLst>
                              <p:cond delay="0"/>
                            </p:stCondLst>
                            <p:childTnLst>
                              <p:par>
                                <p:cTn id="1331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33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34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35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36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37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38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339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340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341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342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343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344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345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346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47" fill="hold">
                      <p:stCondLst>
                        <p:cond delay="indefinite"/>
                      </p:stCondLst>
                      <p:childTnLst>
                        <p:par>
                          <p:cTn id="1348" fill="hold">
                            <p:stCondLst>
                              <p:cond delay="0"/>
                            </p:stCondLst>
                            <p:childTnLst>
                              <p:par>
                                <p:cTn id="1349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50" dur="500"/>
                                        <p:tgtEl>
                                          <p:spTgt spid="1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51" dur="500"/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52" dur="50" decel="100000"/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53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5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9"/>
                  </p:tgtEl>
                </p:cond>
              </p:nextCondLst>
            </p:seq>
            <p:seq concurrent="1" nextAc="seek">
              <p:cTn id="1355" restart="whenNotActive" fill="hold" evtFilter="cancelBubble" nodeType="interactiveSeq">
                <p:stCondLst>
                  <p:cond evt="onClick" delay="0">
                    <p:tgtEl>
                      <p:spTgt spid="11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56" fill="hold">
                      <p:stCondLst>
                        <p:cond delay="0"/>
                      </p:stCondLst>
                      <p:childTnLst>
                        <p:par>
                          <p:cTn id="1357" fill="hold">
                            <p:stCondLst>
                              <p:cond delay="0"/>
                            </p:stCondLst>
                            <p:childTnLst>
                              <p:par>
                                <p:cTn id="1358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60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61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62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63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64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65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366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367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368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369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370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371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372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373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74" fill="hold">
                      <p:stCondLst>
                        <p:cond delay="indefinite"/>
                      </p:stCondLst>
                      <p:childTnLst>
                        <p:par>
                          <p:cTn id="1375" fill="hold">
                            <p:stCondLst>
                              <p:cond delay="0"/>
                            </p:stCondLst>
                            <p:childTnLst>
                              <p:par>
                                <p:cTn id="1376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77" dur="500"/>
                                        <p:tgtEl>
                                          <p:spTgt spid="1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78" dur="500"/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79" dur="50" decel="100000"/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80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8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10"/>
                  </p:tgtEl>
                </p:cond>
              </p:nextCondLst>
            </p:seq>
            <p:seq concurrent="1" nextAc="seek">
              <p:cTn id="1382" restart="whenNotActive" fill="hold" evtFilter="cancelBubble" nodeType="interactiveSeq">
                <p:stCondLst>
                  <p:cond evt="onClick" delay="0">
                    <p:tgtEl>
                      <p:spTgt spid="11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83" fill="hold">
                      <p:stCondLst>
                        <p:cond delay="0"/>
                      </p:stCondLst>
                      <p:childTnLst>
                        <p:par>
                          <p:cTn id="1384" fill="hold">
                            <p:stCondLst>
                              <p:cond delay="0"/>
                            </p:stCondLst>
                            <p:childTnLst>
                              <p:par>
                                <p:cTn id="1385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87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88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89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90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91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92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393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394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395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396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397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398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399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400" dur="41" decel="50000">
                                          <p:stCondLst>
                                            <p:cond delay="458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01" fill="hold">
                      <p:stCondLst>
                        <p:cond delay="indefinite"/>
                      </p:stCondLst>
                      <p:childTnLst>
                        <p:par>
                          <p:cTn id="1402" fill="hold">
                            <p:stCondLst>
                              <p:cond delay="0"/>
                            </p:stCondLst>
                            <p:childTnLst>
                              <p:par>
                                <p:cTn id="1403" presetID="37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404" dur="500"/>
                                        <p:tgtEl>
                                          <p:spTgt spid="1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05" dur="500"/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06" dur="50" decel="100000"/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07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40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17"/>
                  </p:tgtEl>
                </p:cond>
              </p:nextCondLst>
            </p:seq>
          </p:childTnLst>
        </p:cTn>
      </p:par>
    </p:tnLst>
    <p:bldLst>
      <p:bldP spid="44043" grpId="0" animBg="1"/>
      <p:bldP spid="44044" grpId="0" animBg="1"/>
      <p:bldP spid="44045" grpId="0" animBg="1"/>
      <p:bldP spid="44046" grpId="0" animBg="1"/>
      <p:bldP spid="44047" grpId="0" animBg="1"/>
      <p:bldP spid="44048" grpId="0" animBg="1"/>
      <p:bldP spid="44057" grpId="0" animBg="1"/>
      <p:bldP spid="44057" grpId="1" animBg="1"/>
      <p:bldP spid="44058" grpId="0" animBg="1"/>
      <p:bldP spid="44058" grpId="1" animBg="1"/>
      <p:bldP spid="44059" grpId="0" animBg="1"/>
      <p:bldP spid="44059" grpId="1" animBg="1"/>
      <p:bldP spid="44059" grpId="2" animBg="1"/>
      <p:bldP spid="44060" grpId="0" animBg="1"/>
      <p:bldP spid="44060" grpId="1" animBg="1"/>
      <p:bldP spid="44061" grpId="0" animBg="1"/>
      <p:bldP spid="44061" grpId="1" animBg="1"/>
      <p:bldP spid="44062" grpId="0" animBg="1"/>
      <p:bldP spid="44062" grpId="1" animBg="1"/>
      <p:bldP spid="32" grpId="0" animBg="1"/>
      <p:bldP spid="44" grpId="0" animBg="1"/>
      <p:bldP spid="44" grpId="1" animBg="1"/>
      <p:bldP spid="39" grpId="0" animBg="1"/>
      <p:bldP spid="39" grpId="1" animBg="1"/>
      <p:bldP spid="40" grpId="0" animBg="1"/>
      <p:bldP spid="40" grpId="1" animBg="1"/>
      <p:bldP spid="41" grpId="0" animBg="1"/>
      <p:bldP spid="41" grpId="1" animBg="1"/>
      <p:bldP spid="43" grpId="0" animBg="1"/>
      <p:bldP spid="43" grpId="1" animBg="1"/>
      <p:bldP spid="45" grpId="0" animBg="1"/>
      <p:bldP spid="45" grpId="1" animBg="1"/>
      <p:bldP spid="46" grpId="0" animBg="1"/>
      <p:bldP spid="46" grpId="1" animBg="1"/>
      <p:bldP spid="48" grpId="0" animBg="1"/>
      <p:bldP spid="48" grpId="1" animBg="1"/>
      <p:bldP spid="55" grpId="0" animBg="1"/>
      <p:bldP spid="55" grpId="1" animBg="1"/>
      <p:bldP spid="56" grpId="0" animBg="1"/>
      <p:bldP spid="56" grpId="1" animBg="1"/>
      <p:bldP spid="57" grpId="0" animBg="1"/>
      <p:bldP spid="57" grpId="1" animBg="1"/>
      <p:bldP spid="58" grpId="0" animBg="1"/>
      <p:bldP spid="58" grpId="1" animBg="1"/>
      <p:bldP spid="59" grpId="0" animBg="1"/>
      <p:bldP spid="59" grpId="1" animBg="1"/>
      <p:bldP spid="60" grpId="0" animBg="1"/>
      <p:bldP spid="60" grpId="1" animBg="1"/>
      <p:bldP spid="62" grpId="0" animBg="1"/>
      <p:bldP spid="62" grpId="1" animBg="1"/>
      <p:bldP spid="69" grpId="0" animBg="1"/>
      <p:bldP spid="69" grpId="1" animBg="1"/>
      <p:bldP spid="70" grpId="0" animBg="1"/>
      <p:bldP spid="70" grpId="1" animBg="1"/>
      <p:bldP spid="71" grpId="0" animBg="1"/>
      <p:bldP spid="71" grpId="1" animBg="1"/>
      <p:bldP spid="72" grpId="0" animBg="1"/>
      <p:bldP spid="72" grpId="1" animBg="1"/>
      <p:bldP spid="73" grpId="0" animBg="1"/>
      <p:bldP spid="73" grpId="1" animBg="1"/>
      <p:bldP spid="74" grpId="0" animBg="1"/>
      <p:bldP spid="74" grpId="1" animBg="1"/>
      <p:bldP spid="76" grpId="0" animBg="1"/>
      <p:bldP spid="76" grpId="1" animBg="1"/>
      <p:bldP spid="83" grpId="0" animBg="1"/>
      <p:bldP spid="83" grpId="1" animBg="1"/>
      <p:bldP spid="84" grpId="0" animBg="1"/>
      <p:bldP spid="84" grpId="1" animBg="1"/>
      <p:bldP spid="85" grpId="0" animBg="1"/>
      <p:bldP spid="85" grpId="1" animBg="1"/>
      <p:bldP spid="86" grpId="0" animBg="1"/>
      <p:bldP spid="86" grpId="1" animBg="1"/>
      <p:bldP spid="87" grpId="0" animBg="1"/>
      <p:bldP spid="87" grpId="1" animBg="1"/>
      <p:bldP spid="88" grpId="0" animBg="1"/>
      <p:bldP spid="88" grpId="1" animBg="1"/>
      <p:bldP spid="90" grpId="0" animBg="1"/>
      <p:bldP spid="90" grpId="1" animBg="1"/>
      <p:bldP spid="97" grpId="0" animBg="1"/>
      <p:bldP spid="97" grpId="1" animBg="1"/>
      <p:bldP spid="98" grpId="0" animBg="1"/>
      <p:bldP spid="98" grpId="1" animBg="1"/>
      <p:bldP spid="99" grpId="0" animBg="1"/>
      <p:bldP spid="99" grpId="1" animBg="1"/>
      <p:bldP spid="100" grpId="0" animBg="1"/>
      <p:bldP spid="100" grpId="1" animBg="1"/>
      <p:bldP spid="101" grpId="0" animBg="1"/>
      <p:bldP spid="101" grpId="1" animBg="1"/>
      <p:bldP spid="102" grpId="0" animBg="1"/>
      <p:bldP spid="102" grpId="1" animBg="1"/>
      <p:bldP spid="104" grpId="0" animBg="1"/>
      <p:bldP spid="104" grpId="1" animBg="1"/>
      <p:bldP spid="111" grpId="0" animBg="1"/>
      <p:bldP spid="111" grpId="1" animBg="1"/>
      <p:bldP spid="112" grpId="0" animBg="1"/>
      <p:bldP spid="112" grpId="1" animBg="1"/>
      <p:bldP spid="113" grpId="0" animBg="1"/>
      <p:bldP spid="113" grpId="1" animBg="1"/>
      <p:bldP spid="114" grpId="0" animBg="1"/>
      <p:bldP spid="114" grpId="1" animBg="1"/>
      <p:bldP spid="115" grpId="0" animBg="1"/>
      <p:bldP spid="115" grpId="1" animBg="1"/>
      <p:bldP spid="116" grpId="0" animBg="1"/>
      <p:bldP spid="116" grpId="1" animBg="1"/>
      <p:bldP spid="118" grpId="0" animBg="1"/>
      <p:bldP spid="118" grpId="1" animBg="1"/>
    </p:bldLst>
  </p:timing>
</p:sld>
</file>

<file path=ppt/theme/theme1.xml><?xml version="1.0" encoding="utf-8"?>
<a:theme xmlns:a="http://schemas.openxmlformats.org/drawingml/2006/main" name="Modèle par défaut">
  <a:themeElements>
    <a:clrScheme name="Modèle par défaut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Modèle par défaut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Modèle par défaut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Modèle par défaut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Modèle par défaut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Modèle par défaut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Modèle par défaut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Modèle par défaut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Modèle par défaut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Modèle par défaut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Modèle par défaut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Modèle par défaut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Modèle par défaut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Modèle par défaut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1982</TotalTime>
  <Words>4186</Words>
  <Application>Microsoft Office PowerPoint</Application>
  <PresentationFormat>Affichage à l'écran (4:3)</PresentationFormat>
  <Paragraphs>4084</Paragraphs>
  <Slides>37</Slides>
  <Notes>0</Notes>
  <HiddenSlides>0</HiddenSlides>
  <MMClips>0</MMClips>
  <ScaleCrop>false</ScaleCrop>
  <HeadingPairs>
    <vt:vector size="4" baseType="variant">
      <vt:variant>
        <vt:lpstr>Thème</vt:lpstr>
      </vt:variant>
      <vt:variant>
        <vt:i4>1</vt:i4>
      </vt:variant>
      <vt:variant>
        <vt:lpstr>Titres des diapositives</vt:lpstr>
      </vt:variant>
      <vt:variant>
        <vt:i4>37</vt:i4>
      </vt:variant>
    </vt:vector>
  </HeadingPairs>
  <TitlesOfParts>
    <vt:vector size="38" baseType="lpstr">
      <vt:lpstr>Modèle par défaut</vt:lpstr>
      <vt:lpstr>choix</vt:lpstr>
      <vt:lpstr>7</vt:lpstr>
      <vt:lpstr>7</vt:lpstr>
      <vt:lpstr>7</vt:lpstr>
      <vt:lpstr>7</vt:lpstr>
      <vt:lpstr>7</vt:lpstr>
      <vt:lpstr>7</vt:lpstr>
      <vt:lpstr>7</vt:lpstr>
      <vt:lpstr>7</vt:lpstr>
      <vt:lpstr>7</vt:lpstr>
      <vt:lpstr>7</vt:lpstr>
      <vt:lpstr>7</vt:lpstr>
      <vt:lpstr>7</vt:lpstr>
      <vt:lpstr>7</vt:lpstr>
      <vt:lpstr>7</vt:lpstr>
      <vt:lpstr>7</vt:lpstr>
      <vt:lpstr>7</vt:lpstr>
      <vt:lpstr>7</vt:lpstr>
      <vt:lpstr>7</vt:lpstr>
      <vt:lpstr>7</vt:lpstr>
      <vt:lpstr>7</vt:lpstr>
      <vt:lpstr>8</vt:lpstr>
      <vt:lpstr>8</vt:lpstr>
      <vt:lpstr>8</vt:lpstr>
      <vt:lpstr>8</vt:lpstr>
      <vt:lpstr>8</vt:lpstr>
      <vt:lpstr>8</vt:lpstr>
      <vt:lpstr>8</vt:lpstr>
      <vt:lpstr>8</vt:lpstr>
      <vt:lpstr>8</vt:lpstr>
      <vt:lpstr>8</vt:lpstr>
      <vt:lpstr>8</vt:lpstr>
      <vt:lpstr>8</vt:lpstr>
      <vt:lpstr>8</vt:lpstr>
      <vt:lpstr>8</vt:lpstr>
      <vt:lpstr>8</vt:lpstr>
      <vt:lpstr>7</vt:lpstr>
    </vt:vector>
  </TitlesOfParts>
  <LinksUpToDate>false</LinksUpToDate>
  <SharedDoc>false</SharedDoc>
  <HyperlinksChanged>false</HyperlinksChanged>
  <AppVersion>12.0000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Diapositive 1</dc:title>
  <dc:creator>Evelyne LYONNAZ</dc:creator>
  <cp:lastModifiedBy>Votre nom d'utilisateur</cp:lastModifiedBy>
  <cp:revision>126</cp:revision>
  <dcterms:created xsi:type="dcterms:W3CDTF">2008-01-23T10:07:03Z</dcterms:created>
  <dcterms:modified xsi:type="dcterms:W3CDTF">2008-02-14T08:39:44Z</dcterms:modified>
</cp:coreProperties>
</file>