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86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5" r:id="rId21"/>
    <p:sldId id="304" r:id="rId22"/>
    <p:sldId id="306" r:id="rId23"/>
    <p:sldId id="308" r:id="rId24"/>
    <p:sldId id="294" r:id="rId25"/>
    <p:sldId id="307" r:id="rId26"/>
  </p:sldIdLst>
  <p:sldSz cx="9906000" cy="7620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9FD"/>
    <a:srgbClr val="FFFF00"/>
    <a:srgbClr val="6D017F"/>
    <a:srgbClr val="00CC99"/>
    <a:srgbClr val="FFEA91"/>
    <a:srgbClr val="FFEC9D"/>
    <a:srgbClr val="FFF1B5"/>
    <a:srgbClr val="A229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12636" autoAdjust="0"/>
    <p:restoredTop sz="95390" autoAdjust="0"/>
  </p:normalViewPr>
  <p:slideViewPr>
    <p:cSldViewPr showGuides="1">
      <p:cViewPr varScale="1">
        <p:scale>
          <a:sx n="68" d="100"/>
          <a:sy n="68" d="100"/>
        </p:scale>
        <p:origin x="-414" y="-90"/>
      </p:cViewPr>
      <p:guideLst>
        <p:guide orient="horz" pos="240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366963"/>
            <a:ext cx="8420100" cy="16335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4318000"/>
            <a:ext cx="69342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D094F-9871-4327-9287-D0BD61CBEE9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29E11-CEF8-41CB-B215-EF5F0467E4C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58025" y="676275"/>
            <a:ext cx="2105025" cy="6096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2950" y="676275"/>
            <a:ext cx="6162675" cy="6096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34E7-58F4-4589-B0D9-F29C0D1CD31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AF33-A695-49BD-81EA-8CE4FCA619E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895850"/>
            <a:ext cx="84201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3228975"/>
            <a:ext cx="84201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76245-5836-457F-A3B9-DD78DBBDA18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2950" y="2200275"/>
            <a:ext cx="41338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2200275"/>
            <a:ext cx="41338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FC53-89C1-44F6-89EA-5268BE199D6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704975"/>
            <a:ext cx="437673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416175"/>
            <a:ext cx="4376738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704975"/>
            <a:ext cx="43783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416175"/>
            <a:ext cx="4378325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37BB0-35E0-475F-B117-B5737E7F9B8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B5102-0980-43B3-92D5-D452095C3E4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D4B0F-B7A0-4605-AE2B-3B2285FA145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303213"/>
            <a:ext cx="3259138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303213"/>
            <a:ext cx="5537200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593850"/>
            <a:ext cx="325913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6CE9D-C2A3-4734-A95A-F576C9F4735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5334000"/>
            <a:ext cx="59436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81038"/>
            <a:ext cx="59436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964238"/>
            <a:ext cx="59436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88B3B-7A54-4961-8DE8-D6B2131C14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76275"/>
            <a:ext cx="84201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69" tIns="48984" rIns="97969" bIns="489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00275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943725"/>
            <a:ext cx="20637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defTabSz="979488">
              <a:defRPr sz="15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943725"/>
            <a:ext cx="3136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algn="ctr" defTabSz="979488">
              <a:defRPr sz="15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943725"/>
            <a:ext cx="20637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algn="r" defTabSz="979488">
              <a:defRPr sz="1500"/>
            </a:lvl1pPr>
          </a:lstStyle>
          <a:p>
            <a:fld id="{2E03D39B-968E-4974-9384-6E5BC66140E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94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794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2pPr>
      <a:lvl3pPr algn="ctr" defTabSz="9794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3pPr>
      <a:lvl4pPr algn="ctr" defTabSz="9794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4pPr>
      <a:lvl5pPr algn="ctr" defTabSz="9794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5pPr>
      <a:lvl6pPr marL="457200" algn="ctr" defTabSz="9794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6pPr>
      <a:lvl7pPr marL="914400" algn="ctr" defTabSz="9794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7pPr>
      <a:lvl8pPr marL="1371600" algn="ctr" defTabSz="9794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8pPr>
      <a:lvl9pPr marL="1828800" algn="ctr" defTabSz="9794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9pPr>
    </p:titleStyle>
    <p:bodyStyle>
      <a:lvl1pPr marL="366713" indent="-366713" algn="l" defTabSz="979488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04800" algn="l" defTabSz="979488" rtl="0" fontAlgn="base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3963" indent="-244475" algn="l" defTabSz="979488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14500" indent="-244475" algn="l" defTabSz="979488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205038" indent="-246063" algn="l" defTabSz="9794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62238" indent="-246063" algn="l" defTabSz="9794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9438" indent="-246063" algn="l" defTabSz="9794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6638" indent="-246063" algn="l" defTabSz="9794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33838" indent="-246063" algn="l" defTabSz="9794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205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20000"/>
          </a:xfrm>
          <a:prstGeom prst="actionButtonBlank">
            <a:avLst/>
          </a:prstGeom>
          <a:solidFill>
            <a:srgbClr val="6D017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pic>
        <p:nvPicPr>
          <p:cNvPr id="72" name="Image 71" descr="e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71" y="7308907"/>
            <a:ext cx="578905" cy="188906"/>
          </a:xfrm>
          <a:prstGeom prst="rect">
            <a:avLst/>
          </a:prstGeom>
        </p:spPr>
      </p:pic>
      <p:pic>
        <p:nvPicPr>
          <p:cNvPr id="75" name="Image 74" descr="film-harry-potter-000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504825"/>
            <a:ext cx="3305175" cy="3305175"/>
          </a:xfrm>
          <a:prstGeom prst="rect">
            <a:avLst/>
          </a:prstGeom>
        </p:spPr>
      </p:pic>
      <p:sp>
        <p:nvSpPr>
          <p:cNvPr id="76" name="Rectangle à coins arrondis 75">
            <a:hlinkClick r:id="rId4" action="ppaction://hlinksldjump"/>
          </p:cNvPr>
          <p:cNvSpPr/>
          <p:nvPr/>
        </p:nvSpPr>
        <p:spPr>
          <a:xfrm>
            <a:off x="2798732" y="4319607"/>
            <a:ext cx="1424007" cy="914400"/>
          </a:xfrm>
          <a:prstGeom prst="roundRect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FF00"/>
                </a:solidFill>
              </a:rPr>
              <a:t>1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77" name="Rectangle à coins arrondis 76">
            <a:hlinkClick r:id="rId5" action="ppaction://hlinksldjump"/>
          </p:cNvPr>
          <p:cNvSpPr/>
          <p:nvPr/>
        </p:nvSpPr>
        <p:spPr>
          <a:xfrm>
            <a:off x="5646747" y="4318032"/>
            <a:ext cx="1424007" cy="914400"/>
          </a:xfrm>
          <a:prstGeom prst="roundRect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FF00"/>
                </a:solidFill>
              </a:rPr>
              <a:t>2</a:t>
            </a:r>
            <a:endParaRPr lang="fr-FR" sz="3600" dirty="0">
              <a:solidFill>
                <a:srgbClr val="FFFF00"/>
              </a:solidFill>
            </a:endParaRPr>
          </a:p>
        </p:txBody>
      </p:sp>
      <p:pic>
        <p:nvPicPr>
          <p:cNvPr id="78" name="Image 77" descr="potter9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795" y="5562624"/>
            <a:ext cx="11049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Bravo</a:t>
            </a:r>
          </a:p>
        </p:txBody>
      </p:sp>
      <p:sp>
        <p:nvSpPr>
          <p:cNvPr id="137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20000"/>
          </a:xfrm>
          <a:prstGeom prst="actionButtonBlank">
            <a:avLst/>
          </a:prstGeom>
          <a:solidFill>
            <a:srgbClr val="B129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Image 4" descr="potter10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04" y="1071525"/>
            <a:ext cx="1694498" cy="310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4121E-6 -0.00041 C -0.00096 0.03206 0.05995 0.06059 0.13704 0.06184 C 0.19795 0.06454 0.24796 0.04893 0.24908 0.02957 C 0.24908 0.01 0.20003 -0.00812 0.138 -0.00958 C 0.10707 -0.00958 0.07902 -0.00687 0.05898 -0.00041 C 0.02997 0.00875 0.01298 0.0229 0.01298 0.03977 C 0.01298 0.04893 0.01795 0.05809 0.02693 0.06579 C 0.04793 0.08266 0.08896 0.09432 0.13608 0.09578 C 0.19106 0.09827 0.23594 0.08412 0.23594 0.06704 C 0.23706 0.04893 0.19202 0.03331 0.13704 0.03082 C 0.10899 0.03082 0.08399 0.03331 0.06508 0.03852 C 0.04007 0.04768 0.02404 0.06184 0.02404 0.0762 C 0.02404 0.08412 0.02901 0.09182 0.03703 0.09952 C 0.05594 0.11389 0.092 0.12555 0.13496 0.1268 C 0.18497 0.12825 0.22504 0.11514 0.22504 0.09952 C 0.226 0.08412 0.18593 0.06975 0.13608 0.0685 C 0.11108 0.06704 0.088 0.06975 0.07101 0.07495 C 0.04793 0.08266 0.03494 0.09432 0.03494 0.10868 C 0.03494 0.11514 0.03895 0.12305 0.046 0.1295 C 0.06299 0.14241 0.09601 0.15282 0.134 0.15407 C 0.17904 0.15407 0.21494 0.14387 0.21494 0.1295 C 0.21494 0.11514 0.18 0.10223 0.13496 0.10098 C 0.113 0.10098 0.092 0.10348 0.07694 0.10743 C 0.05594 0.11389 0.04408 0.12555 0.04296 0.13721 C 0.04296 0.14387 0.04793 0.15032 0.05402 0.15553 C 0.06892 0.16844 0.09906 0.1776 0.13304 0.1776 C 0.17295 0.17885 0.20596 0.16969 0.20596 0.15678 C 0.20693 0.14387 0.17407 0.132 0.134 0.13075 C 0.11396 0.13075 0.09505 0.132 0.08207 0.13721 C 0.06299 0.14241 0.05193 0.15282 0.05193 0.16323 C 0.05193 0.16969 0.05498 0.17489 0.06107 0.1801 C 0.07501 0.19176 0.10098 0.19967 0.13207 0.20092 C 0.16894 0.20092 0.19795 0.19321 0.19795 0.18135 C 0.19907 0.16969 0.17006 0.15928 0.13304 0.15803 C 0.11492 0.15803 0.09906 0.15928 0.08703 0.16323 C 0.07004 0.16844 0.05995 0.1776 0.05995 0.18801 C 0.05995 0.19321 0.06299 0.19696 0.06796 0.20217 C 0.07998 0.21258 0.10402 0.21903 0.13207 0.22049 C 0.16493 0.22174 0.19106 0.21383 0.19106 0.20217 C 0.19106 0.19321 0.16605 0.1828 0.13304 0.1828 C 0.11605 0.18135 0.10098 0.18405 0.09008 0.18655 C 0.07501 0.19176 0.06604 0.19967 0.06604 0.20862 C 0.06604 0.21383 0.06892 0.21778 0.07405 0.22174 C 0.08495 0.2309 0.10707 0.23735 0.13095 0.2386 C 0.16092 0.23985 0.18497 0.23215 0.18497 0.22299 C 0.18497 0.21258 0.16092 0.20487 0.13207 0.20362 C 0.11797 0.20362 0.10402 0.20487 0.09393 0.20862 C 0.07998 0.21258 0.07197 0.21903 0.07197 0.22819 C 0.07197 0.23215 0.07501 0.2359 0.07902 0.23985 C 0.08896 0.24776 0.10803 0.25422 0.13095 0.25422 C 0.15708 0.25547 0.17904 0.24901 0.17904 0.23985 C 0.17904 0.23215 0.15804 0.22424 0.13095 0.22424 C 0.11893 0.22299 0.10595 0.22424 0.09697 0.22694 C 0.08495 0.23215 0.07806 0.2386 0.07806 0.24506 C 0.07806 0.24901 0.07998 0.25297 0.08399 0.25547 C 0.09296 0.26338 0.10995 0.26838 0.13095 0.26983 C 0.15499 0.26983 0.17407 0.26338 0.17407 0.25672 C 0.17407 0.24901 0.15499 0.2411 0.13095 0.2411 C 0.11893 0.2411 0.10803 0.24256 0.10098 0.24506 C 0.08896 0.24776 0.08303 0.25422 0.08303 0.26067 C 0.08303 0.26338 0.08495 0.26713 0.088 0.26983 C 0.09601 0.27754 0.11204 0.28149 0.12999 0.28274 C 0.15195 0.28274 0.16894 0.27754 0.16894 0.27108 C 0.16894 0.26338 0.15195 0.25817 0.13095 0.25672 C 0.12005 0.25672 0.10995 0.25817 0.10306 0.26067 C 0.09296 0.26338 0.08703 0.26838 0.08703 0.27504 C 0.08703 0.27754 0.08896 0.28024 0.092 0.28274 " pathEditMode="relative" rAng="0" ptsTypes="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unk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 0.28274 L 0.11813 0.28274 C 0.13047 0.28274 0.14426 0.26151 0.1566 0.25838 C 0.16573 0.25838 0.18288 0.27796 0.19042 0.27796 C 0.20132 0.27796 0.21221 0.27192 0.23225 0.27192 L 0.24603 0.03894 L 0.26142 0.32043 L 0.27985 0.28274 L 0.2954 0.27192 L 0.33227 0.28108 C 0.34926 0.27671 0.3632 0.25693 0.38019 0.24964 C 0.38628 0.24777 0.40023 0.24631 0.40936 0.24964 C 0.41866 0.25255 0.42635 0.27358 0.4294 0.27504 C 0.43405 0.28108 0.44494 0.27504 0.45103 0.27796 L 0.46017 0.28274 L 0.47732 0.28274 " pathEditMode="relative" rAng="0" ptsTypes="FfffFFFFFff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1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unk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P5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8" name="Group 1168"/>
          <p:cNvGrpSpPr>
            <a:grpSpLocks noChangeAspect="1"/>
          </p:cNvGrpSpPr>
          <p:nvPr/>
        </p:nvGrpSpPr>
        <p:grpSpPr bwMode="auto">
          <a:xfrm>
            <a:off x="2104986" y="1728794"/>
            <a:ext cx="842963" cy="2519362"/>
            <a:chOff x="1365" y="3417"/>
            <a:chExt cx="720" cy="2268"/>
          </a:xfrm>
        </p:grpSpPr>
        <p:grpSp>
          <p:nvGrpSpPr>
            <p:cNvPr id="379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0"/>
              <a:chOff x="623" y="588"/>
              <a:chExt cx="1824" cy="5736"/>
            </a:xfrm>
          </p:grpSpPr>
          <p:grpSp>
            <p:nvGrpSpPr>
              <p:cNvPr id="385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413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97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398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99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11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00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408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09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380" name="Group 1196"/>
            <p:cNvGrpSpPr>
              <a:grpSpLocks noChangeAspect="1"/>
            </p:cNvGrpSpPr>
            <p:nvPr/>
          </p:nvGrpSpPr>
          <p:grpSpPr bwMode="auto">
            <a:xfrm rot="900000">
              <a:off x="1476" y="3416"/>
              <a:ext cx="600" cy="2268"/>
              <a:chOff x="2835" y="2359"/>
              <a:chExt cx="1120" cy="4228"/>
            </a:xfrm>
          </p:grpSpPr>
          <p:sp>
            <p:nvSpPr>
              <p:cNvPr id="381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415" name="Group 1201"/>
          <p:cNvGrpSpPr>
            <a:grpSpLocks noChangeAspect="1"/>
          </p:cNvGrpSpPr>
          <p:nvPr/>
        </p:nvGrpSpPr>
        <p:grpSpPr bwMode="auto">
          <a:xfrm>
            <a:off x="6924702" y="4646620"/>
            <a:ext cx="879475" cy="2519363"/>
            <a:chOff x="4272" y="3417"/>
            <a:chExt cx="834" cy="2268"/>
          </a:xfrm>
        </p:grpSpPr>
        <p:grpSp>
          <p:nvGrpSpPr>
            <p:cNvPr id="416" name="Group 1202"/>
            <p:cNvGrpSpPr>
              <a:grpSpLocks noChangeAspect="1"/>
            </p:cNvGrpSpPr>
            <p:nvPr/>
          </p:nvGrpSpPr>
          <p:grpSpPr bwMode="auto">
            <a:xfrm>
              <a:off x="4386" y="3416"/>
              <a:ext cx="720" cy="2268"/>
              <a:chOff x="1365" y="3416"/>
              <a:chExt cx="720" cy="2268"/>
            </a:xfrm>
          </p:grpSpPr>
          <p:grpSp>
            <p:nvGrpSpPr>
              <p:cNvPr id="442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448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472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9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456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57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458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70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59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467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6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9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443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444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417" name="Group 1235"/>
            <p:cNvGrpSpPr>
              <a:grpSpLocks noChangeAspect="1"/>
            </p:cNvGrpSpPr>
            <p:nvPr/>
          </p:nvGrpSpPr>
          <p:grpSpPr bwMode="auto">
            <a:xfrm>
              <a:off x="4277" y="3702"/>
              <a:ext cx="466" cy="794"/>
              <a:chOff x="5523" y="2723"/>
              <a:chExt cx="980" cy="1736"/>
            </a:xfrm>
          </p:grpSpPr>
          <p:sp>
            <p:nvSpPr>
              <p:cNvPr id="418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21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432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435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4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36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38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7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22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428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23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424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74" name="Group 1260"/>
          <p:cNvGrpSpPr>
            <a:grpSpLocks/>
          </p:cNvGrpSpPr>
          <p:nvPr/>
        </p:nvGrpSpPr>
        <p:grpSpPr bwMode="auto">
          <a:xfrm>
            <a:off x="607953" y="4430721"/>
            <a:ext cx="800100" cy="2735262"/>
            <a:chOff x="1479" y="6381"/>
            <a:chExt cx="720" cy="2724"/>
          </a:xfrm>
        </p:grpSpPr>
        <p:grpSp>
          <p:nvGrpSpPr>
            <p:cNvPr id="475" name="Group 1261"/>
            <p:cNvGrpSpPr>
              <a:grpSpLocks/>
            </p:cNvGrpSpPr>
            <p:nvPr/>
          </p:nvGrpSpPr>
          <p:grpSpPr bwMode="auto">
            <a:xfrm>
              <a:off x="1479" y="6381"/>
              <a:ext cx="720" cy="2716"/>
              <a:chOff x="1479" y="6381"/>
              <a:chExt cx="720" cy="2716"/>
            </a:xfrm>
          </p:grpSpPr>
          <p:grpSp>
            <p:nvGrpSpPr>
              <p:cNvPr id="481" name="Group 1262"/>
              <p:cNvGrpSpPr>
                <a:grpSpLocks/>
              </p:cNvGrpSpPr>
              <p:nvPr/>
            </p:nvGrpSpPr>
            <p:grpSpPr bwMode="auto">
              <a:xfrm>
                <a:off x="1479" y="6837"/>
                <a:ext cx="720" cy="2260"/>
                <a:chOff x="623" y="588"/>
                <a:chExt cx="1824" cy="5736"/>
              </a:xfrm>
            </p:grpSpPr>
            <p:grpSp>
              <p:nvGrpSpPr>
                <p:cNvPr id="488" name="Group 126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512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AutoShape 126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AutoShape 126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AutoShape 126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27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Oval 127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496" name="Group 127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97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49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10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1" name="Oval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99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1" name="Line 128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Arc 128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AutoShape 128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28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Line 1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Line 1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507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08" name="Oval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9" name="Oval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482" name="Group 1289"/>
              <p:cNvGrpSpPr>
                <a:grpSpLocks/>
              </p:cNvGrpSpPr>
              <p:nvPr/>
            </p:nvGrpSpPr>
            <p:grpSpPr bwMode="auto">
              <a:xfrm>
                <a:off x="1593" y="6381"/>
                <a:ext cx="533" cy="658"/>
                <a:chOff x="3843" y="315"/>
                <a:chExt cx="1428" cy="1758"/>
              </a:xfrm>
            </p:grpSpPr>
            <p:sp>
              <p:nvSpPr>
                <p:cNvPr id="483" name="Oval 129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AutoShape 129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485" name="Group 129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48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476" name="Group 1295"/>
            <p:cNvGrpSpPr>
              <a:grpSpLocks/>
            </p:cNvGrpSpPr>
            <p:nvPr/>
          </p:nvGrpSpPr>
          <p:grpSpPr bwMode="auto">
            <a:xfrm rot="900000">
              <a:off x="1590" y="6836"/>
              <a:ext cx="600" cy="2268"/>
              <a:chOff x="2835" y="2359"/>
              <a:chExt cx="1120" cy="4228"/>
            </a:xfrm>
          </p:grpSpPr>
          <p:sp>
            <p:nvSpPr>
              <p:cNvPr id="477" name="Rectangle 129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AutoShape 129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Rectangle 129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AutoShape 129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14" name="Group 1300"/>
          <p:cNvGrpSpPr>
            <a:grpSpLocks/>
          </p:cNvGrpSpPr>
          <p:nvPr/>
        </p:nvGrpSpPr>
        <p:grpSpPr bwMode="auto">
          <a:xfrm>
            <a:off x="3675045" y="1512893"/>
            <a:ext cx="928687" cy="2735263"/>
            <a:chOff x="4386" y="6381"/>
            <a:chExt cx="834" cy="2724"/>
          </a:xfrm>
        </p:grpSpPr>
        <p:grpSp>
          <p:nvGrpSpPr>
            <p:cNvPr id="515" name="Group 1301"/>
            <p:cNvGrpSpPr>
              <a:grpSpLocks/>
            </p:cNvGrpSpPr>
            <p:nvPr/>
          </p:nvGrpSpPr>
          <p:grpSpPr bwMode="auto">
            <a:xfrm>
              <a:off x="4500" y="6837"/>
              <a:ext cx="720" cy="2260"/>
              <a:chOff x="623" y="588"/>
              <a:chExt cx="1824" cy="5736"/>
            </a:xfrm>
          </p:grpSpPr>
          <p:grpSp>
            <p:nvGrpSpPr>
              <p:cNvPr id="552" name="Group 1302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576" name="Oval 1303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Oval 1304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" name="Rectangle 1305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AutoShape 1306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AutoShape 1307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AutoShape 1308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AutoShape 1309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Oval 1310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Oval 1311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60" name="Group 1312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561" name="Oval 1313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562" name="Group 1314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4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6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Line 1319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Arc 1320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AutoShape 1321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1322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Line 1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571" name="Group 1325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2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516" name="Group 1328"/>
            <p:cNvGrpSpPr>
              <a:grpSpLocks/>
            </p:cNvGrpSpPr>
            <p:nvPr/>
          </p:nvGrpSpPr>
          <p:grpSpPr bwMode="auto">
            <a:xfrm>
              <a:off x="4391" y="7122"/>
              <a:ext cx="466" cy="794"/>
              <a:chOff x="5523" y="2723"/>
              <a:chExt cx="980" cy="1736"/>
            </a:xfrm>
          </p:grpSpPr>
          <p:sp>
            <p:nvSpPr>
              <p:cNvPr id="528" name="AutoShape 1329"/>
              <p:cNvSpPr>
                <a:spLocks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AutoShape 1330"/>
              <p:cNvSpPr>
                <a:spLocks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Oval 1331"/>
              <p:cNvSpPr>
                <a:spLocks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31" name="Group 1332"/>
              <p:cNvGrpSpPr>
                <a:grpSpLocks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42" name="AutoShape 1333"/>
                <p:cNvSpPr>
                  <a:spLocks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335"/>
                <p:cNvSpPr>
                  <a:spLocks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545" name="Group 1336"/>
                <p:cNvGrpSpPr>
                  <a:grpSpLocks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50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46" name="Group 1339"/>
                <p:cNvGrpSpPr>
                  <a:grpSpLocks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4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47" name="AutoShape 1342"/>
                <p:cNvSpPr>
                  <a:spLocks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2" name="Group 1343"/>
              <p:cNvGrpSpPr>
                <a:grpSpLocks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38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33" name="Group 1348"/>
              <p:cNvGrpSpPr>
                <a:grpSpLocks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34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517" name="Group 1353"/>
            <p:cNvGrpSpPr>
              <a:grpSpLocks/>
            </p:cNvGrpSpPr>
            <p:nvPr/>
          </p:nvGrpSpPr>
          <p:grpSpPr bwMode="auto">
            <a:xfrm>
              <a:off x="4614" y="6381"/>
              <a:ext cx="533" cy="658"/>
              <a:chOff x="3843" y="315"/>
              <a:chExt cx="1428" cy="1758"/>
            </a:xfrm>
          </p:grpSpPr>
          <p:sp>
            <p:nvSpPr>
              <p:cNvPr id="523" name="Oval 1354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AutoShape 1355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25" name="Group 1356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526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Rectangle 1358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518" name="Group 1359"/>
            <p:cNvGrpSpPr>
              <a:grpSpLocks/>
            </p:cNvGrpSpPr>
            <p:nvPr/>
          </p:nvGrpSpPr>
          <p:grpSpPr bwMode="auto">
            <a:xfrm rot="900000">
              <a:off x="4611" y="6836"/>
              <a:ext cx="600" cy="2268"/>
              <a:chOff x="2835" y="2359"/>
              <a:chExt cx="1120" cy="4228"/>
            </a:xfrm>
          </p:grpSpPr>
          <p:sp>
            <p:nvSpPr>
              <p:cNvPr id="519" name="Rectangle 1360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AutoShape 1361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Rectangle 1362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AutoShape 1363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78" name="Group 1391"/>
          <p:cNvGrpSpPr>
            <a:grpSpLocks noChangeAspect="1"/>
          </p:cNvGrpSpPr>
          <p:nvPr/>
        </p:nvGrpSpPr>
        <p:grpSpPr bwMode="auto">
          <a:xfrm>
            <a:off x="8494761" y="1728794"/>
            <a:ext cx="892175" cy="2519362"/>
            <a:chOff x="3246" y="3417"/>
            <a:chExt cx="834" cy="2265"/>
          </a:xfrm>
        </p:grpSpPr>
        <p:grpSp>
          <p:nvGrpSpPr>
            <p:cNvPr id="579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0"/>
              <a:chOff x="623" y="588"/>
              <a:chExt cx="1824" cy="5736"/>
            </a:xfrm>
          </p:grpSpPr>
          <p:grpSp>
            <p:nvGrpSpPr>
              <p:cNvPr id="605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29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06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13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14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15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7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6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24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5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580" name="Group 1419"/>
            <p:cNvGrpSpPr>
              <a:grpSpLocks noChangeAspect="1"/>
            </p:cNvGrpSpPr>
            <p:nvPr/>
          </p:nvGrpSpPr>
          <p:grpSpPr bwMode="auto">
            <a:xfrm>
              <a:off x="3251" y="3702"/>
              <a:ext cx="466" cy="794"/>
              <a:chOff x="5523" y="2723"/>
              <a:chExt cx="980" cy="1736"/>
            </a:xfrm>
          </p:grpSpPr>
          <p:sp>
            <p:nvSpPr>
              <p:cNvPr id="581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84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95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598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3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99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1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0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5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9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6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87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631" name="Group 1444"/>
          <p:cNvGrpSpPr>
            <a:grpSpLocks/>
          </p:cNvGrpSpPr>
          <p:nvPr/>
        </p:nvGrpSpPr>
        <p:grpSpPr bwMode="auto">
          <a:xfrm>
            <a:off x="5391156" y="1512893"/>
            <a:ext cx="801687" cy="2735263"/>
            <a:chOff x="453" y="6381"/>
            <a:chExt cx="720" cy="2721"/>
          </a:xfrm>
        </p:grpSpPr>
        <p:grpSp>
          <p:nvGrpSpPr>
            <p:cNvPr id="632" name="Group 1445"/>
            <p:cNvGrpSpPr>
              <a:grpSpLocks/>
            </p:cNvGrpSpPr>
            <p:nvPr/>
          </p:nvGrpSpPr>
          <p:grpSpPr bwMode="auto">
            <a:xfrm>
              <a:off x="453" y="6837"/>
              <a:ext cx="720" cy="2260"/>
              <a:chOff x="623" y="588"/>
              <a:chExt cx="1824" cy="5736"/>
            </a:xfrm>
          </p:grpSpPr>
          <p:grpSp>
            <p:nvGrpSpPr>
              <p:cNvPr id="639" name="Group 1446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63" name="Oval 1447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448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0" name="Rectangle 1449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AutoShape 1450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AutoShape 1451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AutoShape 1452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AutoShape 1453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Oval 1454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Oval 1455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47" name="Group 1456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48" name="Oval 1457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49" name="Group 1458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61" name="Oval 145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Oval 146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0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Line 1463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Arc 1464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466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Line 1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58" name="Group 1469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59" name="Oval 1470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471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633" name="Group 1472"/>
            <p:cNvGrpSpPr>
              <a:grpSpLocks/>
            </p:cNvGrpSpPr>
            <p:nvPr/>
          </p:nvGrpSpPr>
          <p:grpSpPr bwMode="auto">
            <a:xfrm>
              <a:off x="567" y="6381"/>
              <a:ext cx="533" cy="658"/>
              <a:chOff x="3843" y="315"/>
              <a:chExt cx="1428" cy="1758"/>
            </a:xfrm>
          </p:grpSpPr>
          <p:sp>
            <p:nvSpPr>
              <p:cNvPr id="634" name="Oval 147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AutoShape 147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36" name="Group 147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37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665" name="Group 1478"/>
          <p:cNvGrpSpPr>
            <a:grpSpLocks/>
          </p:cNvGrpSpPr>
          <p:nvPr/>
        </p:nvGrpSpPr>
        <p:grpSpPr bwMode="auto">
          <a:xfrm>
            <a:off x="6924702" y="1512894"/>
            <a:ext cx="931862" cy="2735262"/>
            <a:chOff x="3360" y="6381"/>
            <a:chExt cx="834" cy="2721"/>
          </a:xfrm>
        </p:grpSpPr>
        <p:grpSp>
          <p:nvGrpSpPr>
            <p:cNvPr id="666" name="Group 1479"/>
            <p:cNvGrpSpPr>
              <a:grpSpLocks/>
            </p:cNvGrpSpPr>
            <p:nvPr/>
          </p:nvGrpSpPr>
          <p:grpSpPr bwMode="auto">
            <a:xfrm>
              <a:off x="3365" y="6837"/>
              <a:ext cx="829" cy="2260"/>
              <a:chOff x="3251" y="3417"/>
              <a:chExt cx="829" cy="2260"/>
            </a:xfrm>
          </p:grpSpPr>
          <p:grpSp>
            <p:nvGrpSpPr>
              <p:cNvPr id="673" name="Group 1480"/>
              <p:cNvGrpSpPr>
                <a:grpSpLocks/>
              </p:cNvGrpSpPr>
              <p:nvPr/>
            </p:nvGrpSpPr>
            <p:grpSpPr bwMode="auto">
              <a:xfrm>
                <a:off x="3360" y="3417"/>
                <a:ext cx="720" cy="2260"/>
                <a:chOff x="623" y="588"/>
                <a:chExt cx="1824" cy="5736"/>
              </a:xfrm>
            </p:grpSpPr>
            <p:grpSp>
              <p:nvGrpSpPr>
                <p:cNvPr id="699" name="Group 1481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723" name="Oval 1482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483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00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AutoShape 1485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AutoShape 1487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Oval 1489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490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07" name="Group 1491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708" name="Oval 1492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709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21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2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710" name="Line 1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1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Line 1498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Arc 1499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AutoShape 1500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501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1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718" name="Group 1504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19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674" name="Group 1507"/>
              <p:cNvGrpSpPr>
                <a:grpSpLocks/>
              </p:cNvGrpSpPr>
              <p:nvPr/>
            </p:nvGrpSpPr>
            <p:grpSpPr bwMode="auto">
              <a:xfrm>
                <a:off x="3251" y="3702"/>
                <a:ext cx="466" cy="794"/>
                <a:chOff x="5523" y="2723"/>
                <a:chExt cx="980" cy="1736"/>
              </a:xfrm>
            </p:grpSpPr>
            <p:sp>
              <p:nvSpPr>
                <p:cNvPr id="67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AutoShape 1509"/>
                <p:cNvSpPr>
                  <a:spLocks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1510"/>
                <p:cNvSpPr>
                  <a:spLocks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78" name="Group 1511"/>
                <p:cNvGrpSpPr>
                  <a:grpSpLocks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689" name="AutoShape 1512"/>
                  <p:cNvSpPr>
                    <a:spLocks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AutoShape 1513"/>
                  <p:cNvSpPr>
                    <a:spLocks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692" name="Group 1515"/>
                  <p:cNvGrpSpPr>
                    <a:grpSpLocks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93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5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6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94" name="AutoShape 1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79" name="Group 1522"/>
                <p:cNvGrpSpPr>
                  <a:grpSpLocks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80" name="Group 1527"/>
                <p:cNvGrpSpPr>
                  <a:grpSpLocks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1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667" name="Group 1532"/>
            <p:cNvGrpSpPr>
              <a:grpSpLocks/>
            </p:cNvGrpSpPr>
            <p:nvPr/>
          </p:nvGrpSpPr>
          <p:grpSpPr bwMode="auto">
            <a:xfrm>
              <a:off x="3588" y="6381"/>
              <a:ext cx="533" cy="658"/>
              <a:chOff x="3843" y="315"/>
              <a:chExt cx="1428" cy="1758"/>
            </a:xfrm>
          </p:grpSpPr>
          <p:sp>
            <p:nvSpPr>
              <p:cNvPr id="668" name="Oval 153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AutoShape 153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70" name="Group 153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71" name="Rectangle 153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Rectangle 153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725" name="Group 1780"/>
          <p:cNvGrpSpPr>
            <a:grpSpLocks/>
          </p:cNvGrpSpPr>
          <p:nvPr/>
        </p:nvGrpSpPr>
        <p:grpSpPr bwMode="auto">
          <a:xfrm>
            <a:off x="3638532" y="4430721"/>
            <a:ext cx="928688" cy="2735262"/>
            <a:chOff x="284" y="4181"/>
            <a:chExt cx="585" cy="1723"/>
          </a:xfrm>
        </p:grpSpPr>
        <p:grpSp>
          <p:nvGrpSpPr>
            <p:cNvPr id="726" name="Group 1547"/>
            <p:cNvGrpSpPr>
              <a:grpSpLocks/>
            </p:cNvGrpSpPr>
            <p:nvPr/>
          </p:nvGrpSpPr>
          <p:grpSpPr bwMode="auto">
            <a:xfrm>
              <a:off x="364" y="4470"/>
              <a:ext cx="505" cy="1428"/>
              <a:chOff x="623" y="588"/>
              <a:chExt cx="1824" cy="5736"/>
            </a:xfrm>
          </p:grpSpPr>
          <p:grpSp>
            <p:nvGrpSpPr>
              <p:cNvPr id="762" name="Group 1548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786" name="Oval 1549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1550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63" name="Rectangle 1551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AutoShape 1552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AutoShape 1553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AutoShape 1554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1555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Oval 1556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Oval 1557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70" name="Group 1558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771" name="Oval 1559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72" name="Group 1560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4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5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3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Line 1565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Arc 1566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Freeform 1568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Line 15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81" name="Group 1571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2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3" name="Oval 1573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27" name="Group 1610"/>
            <p:cNvGrpSpPr>
              <a:grpSpLocks/>
            </p:cNvGrpSpPr>
            <p:nvPr/>
          </p:nvGrpSpPr>
          <p:grpSpPr bwMode="auto">
            <a:xfrm>
              <a:off x="284" y="4650"/>
              <a:ext cx="326" cy="502"/>
              <a:chOff x="284" y="4650"/>
              <a:chExt cx="326" cy="502"/>
            </a:xfrm>
          </p:grpSpPr>
          <p:sp>
            <p:nvSpPr>
              <p:cNvPr id="739" name="AutoShape 1575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AutoShape 1576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Oval 1577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AutoShape 157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AutoShape 158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Oval 158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5" name="Group 158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760" name="Oval 158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158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46" name="Group 158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758" name="Oval 158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158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7" name="AutoShape 158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8" name="Group 158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75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49" name="Group 159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75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Rectangle 159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Rectangle 159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Rectangle 159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28" name="Group 1599"/>
            <p:cNvGrpSpPr>
              <a:grpSpLocks/>
            </p:cNvGrpSpPr>
            <p:nvPr/>
          </p:nvGrpSpPr>
          <p:grpSpPr bwMode="auto">
            <a:xfrm>
              <a:off x="444" y="4181"/>
              <a:ext cx="374" cy="416"/>
              <a:chOff x="3843" y="315"/>
              <a:chExt cx="1428" cy="1758"/>
            </a:xfrm>
          </p:grpSpPr>
          <p:sp>
            <p:nvSpPr>
              <p:cNvPr id="734" name="Oval 1600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AutoShape 1601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36" name="Group 1602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73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29" name="Group 1605"/>
            <p:cNvGrpSpPr>
              <a:grpSpLocks/>
            </p:cNvGrpSpPr>
            <p:nvPr/>
          </p:nvGrpSpPr>
          <p:grpSpPr bwMode="auto">
            <a:xfrm rot="900000">
              <a:off x="440" y="4468"/>
              <a:ext cx="420" cy="1435"/>
              <a:chOff x="2835" y="2359"/>
              <a:chExt cx="1120" cy="4228"/>
            </a:xfrm>
          </p:grpSpPr>
          <p:sp>
            <p:nvSpPr>
              <p:cNvPr id="730" name="Rectangle 160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AutoShape 160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Rectangle 160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AutoShape 160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88" name="Group 1779"/>
          <p:cNvGrpSpPr>
            <a:grpSpLocks/>
          </p:cNvGrpSpPr>
          <p:nvPr/>
        </p:nvGrpSpPr>
        <p:grpSpPr bwMode="auto">
          <a:xfrm>
            <a:off x="498414" y="1728794"/>
            <a:ext cx="887412" cy="2519362"/>
            <a:chOff x="1498" y="4258"/>
            <a:chExt cx="559" cy="1587"/>
          </a:xfrm>
        </p:grpSpPr>
        <p:grpSp>
          <p:nvGrpSpPr>
            <p:cNvPr id="789" name="Group 1611"/>
            <p:cNvGrpSpPr>
              <a:grpSpLocks noChangeAspect="1"/>
            </p:cNvGrpSpPr>
            <p:nvPr/>
          </p:nvGrpSpPr>
          <p:grpSpPr bwMode="auto">
            <a:xfrm>
              <a:off x="1534" y="4257"/>
              <a:ext cx="523" cy="1578"/>
              <a:chOff x="623" y="588"/>
              <a:chExt cx="1824" cy="5736"/>
            </a:xfrm>
          </p:grpSpPr>
          <p:grpSp>
            <p:nvGrpSpPr>
              <p:cNvPr id="814" name="Group 161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838" name="Oval 1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5" name="Rectangle 161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AutoShape 161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AutoShape 161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AutoShape 161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AutoShape 161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Oval 162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Oval 162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22" name="Group 162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823" name="Oval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24" name="Group 162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6" name="Oval 1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Oval 1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" name="Line 1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Line 16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Line 162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Arc 163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AutoShape 16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163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Line 1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Line 16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33" name="Group 163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4" name="Oval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Oval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90" name="Group 1705"/>
            <p:cNvGrpSpPr>
              <a:grpSpLocks/>
            </p:cNvGrpSpPr>
            <p:nvPr/>
          </p:nvGrpSpPr>
          <p:grpSpPr bwMode="auto">
            <a:xfrm>
              <a:off x="1498" y="4519"/>
              <a:ext cx="326" cy="502"/>
              <a:chOff x="284" y="4650"/>
              <a:chExt cx="326" cy="502"/>
            </a:xfrm>
          </p:grpSpPr>
          <p:sp>
            <p:nvSpPr>
              <p:cNvPr id="791" name="AutoShape 1706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AutoShape 1707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Oval 1708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170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171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Oval 171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97" name="Group 171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12" name="Oval 171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171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8" name="Group 171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10" name="Oval 171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171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99" name="AutoShape 171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0" name="Group 171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06" name="Rectangle 172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Rectangle 172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Rectangle 172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01" name="Group 172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02" name="Rectangle 172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Rectangle 172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Rectangle 172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Rectangle 172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40" name="Group 1778"/>
          <p:cNvGrpSpPr>
            <a:grpSpLocks/>
          </p:cNvGrpSpPr>
          <p:nvPr/>
        </p:nvGrpSpPr>
        <p:grpSpPr bwMode="auto">
          <a:xfrm>
            <a:off x="2090710" y="4646621"/>
            <a:ext cx="890588" cy="2519362"/>
            <a:chOff x="2650" y="4314"/>
            <a:chExt cx="561" cy="1587"/>
          </a:xfrm>
        </p:grpSpPr>
        <p:grpSp>
          <p:nvGrpSpPr>
            <p:cNvPr id="841" name="Group 1638"/>
            <p:cNvGrpSpPr>
              <a:grpSpLocks noChangeAspect="1"/>
            </p:cNvGrpSpPr>
            <p:nvPr/>
          </p:nvGrpSpPr>
          <p:grpSpPr bwMode="auto">
            <a:xfrm>
              <a:off x="2682" y="4313"/>
              <a:ext cx="532" cy="1587"/>
              <a:chOff x="1365" y="3416"/>
              <a:chExt cx="720" cy="2268"/>
            </a:xfrm>
          </p:grpSpPr>
          <p:grpSp>
            <p:nvGrpSpPr>
              <p:cNvPr id="866" name="Group 1639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872" name="Group 1640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896" name="Oval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Oval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3" name="Rectangle 16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AutoShape 16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AutoShape 1645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AutoShape 164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AutoShape 1647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Oval 1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Oval 1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80" name="Group 1650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881" name="Oval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882" name="Group 16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4" name="Oval 1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5" name="Oval 1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883" name="Line 16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4" name="Line 16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5" name="Line 16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6" name="Arc 165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7" name="AutoShap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1660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16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16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891" name="Group 16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2" name="Oval 16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3" name="Oval 1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867" name="Group 1666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868" name="Rectangle 16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AutoShape 16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Rectangle 16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AutoShape 16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42" name="Group 1729"/>
            <p:cNvGrpSpPr>
              <a:grpSpLocks/>
            </p:cNvGrpSpPr>
            <p:nvPr/>
          </p:nvGrpSpPr>
          <p:grpSpPr bwMode="auto">
            <a:xfrm>
              <a:off x="2650" y="4581"/>
              <a:ext cx="326" cy="502"/>
              <a:chOff x="284" y="4650"/>
              <a:chExt cx="326" cy="502"/>
            </a:xfrm>
          </p:grpSpPr>
          <p:sp>
            <p:nvSpPr>
              <p:cNvPr id="843" name="AutoShape 1730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1731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Oval 1732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1733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1734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Oval 1735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9" name="Group 1736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64" name="Oval 1737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Oval 1738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0" name="Group 1739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62" name="Oval 1740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Oval 1741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51" name="AutoShape 1742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52" name="Group 1743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5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3" name="Group 1748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54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Rectangle 17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98" name="Group 1777"/>
          <p:cNvGrpSpPr>
            <a:grpSpLocks/>
          </p:cNvGrpSpPr>
          <p:nvPr/>
        </p:nvGrpSpPr>
        <p:grpSpPr bwMode="auto">
          <a:xfrm>
            <a:off x="8531274" y="4430721"/>
            <a:ext cx="882650" cy="2735262"/>
            <a:chOff x="3888" y="4161"/>
            <a:chExt cx="556" cy="1723"/>
          </a:xfrm>
        </p:grpSpPr>
        <p:grpSp>
          <p:nvGrpSpPr>
            <p:cNvPr id="899" name="Group 1671"/>
            <p:cNvGrpSpPr>
              <a:grpSpLocks/>
            </p:cNvGrpSpPr>
            <p:nvPr/>
          </p:nvGrpSpPr>
          <p:grpSpPr bwMode="auto">
            <a:xfrm>
              <a:off x="3939" y="4161"/>
              <a:ext cx="505" cy="1720"/>
              <a:chOff x="453" y="6381"/>
              <a:chExt cx="720" cy="2716"/>
            </a:xfrm>
          </p:grpSpPr>
          <p:grpSp>
            <p:nvGrpSpPr>
              <p:cNvPr id="924" name="Group 1672"/>
              <p:cNvGrpSpPr>
                <a:grpSpLocks/>
              </p:cNvGrpSpPr>
              <p:nvPr/>
            </p:nvGrpSpPr>
            <p:grpSpPr bwMode="auto">
              <a:xfrm>
                <a:off x="453" y="6837"/>
                <a:ext cx="720" cy="2260"/>
                <a:chOff x="623" y="588"/>
                <a:chExt cx="1824" cy="5736"/>
              </a:xfrm>
            </p:grpSpPr>
            <p:grpSp>
              <p:nvGrpSpPr>
                <p:cNvPr id="931" name="Group 167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955" name="Oval 167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Oval 167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3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3" name="AutoShape 167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4" name="AutoShape 167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5" name="AutoShape 167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6" name="AutoShape 168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7" name="Oval 168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8" name="Oval 168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39" name="Group 168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940" name="Oval 168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41" name="Group 168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3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4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42" name="Line 16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1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5" name="Arc 169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AutoShap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169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16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50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1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2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25" name="Group 1699"/>
              <p:cNvGrpSpPr>
                <a:grpSpLocks/>
              </p:cNvGrpSpPr>
              <p:nvPr/>
            </p:nvGrpSpPr>
            <p:grpSpPr bwMode="auto">
              <a:xfrm>
                <a:off x="567" y="6381"/>
                <a:ext cx="533" cy="658"/>
                <a:chOff x="3843" y="315"/>
                <a:chExt cx="1428" cy="1758"/>
              </a:xfrm>
            </p:grpSpPr>
            <p:sp>
              <p:nvSpPr>
                <p:cNvPr id="926" name="Oval 170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7" name="AutoShape 170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8" name="Group 170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929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00" name="Group 1753"/>
            <p:cNvGrpSpPr>
              <a:grpSpLocks/>
            </p:cNvGrpSpPr>
            <p:nvPr/>
          </p:nvGrpSpPr>
          <p:grpSpPr bwMode="auto">
            <a:xfrm>
              <a:off x="3888" y="4634"/>
              <a:ext cx="326" cy="502"/>
              <a:chOff x="284" y="4650"/>
              <a:chExt cx="326" cy="502"/>
            </a:xfrm>
          </p:grpSpPr>
          <p:sp>
            <p:nvSpPr>
              <p:cNvPr id="901" name="AutoShape 1754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AutoShape 1755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Oval 1756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AutoShape 1757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AutoShape 1758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Oval 1759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7" name="Group 1760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922" name="Oval 1761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" name="Oval 1762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08" name="Group 1763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920" name="Oval 1764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" name="Oval 1765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9" name="AutoShape 1766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10" name="Group 1767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916" name="Rectangle 1768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" name="Rectangle 1770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" name="Rectangle 1771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1" name="Group 1772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912" name="Rectangle 1773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4" name="Rectangle 1775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5" name="Rectangle 1776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57" name="Group 1364"/>
          <p:cNvGrpSpPr>
            <a:grpSpLocks noChangeAspect="1"/>
          </p:cNvGrpSpPr>
          <p:nvPr/>
        </p:nvGrpSpPr>
        <p:grpSpPr bwMode="auto">
          <a:xfrm>
            <a:off x="5427669" y="4646620"/>
            <a:ext cx="830263" cy="2519363"/>
            <a:chOff x="623" y="588"/>
            <a:chExt cx="1824" cy="5736"/>
          </a:xfrm>
        </p:grpSpPr>
        <p:grpSp>
          <p:nvGrpSpPr>
            <p:cNvPr id="958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9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59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66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967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8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980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1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69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77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978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9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n’a pas de balai, mais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un chapeau et une chouette blanche.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493E-6 3.33333E-6 L 4.30493E-6 0.06083 C 4.30493E-6 0.08833 -0.06791 0.12208 -0.123 0.12208 L -0.24584 0.12208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8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P3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2104986" y="1728794"/>
            <a:ext cx="842963" cy="2519362"/>
            <a:chOff x="1365" y="3417"/>
            <a:chExt cx="720" cy="2268"/>
          </a:xfrm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0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413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398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11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00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09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6" y="3416"/>
              <a:ext cx="600" cy="2268"/>
              <a:chOff x="2835" y="2359"/>
              <a:chExt cx="1120" cy="4228"/>
            </a:xfrm>
          </p:grpSpPr>
          <p:sp>
            <p:nvSpPr>
              <p:cNvPr id="381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6924702" y="4646620"/>
            <a:ext cx="879475" cy="2519363"/>
            <a:chOff x="4272" y="3417"/>
            <a:chExt cx="834" cy="2268"/>
          </a:xfrm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6"/>
              <a:ext cx="720" cy="2268"/>
              <a:chOff x="1365" y="3416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472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9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57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70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59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6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9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444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7" y="3702"/>
              <a:ext cx="466" cy="794"/>
              <a:chOff x="5523" y="2723"/>
              <a:chExt cx="980" cy="1736"/>
            </a:xfrm>
          </p:grpSpPr>
          <p:sp>
            <p:nvSpPr>
              <p:cNvPr id="418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432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4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38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7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428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424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/>
          </p:cNvGrpSpPr>
          <p:nvPr/>
        </p:nvGrpSpPr>
        <p:grpSpPr bwMode="auto">
          <a:xfrm>
            <a:off x="607953" y="4430721"/>
            <a:ext cx="800100" cy="2735262"/>
            <a:chOff x="1479" y="6381"/>
            <a:chExt cx="720" cy="2724"/>
          </a:xfrm>
        </p:grpSpPr>
        <p:grpSp>
          <p:nvGrpSpPr>
            <p:cNvPr id="24" name="Group 1261"/>
            <p:cNvGrpSpPr>
              <a:grpSpLocks/>
            </p:cNvGrpSpPr>
            <p:nvPr/>
          </p:nvGrpSpPr>
          <p:grpSpPr bwMode="auto">
            <a:xfrm>
              <a:off x="1479" y="6381"/>
              <a:ext cx="720" cy="2716"/>
              <a:chOff x="1479" y="6381"/>
              <a:chExt cx="720" cy="2716"/>
            </a:xfrm>
          </p:grpSpPr>
          <p:grpSp>
            <p:nvGrpSpPr>
              <p:cNvPr id="25" name="Group 1262"/>
              <p:cNvGrpSpPr>
                <a:grpSpLocks/>
              </p:cNvGrpSpPr>
              <p:nvPr/>
            </p:nvGrpSpPr>
            <p:grpSpPr bwMode="auto">
              <a:xfrm>
                <a:off x="1479" y="6837"/>
                <a:ext cx="720" cy="2260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512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AutoShape 126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AutoShape 126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AutoShape 126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27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Oval 127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97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10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1" name="Oval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99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1" name="Line 128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Arc 128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AutoShape 128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28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Line 1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Line 1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08" name="Oval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9" name="Oval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/>
              </p:cNvGrpSpPr>
              <p:nvPr/>
            </p:nvGrpSpPr>
            <p:grpSpPr bwMode="auto">
              <a:xfrm>
                <a:off x="1593" y="6381"/>
                <a:ext cx="533" cy="658"/>
                <a:chOff x="3843" y="315"/>
                <a:chExt cx="1428" cy="1758"/>
              </a:xfrm>
            </p:grpSpPr>
            <p:sp>
              <p:nvSpPr>
                <p:cNvPr id="483" name="Oval 129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AutoShape 129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48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36" name="Group 1295"/>
            <p:cNvGrpSpPr>
              <a:grpSpLocks/>
            </p:cNvGrpSpPr>
            <p:nvPr/>
          </p:nvGrpSpPr>
          <p:grpSpPr bwMode="auto">
            <a:xfrm rot="900000">
              <a:off x="1590" y="6836"/>
              <a:ext cx="600" cy="2268"/>
              <a:chOff x="2835" y="2359"/>
              <a:chExt cx="1120" cy="4228"/>
            </a:xfrm>
          </p:grpSpPr>
          <p:sp>
            <p:nvSpPr>
              <p:cNvPr id="477" name="Rectangle 129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AutoShape 129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Rectangle 129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AutoShape 129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45" name="Group 1300"/>
          <p:cNvGrpSpPr>
            <a:grpSpLocks/>
          </p:cNvGrpSpPr>
          <p:nvPr/>
        </p:nvGrpSpPr>
        <p:grpSpPr bwMode="auto">
          <a:xfrm>
            <a:off x="3675045" y="1512893"/>
            <a:ext cx="928687" cy="2735263"/>
            <a:chOff x="4386" y="6381"/>
            <a:chExt cx="834" cy="2724"/>
          </a:xfrm>
        </p:grpSpPr>
        <p:grpSp>
          <p:nvGrpSpPr>
            <p:cNvPr id="746" name="Group 1301"/>
            <p:cNvGrpSpPr>
              <a:grpSpLocks/>
            </p:cNvGrpSpPr>
            <p:nvPr/>
          </p:nvGrpSpPr>
          <p:grpSpPr bwMode="auto">
            <a:xfrm>
              <a:off x="4500" y="6837"/>
              <a:ext cx="720" cy="2260"/>
              <a:chOff x="623" y="588"/>
              <a:chExt cx="1824" cy="5736"/>
            </a:xfrm>
          </p:grpSpPr>
          <p:grpSp>
            <p:nvGrpSpPr>
              <p:cNvPr id="748" name="Group 1302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576" name="Oval 1303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Oval 1304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" name="Rectangle 1305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AutoShape 1306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AutoShape 1307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AutoShape 1308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AutoShape 1309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Oval 1310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Oval 1311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9" name="Group 1312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561" name="Oval 1313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62" name="Group 1314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4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6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Line 1319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Arc 1320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AutoShape 1321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1322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Line 1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70" name="Group 1325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2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72" name="Group 1328"/>
            <p:cNvGrpSpPr>
              <a:grpSpLocks/>
            </p:cNvGrpSpPr>
            <p:nvPr/>
          </p:nvGrpSpPr>
          <p:grpSpPr bwMode="auto">
            <a:xfrm>
              <a:off x="4391" y="7122"/>
              <a:ext cx="466" cy="794"/>
              <a:chOff x="5523" y="2723"/>
              <a:chExt cx="980" cy="1736"/>
            </a:xfrm>
          </p:grpSpPr>
          <p:sp>
            <p:nvSpPr>
              <p:cNvPr id="528" name="AutoShape 1329"/>
              <p:cNvSpPr>
                <a:spLocks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AutoShape 1330"/>
              <p:cNvSpPr>
                <a:spLocks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Oval 1331"/>
              <p:cNvSpPr>
                <a:spLocks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81" name="Group 1332"/>
              <p:cNvGrpSpPr>
                <a:grpSpLocks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42" name="AutoShape 1333"/>
                <p:cNvSpPr>
                  <a:spLocks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335"/>
                <p:cNvSpPr>
                  <a:spLocks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88" name="Group 1336"/>
                <p:cNvGrpSpPr>
                  <a:grpSpLocks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50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89" name="Group 1339"/>
                <p:cNvGrpSpPr>
                  <a:grpSpLocks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4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47" name="AutoShape 1342"/>
                <p:cNvSpPr>
                  <a:spLocks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0" name="Group 1343"/>
              <p:cNvGrpSpPr>
                <a:grpSpLocks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38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7" name="Group 1348"/>
              <p:cNvGrpSpPr>
                <a:grpSpLocks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34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98" name="Group 1353"/>
            <p:cNvGrpSpPr>
              <a:grpSpLocks/>
            </p:cNvGrpSpPr>
            <p:nvPr/>
          </p:nvGrpSpPr>
          <p:grpSpPr bwMode="auto">
            <a:xfrm>
              <a:off x="4614" y="6381"/>
              <a:ext cx="533" cy="658"/>
              <a:chOff x="3843" y="315"/>
              <a:chExt cx="1428" cy="1758"/>
            </a:xfrm>
          </p:grpSpPr>
          <p:sp>
            <p:nvSpPr>
              <p:cNvPr id="523" name="Oval 1354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AutoShape 1355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0" name="Group 1356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526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Rectangle 1358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1" name="Group 1359"/>
            <p:cNvGrpSpPr>
              <a:grpSpLocks/>
            </p:cNvGrpSpPr>
            <p:nvPr/>
          </p:nvGrpSpPr>
          <p:grpSpPr bwMode="auto">
            <a:xfrm rot="900000">
              <a:off x="4611" y="6836"/>
              <a:ext cx="600" cy="2268"/>
              <a:chOff x="2835" y="2359"/>
              <a:chExt cx="1120" cy="4228"/>
            </a:xfrm>
          </p:grpSpPr>
          <p:sp>
            <p:nvSpPr>
              <p:cNvPr id="519" name="Rectangle 1360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AutoShape 1361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Rectangle 1362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AutoShape 1363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14" name="Group 1391"/>
          <p:cNvGrpSpPr>
            <a:grpSpLocks noChangeAspect="1"/>
          </p:cNvGrpSpPr>
          <p:nvPr/>
        </p:nvGrpSpPr>
        <p:grpSpPr bwMode="auto">
          <a:xfrm>
            <a:off x="8494761" y="1728794"/>
            <a:ext cx="892175" cy="2519362"/>
            <a:chOff x="3246" y="3417"/>
            <a:chExt cx="834" cy="2265"/>
          </a:xfrm>
        </p:grpSpPr>
        <p:grpSp>
          <p:nvGrpSpPr>
            <p:cNvPr id="82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0"/>
              <a:chOff x="623" y="588"/>
              <a:chExt cx="1824" cy="5736"/>
            </a:xfrm>
          </p:grpSpPr>
          <p:grpSp>
            <p:nvGrpSpPr>
              <p:cNvPr id="824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29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06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3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14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0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7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6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1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5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42" name="Group 1419"/>
            <p:cNvGrpSpPr>
              <a:grpSpLocks noChangeAspect="1"/>
            </p:cNvGrpSpPr>
            <p:nvPr/>
          </p:nvGrpSpPr>
          <p:grpSpPr bwMode="auto">
            <a:xfrm>
              <a:off x="3251" y="3702"/>
              <a:ext cx="466" cy="794"/>
              <a:chOff x="5523" y="2723"/>
              <a:chExt cx="980" cy="1736"/>
            </a:xfrm>
          </p:grpSpPr>
          <p:sp>
            <p:nvSpPr>
              <p:cNvPr id="581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9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95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50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3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52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1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0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3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9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66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87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67" name="Group 1444"/>
          <p:cNvGrpSpPr>
            <a:grpSpLocks/>
          </p:cNvGrpSpPr>
          <p:nvPr/>
        </p:nvGrpSpPr>
        <p:grpSpPr bwMode="auto">
          <a:xfrm>
            <a:off x="5391156" y="1512893"/>
            <a:ext cx="801687" cy="2735263"/>
            <a:chOff x="453" y="6381"/>
            <a:chExt cx="720" cy="2721"/>
          </a:xfrm>
        </p:grpSpPr>
        <p:grpSp>
          <p:nvGrpSpPr>
            <p:cNvPr id="872" name="Group 1445"/>
            <p:cNvGrpSpPr>
              <a:grpSpLocks/>
            </p:cNvGrpSpPr>
            <p:nvPr/>
          </p:nvGrpSpPr>
          <p:grpSpPr bwMode="auto">
            <a:xfrm>
              <a:off x="453" y="6837"/>
              <a:ext cx="720" cy="2260"/>
              <a:chOff x="623" y="588"/>
              <a:chExt cx="1824" cy="5736"/>
            </a:xfrm>
          </p:grpSpPr>
          <p:grpSp>
            <p:nvGrpSpPr>
              <p:cNvPr id="880" name="Group 1446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63" name="Oval 1447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448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0" name="Rectangle 1449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AutoShape 1450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AutoShape 1451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AutoShape 1452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AutoShape 1453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Oval 1454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Oval 1455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82" name="Group 1456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48" name="Oval 1457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1" name="Group 1458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61" name="Oval 145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Oval 146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0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Line 1463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Arc 1464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466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Line 1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8" name="Group 1469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59" name="Oval 1470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471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99" name="Group 1472"/>
            <p:cNvGrpSpPr>
              <a:grpSpLocks/>
            </p:cNvGrpSpPr>
            <p:nvPr/>
          </p:nvGrpSpPr>
          <p:grpSpPr bwMode="auto">
            <a:xfrm>
              <a:off x="567" y="6381"/>
              <a:ext cx="533" cy="658"/>
              <a:chOff x="3843" y="315"/>
              <a:chExt cx="1428" cy="1758"/>
            </a:xfrm>
          </p:grpSpPr>
          <p:sp>
            <p:nvSpPr>
              <p:cNvPr id="634" name="Oval 147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AutoShape 147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0" name="Group 147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37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07" name="Group 1478"/>
          <p:cNvGrpSpPr>
            <a:grpSpLocks/>
          </p:cNvGrpSpPr>
          <p:nvPr/>
        </p:nvGrpSpPr>
        <p:grpSpPr bwMode="auto">
          <a:xfrm>
            <a:off x="6924702" y="1512894"/>
            <a:ext cx="931862" cy="2735262"/>
            <a:chOff x="3360" y="6381"/>
            <a:chExt cx="834" cy="2721"/>
          </a:xfrm>
        </p:grpSpPr>
        <p:grpSp>
          <p:nvGrpSpPr>
            <p:cNvPr id="908" name="Group 1479"/>
            <p:cNvGrpSpPr>
              <a:grpSpLocks/>
            </p:cNvGrpSpPr>
            <p:nvPr/>
          </p:nvGrpSpPr>
          <p:grpSpPr bwMode="auto">
            <a:xfrm>
              <a:off x="3365" y="6837"/>
              <a:ext cx="829" cy="2260"/>
              <a:chOff x="3251" y="3417"/>
              <a:chExt cx="829" cy="2260"/>
            </a:xfrm>
          </p:grpSpPr>
          <p:grpSp>
            <p:nvGrpSpPr>
              <p:cNvPr id="910" name="Group 1480"/>
              <p:cNvGrpSpPr>
                <a:grpSpLocks/>
              </p:cNvGrpSpPr>
              <p:nvPr/>
            </p:nvGrpSpPr>
            <p:grpSpPr bwMode="auto">
              <a:xfrm>
                <a:off x="3360" y="3417"/>
                <a:ext cx="720" cy="2260"/>
                <a:chOff x="623" y="588"/>
                <a:chExt cx="1824" cy="5736"/>
              </a:xfrm>
            </p:grpSpPr>
            <p:grpSp>
              <p:nvGrpSpPr>
                <p:cNvPr id="911" name="Group 1481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723" name="Oval 1482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483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00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AutoShape 1485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AutoShape 1487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Oval 1489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490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4" name="Group 1491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708" name="Oval 1492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5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21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2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710" name="Line 1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1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Line 1498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Arc 1499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AutoShape 1500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501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1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8" name="Group 1504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19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31" name="Group 1507"/>
              <p:cNvGrpSpPr>
                <a:grpSpLocks/>
              </p:cNvGrpSpPr>
              <p:nvPr/>
            </p:nvGrpSpPr>
            <p:grpSpPr bwMode="auto">
              <a:xfrm>
                <a:off x="3251" y="3702"/>
                <a:ext cx="466" cy="794"/>
                <a:chOff x="5523" y="2723"/>
                <a:chExt cx="980" cy="1736"/>
              </a:xfrm>
            </p:grpSpPr>
            <p:sp>
              <p:nvSpPr>
                <p:cNvPr id="67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AutoShape 1509"/>
                <p:cNvSpPr>
                  <a:spLocks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1510"/>
                <p:cNvSpPr>
                  <a:spLocks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39" name="Group 1511"/>
                <p:cNvGrpSpPr>
                  <a:grpSpLocks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689" name="AutoShape 1512"/>
                  <p:cNvSpPr>
                    <a:spLocks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AutoShape 1513"/>
                  <p:cNvSpPr>
                    <a:spLocks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41" name="Group 1515"/>
                  <p:cNvGrpSpPr>
                    <a:grpSpLocks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9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5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6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94" name="AutoShape 1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7" name="Group 1522"/>
                <p:cNvGrpSpPr>
                  <a:grpSpLocks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8" name="Group 1527"/>
                <p:cNvGrpSpPr>
                  <a:grpSpLocks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1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66" name="Group 1532"/>
            <p:cNvGrpSpPr>
              <a:grpSpLocks/>
            </p:cNvGrpSpPr>
            <p:nvPr/>
          </p:nvGrpSpPr>
          <p:grpSpPr bwMode="auto">
            <a:xfrm>
              <a:off x="3588" y="6381"/>
              <a:ext cx="533" cy="658"/>
              <a:chOff x="3843" y="315"/>
              <a:chExt cx="1428" cy="1758"/>
            </a:xfrm>
          </p:grpSpPr>
          <p:sp>
            <p:nvSpPr>
              <p:cNvPr id="668" name="Oval 153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AutoShape 153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8" name="Group 153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71" name="Rectangle 153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Rectangle 153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77" name="Group 1780"/>
          <p:cNvGrpSpPr>
            <a:grpSpLocks/>
          </p:cNvGrpSpPr>
          <p:nvPr/>
        </p:nvGrpSpPr>
        <p:grpSpPr bwMode="auto">
          <a:xfrm>
            <a:off x="3638532" y="4430721"/>
            <a:ext cx="928688" cy="2735262"/>
            <a:chOff x="284" y="4181"/>
            <a:chExt cx="585" cy="1723"/>
          </a:xfrm>
        </p:grpSpPr>
        <p:grpSp>
          <p:nvGrpSpPr>
            <p:cNvPr id="984" name="Group 1547"/>
            <p:cNvGrpSpPr>
              <a:grpSpLocks/>
            </p:cNvGrpSpPr>
            <p:nvPr/>
          </p:nvGrpSpPr>
          <p:grpSpPr bwMode="auto">
            <a:xfrm>
              <a:off x="364" y="4470"/>
              <a:ext cx="505" cy="1428"/>
              <a:chOff x="623" y="588"/>
              <a:chExt cx="1824" cy="5736"/>
            </a:xfrm>
          </p:grpSpPr>
          <p:grpSp>
            <p:nvGrpSpPr>
              <p:cNvPr id="985" name="Group 1548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786" name="Oval 1549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1550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63" name="Rectangle 1551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AutoShape 1552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AutoShape 1553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AutoShape 1554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1555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Oval 1556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Oval 1557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86" name="Group 1558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771" name="Oval 1559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7" name="Group 1560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4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5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3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Line 1565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Arc 1566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Freeform 1568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Line 15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8" name="Group 1571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2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3" name="Oval 1573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89" name="Group 1610"/>
            <p:cNvGrpSpPr>
              <a:grpSpLocks/>
            </p:cNvGrpSpPr>
            <p:nvPr/>
          </p:nvGrpSpPr>
          <p:grpSpPr bwMode="auto">
            <a:xfrm>
              <a:off x="284" y="4650"/>
              <a:ext cx="326" cy="502"/>
              <a:chOff x="284" y="4650"/>
              <a:chExt cx="326" cy="502"/>
            </a:xfrm>
          </p:grpSpPr>
          <p:sp>
            <p:nvSpPr>
              <p:cNvPr id="739" name="AutoShape 1575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AutoShape 1576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Oval 1577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AutoShape 157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AutoShape 158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Oval 158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90" name="Group 158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760" name="Oval 158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158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91" name="Group 158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758" name="Oval 158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158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7" name="AutoShape 158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2" name="Group 158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75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3" name="Group 159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75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Rectangle 159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Rectangle 159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Rectangle 159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4" name="Group 1599"/>
            <p:cNvGrpSpPr>
              <a:grpSpLocks/>
            </p:cNvGrpSpPr>
            <p:nvPr/>
          </p:nvGrpSpPr>
          <p:grpSpPr bwMode="auto">
            <a:xfrm>
              <a:off x="444" y="4181"/>
              <a:ext cx="374" cy="416"/>
              <a:chOff x="3843" y="315"/>
              <a:chExt cx="1428" cy="1758"/>
            </a:xfrm>
          </p:grpSpPr>
          <p:sp>
            <p:nvSpPr>
              <p:cNvPr id="734" name="Oval 1600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AutoShape 1601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5" name="Group 1602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73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6" name="Group 1605"/>
            <p:cNvGrpSpPr>
              <a:grpSpLocks/>
            </p:cNvGrpSpPr>
            <p:nvPr/>
          </p:nvGrpSpPr>
          <p:grpSpPr bwMode="auto">
            <a:xfrm rot="900000">
              <a:off x="440" y="4468"/>
              <a:ext cx="420" cy="1435"/>
              <a:chOff x="2835" y="2359"/>
              <a:chExt cx="1120" cy="4228"/>
            </a:xfrm>
          </p:grpSpPr>
          <p:sp>
            <p:nvSpPr>
              <p:cNvPr id="730" name="Rectangle 160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AutoShape 160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Rectangle 160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AutoShape 160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57" name="Group 1779"/>
          <p:cNvGrpSpPr>
            <a:grpSpLocks/>
          </p:cNvGrpSpPr>
          <p:nvPr/>
        </p:nvGrpSpPr>
        <p:grpSpPr bwMode="auto">
          <a:xfrm>
            <a:off x="498414" y="1728794"/>
            <a:ext cx="887412" cy="2519362"/>
            <a:chOff x="1498" y="4258"/>
            <a:chExt cx="559" cy="1587"/>
          </a:xfrm>
        </p:grpSpPr>
        <p:grpSp>
          <p:nvGrpSpPr>
            <p:cNvPr id="358" name="Group 1611"/>
            <p:cNvGrpSpPr>
              <a:grpSpLocks noChangeAspect="1"/>
            </p:cNvGrpSpPr>
            <p:nvPr/>
          </p:nvGrpSpPr>
          <p:grpSpPr bwMode="auto">
            <a:xfrm>
              <a:off x="1534" y="4257"/>
              <a:ext cx="523" cy="1578"/>
              <a:chOff x="623" y="588"/>
              <a:chExt cx="1824" cy="5736"/>
            </a:xfrm>
          </p:grpSpPr>
          <p:grpSp>
            <p:nvGrpSpPr>
              <p:cNvPr id="359" name="Group 161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838" name="Oval 1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5" name="Rectangle 161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AutoShape 161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AutoShape 161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AutoShape 161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AutoShape 161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Oval 162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Oval 162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0" name="Group 162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823" name="Oval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1" name="Group 162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6" name="Oval 1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Oval 1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" name="Line 1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Line 16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Line 162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Arc 163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AutoShape 16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163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Line 1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Line 16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2" name="Group 163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4" name="Oval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Oval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363" name="Group 1705"/>
            <p:cNvGrpSpPr>
              <a:grpSpLocks/>
            </p:cNvGrpSpPr>
            <p:nvPr/>
          </p:nvGrpSpPr>
          <p:grpSpPr bwMode="auto">
            <a:xfrm>
              <a:off x="1498" y="4519"/>
              <a:ext cx="326" cy="502"/>
              <a:chOff x="284" y="4650"/>
              <a:chExt cx="326" cy="502"/>
            </a:xfrm>
          </p:grpSpPr>
          <p:sp>
            <p:nvSpPr>
              <p:cNvPr id="791" name="AutoShape 1706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AutoShape 1707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Oval 1708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170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171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Oval 171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" name="Group 171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12" name="Oval 171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171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5" name="Group 171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10" name="Oval 171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171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99" name="AutoShape 171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" name="Group 171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06" name="Rectangle 172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Rectangle 172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Rectangle 172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7" name="Group 172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02" name="Rectangle 172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Rectangle 172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Rectangle 172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Rectangle 172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68" name="Group 1778"/>
          <p:cNvGrpSpPr>
            <a:grpSpLocks/>
          </p:cNvGrpSpPr>
          <p:nvPr/>
        </p:nvGrpSpPr>
        <p:grpSpPr bwMode="auto">
          <a:xfrm>
            <a:off x="2090710" y="4646621"/>
            <a:ext cx="890588" cy="2519362"/>
            <a:chOff x="2650" y="4314"/>
            <a:chExt cx="561" cy="1587"/>
          </a:xfrm>
        </p:grpSpPr>
        <p:grpSp>
          <p:nvGrpSpPr>
            <p:cNvPr id="369" name="Group 1638"/>
            <p:cNvGrpSpPr>
              <a:grpSpLocks noChangeAspect="1"/>
            </p:cNvGrpSpPr>
            <p:nvPr/>
          </p:nvGrpSpPr>
          <p:grpSpPr bwMode="auto">
            <a:xfrm>
              <a:off x="2682" y="4313"/>
              <a:ext cx="532" cy="1587"/>
              <a:chOff x="1365" y="3416"/>
              <a:chExt cx="720" cy="2268"/>
            </a:xfrm>
          </p:grpSpPr>
          <p:grpSp>
            <p:nvGrpSpPr>
              <p:cNvPr id="370" name="Group 1639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371" name="Group 1640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896" name="Oval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Oval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3" name="Rectangle 16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AutoShape 16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AutoShape 1645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AutoShape 164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AutoShape 1647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Oval 1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Oval 1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72" name="Group 1650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881" name="Oval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3" name="Group 16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4" name="Oval 1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5" name="Oval 1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883" name="Line 16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4" name="Line 16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5" name="Line 16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6" name="Arc 165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7" name="AutoShap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1660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16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16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4" name="Group 16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2" name="Oval 16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3" name="Oval 1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75" name="Group 1666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868" name="Rectangle 16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AutoShape 16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Rectangle 16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AutoShape 16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76" name="Group 1729"/>
            <p:cNvGrpSpPr>
              <a:grpSpLocks/>
            </p:cNvGrpSpPr>
            <p:nvPr/>
          </p:nvGrpSpPr>
          <p:grpSpPr bwMode="auto">
            <a:xfrm>
              <a:off x="2650" y="4581"/>
              <a:ext cx="326" cy="502"/>
              <a:chOff x="284" y="4650"/>
              <a:chExt cx="326" cy="502"/>
            </a:xfrm>
          </p:grpSpPr>
          <p:sp>
            <p:nvSpPr>
              <p:cNvPr id="843" name="AutoShape 1730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1731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Oval 1732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1733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1734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Oval 1735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" name="Group 1736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64" name="Oval 1737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Oval 1738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8" name="Group 1739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62" name="Oval 1740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Oval 1741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51" name="AutoShape 1742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" name="Group 1743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5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80" name="Group 1748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54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Rectangle 17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16" name="Group 1777"/>
          <p:cNvGrpSpPr>
            <a:grpSpLocks/>
          </p:cNvGrpSpPr>
          <p:nvPr/>
        </p:nvGrpSpPr>
        <p:grpSpPr bwMode="auto">
          <a:xfrm>
            <a:off x="8531274" y="4430721"/>
            <a:ext cx="882650" cy="2735262"/>
            <a:chOff x="3888" y="4161"/>
            <a:chExt cx="556" cy="1723"/>
          </a:xfrm>
        </p:grpSpPr>
        <p:grpSp>
          <p:nvGrpSpPr>
            <p:cNvPr id="9217" name="Group 1671"/>
            <p:cNvGrpSpPr>
              <a:grpSpLocks/>
            </p:cNvGrpSpPr>
            <p:nvPr/>
          </p:nvGrpSpPr>
          <p:grpSpPr bwMode="auto">
            <a:xfrm>
              <a:off x="3939" y="4161"/>
              <a:ext cx="505" cy="1720"/>
              <a:chOff x="453" y="6381"/>
              <a:chExt cx="720" cy="2716"/>
            </a:xfrm>
          </p:grpSpPr>
          <p:grpSp>
            <p:nvGrpSpPr>
              <p:cNvPr id="9220" name="Group 1672"/>
              <p:cNvGrpSpPr>
                <a:grpSpLocks/>
              </p:cNvGrpSpPr>
              <p:nvPr/>
            </p:nvGrpSpPr>
            <p:grpSpPr bwMode="auto">
              <a:xfrm>
                <a:off x="453" y="6837"/>
                <a:ext cx="720" cy="2260"/>
                <a:chOff x="623" y="588"/>
                <a:chExt cx="1824" cy="5736"/>
              </a:xfrm>
            </p:grpSpPr>
            <p:grpSp>
              <p:nvGrpSpPr>
                <p:cNvPr id="9221" name="Group 167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955" name="Oval 167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Oval 167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3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3" name="AutoShape 167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4" name="AutoShape 167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5" name="AutoShape 167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6" name="AutoShape 168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7" name="Oval 168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8" name="Oval 168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2" name="Group 168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940" name="Oval 168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3" name="Group 168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3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4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42" name="Line 16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1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5" name="Arc 169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AutoShap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169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16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4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1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2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225" name="Group 1699"/>
              <p:cNvGrpSpPr>
                <a:grpSpLocks/>
              </p:cNvGrpSpPr>
              <p:nvPr/>
            </p:nvGrpSpPr>
            <p:grpSpPr bwMode="auto">
              <a:xfrm>
                <a:off x="567" y="6381"/>
                <a:ext cx="533" cy="658"/>
                <a:chOff x="3843" y="315"/>
                <a:chExt cx="1428" cy="1758"/>
              </a:xfrm>
            </p:grpSpPr>
            <p:sp>
              <p:nvSpPr>
                <p:cNvPr id="926" name="Oval 170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7" name="AutoShape 170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6" name="Group 170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929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227" name="Group 1753"/>
            <p:cNvGrpSpPr>
              <a:grpSpLocks/>
            </p:cNvGrpSpPr>
            <p:nvPr/>
          </p:nvGrpSpPr>
          <p:grpSpPr bwMode="auto">
            <a:xfrm>
              <a:off x="3888" y="4634"/>
              <a:ext cx="326" cy="502"/>
              <a:chOff x="284" y="4650"/>
              <a:chExt cx="326" cy="502"/>
            </a:xfrm>
          </p:grpSpPr>
          <p:sp>
            <p:nvSpPr>
              <p:cNvPr id="901" name="AutoShape 1754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AutoShape 1755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Oval 1756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AutoShape 1757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AutoShape 1758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Oval 1759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28" name="Group 1760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922" name="Oval 1761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" name="Oval 1762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29" name="Group 1763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920" name="Oval 1764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" name="Oval 1765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9" name="AutoShape 1766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0" name="Group 1767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916" name="Rectangle 1768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" name="Rectangle 1770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" name="Rectangle 1771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31" name="Group 1772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912" name="Rectangle 1773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4" name="Rectangle 1775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5" name="Rectangle 1776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32" name="Group 1364"/>
          <p:cNvGrpSpPr>
            <a:grpSpLocks noChangeAspect="1"/>
          </p:cNvGrpSpPr>
          <p:nvPr/>
        </p:nvGrpSpPr>
        <p:grpSpPr bwMode="auto">
          <a:xfrm>
            <a:off x="5427669" y="4646620"/>
            <a:ext cx="830263" cy="2519363"/>
            <a:chOff x="623" y="588"/>
            <a:chExt cx="1824" cy="5736"/>
          </a:xfrm>
        </p:grpSpPr>
        <p:grpSp>
          <p:nvGrpSpPr>
            <p:cNvPr id="9233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9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59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34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967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5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980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1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69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6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978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9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un chapeau, un balai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et une chouette blanche.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445E-6 -6.16281E-7 L 4.57445E-6 0.061 C 4.57445E-6 0.08828 0.0226 0.12201 0.04103 0.12201 L 0.08222 0.12201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P8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2104986" y="1728794"/>
            <a:ext cx="842963" cy="2519362"/>
            <a:chOff x="1365" y="3417"/>
            <a:chExt cx="720" cy="2268"/>
          </a:xfrm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0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413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398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11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00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09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6" y="3416"/>
              <a:ext cx="600" cy="2268"/>
              <a:chOff x="2835" y="2359"/>
              <a:chExt cx="1120" cy="4228"/>
            </a:xfrm>
          </p:grpSpPr>
          <p:sp>
            <p:nvSpPr>
              <p:cNvPr id="381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6924702" y="4646620"/>
            <a:ext cx="879475" cy="2519363"/>
            <a:chOff x="4272" y="3417"/>
            <a:chExt cx="834" cy="2268"/>
          </a:xfrm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6"/>
              <a:ext cx="720" cy="2268"/>
              <a:chOff x="1365" y="3416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472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9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57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70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59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6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9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444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7" y="3702"/>
              <a:ext cx="466" cy="794"/>
              <a:chOff x="5523" y="2723"/>
              <a:chExt cx="980" cy="1736"/>
            </a:xfrm>
          </p:grpSpPr>
          <p:sp>
            <p:nvSpPr>
              <p:cNvPr id="418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432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4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38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7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428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424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/>
          </p:cNvGrpSpPr>
          <p:nvPr/>
        </p:nvGrpSpPr>
        <p:grpSpPr bwMode="auto">
          <a:xfrm>
            <a:off x="607953" y="4430721"/>
            <a:ext cx="800100" cy="2735262"/>
            <a:chOff x="1479" y="6381"/>
            <a:chExt cx="720" cy="2724"/>
          </a:xfrm>
        </p:grpSpPr>
        <p:grpSp>
          <p:nvGrpSpPr>
            <p:cNvPr id="24" name="Group 1261"/>
            <p:cNvGrpSpPr>
              <a:grpSpLocks/>
            </p:cNvGrpSpPr>
            <p:nvPr/>
          </p:nvGrpSpPr>
          <p:grpSpPr bwMode="auto">
            <a:xfrm>
              <a:off x="1479" y="6381"/>
              <a:ext cx="720" cy="2716"/>
              <a:chOff x="1479" y="6381"/>
              <a:chExt cx="720" cy="2716"/>
            </a:xfrm>
          </p:grpSpPr>
          <p:grpSp>
            <p:nvGrpSpPr>
              <p:cNvPr id="25" name="Group 1262"/>
              <p:cNvGrpSpPr>
                <a:grpSpLocks/>
              </p:cNvGrpSpPr>
              <p:nvPr/>
            </p:nvGrpSpPr>
            <p:grpSpPr bwMode="auto">
              <a:xfrm>
                <a:off x="1479" y="6837"/>
                <a:ext cx="720" cy="2260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512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AutoShape 126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AutoShape 126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AutoShape 126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27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Oval 127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97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10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1" name="Oval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99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1" name="Line 128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Arc 128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AutoShape 128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28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Line 1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Line 1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08" name="Oval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9" name="Oval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/>
              </p:cNvGrpSpPr>
              <p:nvPr/>
            </p:nvGrpSpPr>
            <p:grpSpPr bwMode="auto">
              <a:xfrm>
                <a:off x="1593" y="6381"/>
                <a:ext cx="533" cy="658"/>
                <a:chOff x="3843" y="315"/>
                <a:chExt cx="1428" cy="1758"/>
              </a:xfrm>
            </p:grpSpPr>
            <p:sp>
              <p:nvSpPr>
                <p:cNvPr id="483" name="Oval 129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AutoShape 129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48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36" name="Group 1295"/>
            <p:cNvGrpSpPr>
              <a:grpSpLocks/>
            </p:cNvGrpSpPr>
            <p:nvPr/>
          </p:nvGrpSpPr>
          <p:grpSpPr bwMode="auto">
            <a:xfrm rot="900000">
              <a:off x="1590" y="6836"/>
              <a:ext cx="600" cy="2268"/>
              <a:chOff x="2835" y="2359"/>
              <a:chExt cx="1120" cy="4228"/>
            </a:xfrm>
          </p:grpSpPr>
          <p:sp>
            <p:nvSpPr>
              <p:cNvPr id="477" name="Rectangle 129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AutoShape 129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Rectangle 129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AutoShape 129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45" name="Group 1300"/>
          <p:cNvGrpSpPr>
            <a:grpSpLocks/>
          </p:cNvGrpSpPr>
          <p:nvPr/>
        </p:nvGrpSpPr>
        <p:grpSpPr bwMode="auto">
          <a:xfrm>
            <a:off x="3675045" y="1512893"/>
            <a:ext cx="928687" cy="2735263"/>
            <a:chOff x="4386" y="6381"/>
            <a:chExt cx="834" cy="2724"/>
          </a:xfrm>
        </p:grpSpPr>
        <p:grpSp>
          <p:nvGrpSpPr>
            <p:cNvPr id="746" name="Group 1301"/>
            <p:cNvGrpSpPr>
              <a:grpSpLocks/>
            </p:cNvGrpSpPr>
            <p:nvPr/>
          </p:nvGrpSpPr>
          <p:grpSpPr bwMode="auto">
            <a:xfrm>
              <a:off x="4500" y="6837"/>
              <a:ext cx="720" cy="2260"/>
              <a:chOff x="623" y="588"/>
              <a:chExt cx="1824" cy="5736"/>
            </a:xfrm>
          </p:grpSpPr>
          <p:grpSp>
            <p:nvGrpSpPr>
              <p:cNvPr id="748" name="Group 1302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576" name="Oval 1303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Oval 1304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" name="Rectangle 1305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AutoShape 1306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AutoShape 1307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AutoShape 1308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AutoShape 1309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Oval 1310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Oval 1311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9" name="Group 1312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561" name="Oval 1313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62" name="Group 1314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4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6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Line 1319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Arc 1320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AutoShape 1321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1322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Line 1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70" name="Group 1325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2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72" name="Group 1328"/>
            <p:cNvGrpSpPr>
              <a:grpSpLocks/>
            </p:cNvGrpSpPr>
            <p:nvPr/>
          </p:nvGrpSpPr>
          <p:grpSpPr bwMode="auto">
            <a:xfrm>
              <a:off x="4391" y="7122"/>
              <a:ext cx="466" cy="794"/>
              <a:chOff x="5523" y="2723"/>
              <a:chExt cx="980" cy="1736"/>
            </a:xfrm>
          </p:grpSpPr>
          <p:sp>
            <p:nvSpPr>
              <p:cNvPr id="528" name="AutoShape 1329"/>
              <p:cNvSpPr>
                <a:spLocks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AutoShape 1330"/>
              <p:cNvSpPr>
                <a:spLocks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Oval 1331"/>
              <p:cNvSpPr>
                <a:spLocks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81" name="Group 1332"/>
              <p:cNvGrpSpPr>
                <a:grpSpLocks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42" name="AutoShape 1333"/>
                <p:cNvSpPr>
                  <a:spLocks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335"/>
                <p:cNvSpPr>
                  <a:spLocks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88" name="Group 1336"/>
                <p:cNvGrpSpPr>
                  <a:grpSpLocks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50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89" name="Group 1339"/>
                <p:cNvGrpSpPr>
                  <a:grpSpLocks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4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47" name="AutoShape 1342"/>
                <p:cNvSpPr>
                  <a:spLocks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0" name="Group 1343"/>
              <p:cNvGrpSpPr>
                <a:grpSpLocks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38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7" name="Group 1348"/>
              <p:cNvGrpSpPr>
                <a:grpSpLocks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34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98" name="Group 1353"/>
            <p:cNvGrpSpPr>
              <a:grpSpLocks/>
            </p:cNvGrpSpPr>
            <p:nvPr/>
          </p:nvGrpSpPr>
          <p:grpSpPr bwMode="auto">
            <a:xfrm>
              <a:off x="4614" y="6381"/>
              <a:ext cx="533" cy="658"/>
              <a:chOff x="3843" y="315"/>
              <a:chExt cx="1428" cy="1758"/>
            </a:xfrm>
          </p:grpSpPr>
          <p:sp>
            <p:nvSpPr>
              <p:cNvPr id="523" name="Oval 1354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AutoShape 1355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0" name="Group 1356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526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Rectangle 1358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1" name="Group 1359"/>
            <p:cNvGrpSpPr>
              <a:grpSpLocks/>
            </p:cNvGrpSpPr>
            <p:nvPr/>
          </p:nvGrpSpPr>
          <p:grpSpPr bwMode="auto">
            <a:xfrm rot="900000">
              <a:off x="4611" y="6836"/>
              <a:ext cx="600" cy="2268"/>
              <a:chOff x="2835" y="2359"/>
              <a:chExt cx="1120" cy="4228"/>
            </a:xfrm>
          </p:grpSpPr>
          <p:sp>
            <p:nvSpPr>
              <p:cNvPr id="519" name="Rectangle 1360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AutoShape 1361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Rectangle 1362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AutoShape 1363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14" name="Group 1391"/>
          <p:cNvGrpSpPr>
            <a:grpSpLocks noChangeAspect="1"/>
          </p:cNvGrpSpPr>
          <p:nvPr/>
        </p:nvGrpSpPr>
        <p:grpSpPr bwMode="auto">
          <a:xfrm>
            <a:off x="8494761" y="1728794"/>
            <a:ext cx="892175" cy="2519362"/>
            <a:chOff x="3246" y="3417"/>
            <a:chExt cx="834" cy="2265"/>
          </a:xfrm>
        </p:grpSpPr>
        <p:grpSp>
          <p:nvGrpSpPr>
            <p:cNvPr id="82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0"/>
              <a:chOff x="623" y="588"/>
              <a:chExt cx="1824" cy="5736"/>
            </a:xfrm>
          </p:grpSpPr>
          <p:grpSp>
            <p:nvGrpSpPr>
              <p:cNvPr id="824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29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06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3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14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0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7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6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1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5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42" name="Group 1419"/>
            <p:cNvGrpSpPr>
              <a:grpSpLocks noChangeAspect="1"/>
            </p:cNvGrpSpPr>
            <p:nvPr/>
          </p:nvGrpSpPr>
          <p:grpSpPr bwMode="auto">
            <a:xfrm>
              <a:off x="3251" y="3702"/>
              <a:ext cx="466" cy="794"/>
              <a:chOff x="5523" y="2723"/>
              <a:chExt cx="980" cy="1736"/>
            </a:xfrm>
          </p:grpSpPr>
          <p:sp>
            <p:nvSpPr>
              <p:cNvPr id="581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9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95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50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3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52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1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0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3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9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66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87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67" name="Group 1444"/>
          <p:cNvGrpSpPr>
            <a:grpSpLocks/>
          </p:cNvGrpSpPr>
          <p:nvPr/>
        </p:nvGrpSpPr>
        <p:grpSpPr bwMode="auto">
          <a:xfrm>
            <a:off x="5391156" y="1512893"/>
            <a:ext cx="801687" cy="2735263"/>
            <a:chOff x="453" y="6381"/>
            <a:chExt cx="720" cy="2721"/>
          </a:xfrm>
        </p:grpSpPr>
        <p:grpSp>
          <p:nvGrpSpPr>
            <p:cNvPr id="872" name="Group 1445"/>
            <p:cNvGrpSpPr>
              <a:grpSpLocks/>
            </p:cNvGrpSpPr>
            <p:nvPr/>
          </p:nvGrpSpPr>
          <p:grpSpPr bwMode="auto">
            <a:xfrm>
              <a:off x="453" y="6837"/>
              <a:ext cx="720" cy="2260"/>
              <a:chOff x="623" y="588"/>
              <a:chExt cx="1824" cy="5736"/>
            </a:xfrm>
          </p:grpSpPr>
          <p:grpSp>
            <p:nvGrpSpPr>
              <p:cNvPr id="880" name="Group 1446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63" name="Oval 1447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448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0" name="Rectangle 1449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AutoShape 1450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AutoShape 1451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AutoShape 1452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AutoShape 1453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Oval 1454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Oval 1455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82" name="Group 1456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48" name="Oval 1457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1" name="Group 1458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61" name="Oval 145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Oval 146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0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Line 1463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Arc 1464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466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Line 1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8" name="Group 1469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59" name="Oval 1470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471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99" name="Group 1472"/>
            <p:cNvGrpSpPr>
              <a:grpSpLocks/>
            </p:cNvGrpSpPr>
            <p:nvPr/>
          </p:nvGrpSpPr>
          <p:grpSpPr bwMode="auto">
            <a:xfrm>
              <a:off x="567" y="6381"/>
              <a:ext cx="533" cy="658"/>
              <a:chOff x="3843" y="315"/>
              <a:chExt cx="1428" cy="1758"/>
            </a:xfrm>
          </p:grpSpPr>
          <p:sp>
            <p:nvSpPr>
              <p:cNvPr id="634" name="Oval 147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AutoShape 147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0" name="Group 147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37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07" name="Group 1478"/>
          <p:cNvGrpSpPr>
            <a:grpSpLocks/>
          </p:cNvGrpSpPr>
          <p:nvPr/>
        </p:nvGrpSpPr>
        <p:grpSpPr bwMode="auto">
          <a:xfrm>
            <a:off x="6924702" y="1512894"/>
            <a:ext cx="931862" cy="2735262"/>
            <a:chOff x="3360" y="6381"/>
            <a:chExt cx="834" cy="2721"/>
          </a:xfrm>
        </p:grpSpPr>
        <p:grpSp>
          <p:nvGrpSpPr>
            <p:cNvPr id="908" name="Group 1479"/>
            <p:cNvGrpSpPr>
              <a:grpSpLocks/>
            </p:cNvGrpSpPr>
            <p:nvPr/>
          </p:nvGrpSpPr>
          <p:grpSpPr bwMode="auto">
            <a:xfrm>
              <a:off x="3365" y="6837"/>
              <a:ext cx="829" cy="2260"/>
              <a:chOff x="3251" y="3417"/>
              <a:chExt cx="829" cy="2260"/>
            </a:xfrm>
          </p:grpSpPr>
          <p:grpSp>
            <p:nvGrpSpPr>
              <p:cNvPr id="910" name="Group 1480"/>
              <p:cNvGrpSpPr>
                <a:grpSpLocks/>
              </p:cNvGrpSpPr>
              <p:nvPr/>
            </p:nvGrpSpPr>
            <p:grpSpPr bwMode="auto">
              <a:xfrm>
                <a:off x="3360" y="3417"/>
                <a:ext cx="720" cy="2260"/>
                <a:chOff x="623" y="588"/>
                <a:chExt cx="1824" cy="5736"/>
              </a:xfrm>
            </p:grpSpPr>
            <p:grpSp>
              <p:nvGrpSpPr>
                <p:cNvPr id="911" name="Group 1481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723" name="Oval 1482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483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00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AutoShape 1485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AutoShape 1487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Oval 1489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490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4" name="Group 1491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708" name="Oval 1492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5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21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2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710" name="Line 1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1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Line 1498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Arc 1499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AutoShape 1500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501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1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8" name="Group 1504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19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31" name="Group 1507"/>
              <p:cNvGrpSpPr>
                <a:grpSpLocks/>
              </p:cNvGrpSpPr>
              <p:nvPr/>
            </p:nvGrpSpPr>
            <p:grpSpPr bwMode="auto">
              <a:xfrm>
                <a:off x="3251" y="3702"/>
                <a:ext cx="466" cy="794"/>
                <a:chOff x="5523" y="2723"/>
                <a:chExt cx="980" cy="1736"/>
              </a:xfrm>
            </p:grpSpPr>
            <p:sp>
              <p:nvSpPr>
                <p:cNvPr id="67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AutoShape 1509"/>
                <p:cNvSpPr>
                  <a:spLocks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1510"/>
                <p:cNvSpPr>
                  <a:spLocks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39" name="Group 1511"/>
                <p:cNvGrpSpPr>
                  <a:grpSpLocks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689" name="AutoShape 1512"/>
                  <p:cNvSpPr>
                    <a:spLocks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AutoShape 1513"/>
                  <p:cNvSpPr>
                    <a:spLocks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41" name="Group 1515"/>
                  <p:cNvGrpSpPr>
                    <a:grpSpLocks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9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5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6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94" name="AutoShape 1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7" name="Group 1522"/>
                <p:cNvGrpSpPr>
                  <a:grpSpLocks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8" name="Group 1527"/>
                <p:cNvGrpSpPr>
                  <a:grpSpLocks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1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66" name="Group 1532"/>
            <p:cNvGrpSpPr>
              <a:grpSpLocks/>
            </p:cNvGrpSpPr>
            <p:nvPr/>
          </p:nvGrpSpPr>
          <p:grpSpPr bwMode="auto">
            <a:xfrm>
              <a:off x="3588" y="6381"/>
              <a:ext cx="533" cy="658"/>
              <a:chOff x="3843" y="315"/>
              <a:chExt cx="1428" cy="1758"/>
            </a:xfrm>
          </p:grpSpPr>
          <p:sp>
            <p:nvSpPr>
              <p:cNvPr id="668" name="Oval 153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AutoShape 153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8" name="Group 153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71" name="Rectangle 153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Rectangle 153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77" name="Group 1780"/>
          <p:cNvGrpSpPr>
            <a:grpSpLocks/>
          </p:cNvGrpSpPr>
          <p:nvPr/>
        </p:nvGrpSpPr>
        <p:grpSpPr bwMode="auto">
          <a:xfrm>
            <a:off x="3638532" y="4430721"/>
            <a:ext cx="928688" cy="2735262"/>
            <a:chOff x="284" y="4181"/>
            <a:chExt cx="585" cy="1723"/>
          </a:xfrm>
        </p:grpSpPr>
        <p:grpSp>
          <p:nvGrpSpPr>
            <p:cNvPr id="984" name="Group 1547"/>
            <p:cNvGrpSpPr>
              <a:grpSpLocks/>
            </p:cNvGrpSpPr>
            <p:nvPr/>
          </p:nvGrpSpPr>
          <p:grpSpPr bwMode="auto">
            <a:xfrm>
              <a:off x="364" y="4470"/>
              <a:ext cx="505" cy="1428"/>
              <a:chOff x="623" y="588"/>
              <a:chExt cx="1824" cy="5736"/>
            </a:xfrm>
          </p:grpSpPr>
          <p:grpSp>
            <p:nvGrpSpPr>
              <p:cNvPr id="985" name="Group 1548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786" name="Oval 1549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1550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63" name="Rectangle 1551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AutoShape 1552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AutoShape 1553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AutoShape 1554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1555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Oval 1556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Oval 1557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86" name="Group 1558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771" name="Oval 1559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7" name="Group 1560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4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5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3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Line 1565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Arc 1566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Freeform 1568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Line 15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8" name="Group 1571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2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3" name="Oval 1573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89" name="Group 1610"/>
            <p:cNvGrpSpPr>
              <a:grpSpLocks/>
            </p:cNvGrpSpPr>
            <p:nvPr/>
          </p:nvGrpSpPr>
          <p:grpSpPr bwMode="auto">
            <a:xfrm>
              <a:off x="284" y="4650"/>
              <a:ext cx="326" cy="502"/>
              <a:chOff x="284" y="4650"/>
              <a:chExt cx="326" cy="502"/>
            </a:xfrm>
          </p:grpSpPr>
          <p:sp>
            <p:nvSpPr>
              <p:cNvPr id="739" name="AutoShape 1575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AutoShape 1576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Oval 1577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AutoShape 157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AutoShape 158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Oval 158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90" name="Group 158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760" name="Oval 158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158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91" name="Group 158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758" name="Oval 158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158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7" name="AutoShape 158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2" name="Group 158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75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3" name="Group 159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75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Rectangle 159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Rectangle 159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Rectangle 159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4" name="Group 1599"/>
            <p:cNvGrpSpPr>
              <a:grpSpLocks/>
            </p:cNvGrpSpPr>
            <p:nvPr/>
          </p:nvGrpSpPr>
          <p:grpSpPr bwMode="auto">
            <a:xfrm>
              <a:off x="444" y="4181"/>
              <a:ext cx="374" cy="416"/>
              <a:chOff x="3843" y="315"/>
              <a:chExt cx="1428" cy="1758"/>
            </a:xfrm>
          </p:grpSpPr>
          <p:sp>
            <p:nvSpPr>
              <p:cNvPr id="734" name="Oval 1600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AutoShape 1601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5" name="Group 1602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73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6" name="Group 1605"/>
            <p:cNvGrpSpPr>
              <a:grpSpLocks/>
            </p:cNvGrpSpPr>
            <p:nvPr/>
          </p:nvGrpSpPr>
          <p:grpSpPr bwMode="auto">
            <a:xfrm rot="900000">
              <a:off x="440" y="4468"/>
              <a:ext cx="420" cy="1435"/>
              <a:chOff x="2835" y="2359"/>
              <a:chExt cx="1120" cy="4228"/>
            </a:xfrm>
          </p:grpSpPr>
          <p:sp>
            <p:nvSpPr>
              <p:cNvPr id="730" name="Rectangle 160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AutoShape 160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Rectangle 160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AutoShape 160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57" name="Group 1779"/>
          <p:cNvGrpSpPr>
            <a:grpSpLocks/>
          </p:cNvGrpSpPr>
          <p:nvPr/>
        </p:nvGrpSpPr>
        <p:grpSpPr bwMode="auto">
          <a:xfrm>
            <a:off x="498414" y="1728794"/>
            <a:ext cx="887412" cy="2519362"/>
            <a:chOff x="1498" y="4258"/>
            <a:chExt cx="559" cy="1587"/>
          </a:xfrm>
        </p:grpSpPr>
        <p:grpSp>
          <p:nvGrpSpPr>
            <p:cNvPr id="358" name="Group 1611"/>
            <p:cNvGrpSpPr>
              <a:grpSpLocks noChangeAspect="1"/>
            </p:cNvGrpSpPr>
            <p:nvPr/>
          </p:nvGrpSpPr>
          <p:grpSpPr bwMode="auto">
            <a:xfrm>
              <a:off x="1534" y="4257"/>
              <a:ext cx="523" cy="1578"/>
              <a:chOff x="623" y="588"/>
              <a:chExt cx="1824" cy="5736"/>
            </a:xfrm>
          </p:grpSpPr>
          <p:grpSp>
            <p:nvGrpSpPr>
              <p:cNvPr id="359" name="Group 161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838" name="Oval 1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5" name="Rectangle 161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AutoShape 161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AutoShape 161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AutoShape 161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AutoShape 161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Oval 162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Oval 162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0" name="Group 162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823" name="Oval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1" name="Group 162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6" name="Oval 1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Oval 1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" name="Line 1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Line 16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Line 162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Arc 163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AutoShape 16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163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Line 1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Line 16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2" name="Group 163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4" name="Oval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Oval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363" name="Group 1705"/>
            <p:cNvGrpSpPr>
              <a:grpSpLocks/>
            </p:cNvGrpSpPr>
            <p:nvPr/>
          </p:nvGrpSpPr>
          <p:grpSpPr bwMode="auto">
            <a:xfrm>
              <a:off x="1498" y="4519"/>
              <a:ext cx="326" cy="502"/>
              <a:chOff x="284" y="4650"/>
              <a:chExt cx="326" cy="502"/>
            </a:xfrm>
          </p:grpSpPr>
          <p:sp>
            <p:nvSpPr>
              <p:cNvPr id="791" name="AutoShape 1706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AutoShape 1707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Oval 1708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170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171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Oval 171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" name="Group 171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12" name="Oval 171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171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5" name="Group 171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10" name="Oval 171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171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99" name="AutoShape 171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" name="Group 171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06" name="Rectangle 172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Rectangle 172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Rectangle 172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7" name="Group 172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02" name="Rectangle 172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Rectangle 172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Rectangle 172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Rectangle 172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68" name="Group 1778"/>
          <p:cNvGrpSpPr>
            <a:grpSpLocks/>
          </p:cNvGrpSpPr>
          <p:nvPr/>
        </p:nvGrpSpPr>
        <p:grpSpPr bwMode="auto">
          <a:xfrm>
            <a:off x="2090710" y="4646621"/>
            <a:ext cx="890588" cy="2519362"/>
            <a:chOff x="2650" y="4314"/>
            <a:chExt cx="561" cy="1587"/>
          </a:xfrm>
        </p:grpSpPr>
        <p:grpSp>
          <p:nvGrpSpPr>
            <p:cNvPr id="369" name="Group 1638"/>
            <p:cNvGrpSpPr>
              <a:grpSpLocks noChangeAspect="1"/>
            </p:cNvGrpSpPr>
            <p:nvPr/>
          </p:nvGrpSpPr>
          <p:grpSpPr bwMode="auto">
            <a:xfrm>
              <a:off x="2682" y="4313"/>
              <a:ext cx="532" cy="1587"/>
              <a:chOff x="1365" y="3416"/>
              <a:chExt cx="720" cy="2268"/>
            </a:xfrm>
          </p:grpSpPr>
          <p:grpSp>
            <p:nvGrpSpPr>
              <p:cNvPr id="370" name="Group 1639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371" name="Group 1640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896" name="Oval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Oval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3" name="Rectangle 16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AutoShape 16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AutoShape 1645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AutoShape 164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AutoShape 1647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Oval 1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Oval 1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72" name="Group 1650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881" name="Oval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3" name="Group 16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4" name="Oval 1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5" name="Oval 1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883" name="Line 16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4" name="Line 16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5" name="Line 16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6" name="Arc 165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7" name="AutoShap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1660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16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16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4" name="Group 16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2" name="Oval 16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3" name="Oval 1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75" name="Group 1666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868" name="Rectangle 16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AutoShape 16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Rectangle 16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AutoShape 16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76" name="Group 1729"/>
            <p:cNvGrpSpPr>
              <a:grpSpLocks/>
            </p:cNvGrpSpPr>
            <p:nvPr/>
          </p:nvGrpSpPr>
          <p:grpSpPr bwMode="auto">
            <a:xfrm>
              <a:off x="2650" y="4581"/>
              <a:ext cx="326" cy="502"/>
              <a:chOff x="284" y="4650"/>
              <a:chExt cx="326" cy="502"/>
            </a:xfrm>
          </p:grpSpPr>
          <p:sp>
            <p:nvSpPr>
              <p:cNvPr id="843" name="AutoShape 1730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1731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Oval 1732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1733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1734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Oval 1735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" name="Group 1736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64" name="Oval 1737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Oval 1738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8" name="Group 1739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62" name="Oval 1740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Oval 1741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51" name="AutoShape 1742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" name="Group 1743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5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80" name="Group 1748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54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Rectangle 17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16" name="Group 1777"/>
          <p:cNvGrpSpPr>
            <a:grpSpLocks/>
          </p:cNvGrpSpPr>
          <p:nvPr/>
        </p:nvGrpSpPr>
        <p:grpSpPr bwMode="auto">
          <a:xfrm>
            <a:off x="8531274" y="4430721"/>
            <a:ext cx="882650" cy="2735262"/>
            <a:chOff x="3888" y="4161"/>
            <a:chExt cx="556" cy="1723"/>
          </a:xfrm>
        </p:grpSpPr>
        <p:grpSp>
          <p:nvGrpSpPr>
            <p:cNvPr id="9217" name="Group 1671"/>
            <p:cNvGrpSpPr>
              <a:grpSpLocks/>
            </p:cNvGrpSpPr>
            <p:nvPr/>
          </p:nvGrpSpPr>
          <p:grpSpPr bwMode="auto">
            <a:xfrm>
              <a:off x="3939" y="4161"/>
              <a:ext cx="505" cy="1720"/>
              <a:chOff x="453" y="6381"/>
              <a:chExt cx="720" cy="2716"/>
            </a:xfrm>
          </p:grpSpPr>
          <p:grpSp>
            <p:nvGrpSpPr>
              <p:cNvPr id="9220" name="Group 1672"/>
              <p:cNvGrpSpPr>
                <a:grpSpLocks/>
              </p:cNvGrpSpPr>
              <p:nvPr/>
            </p:nvGrpSpPr>
            <p:grpSpPr bwMode="auto">
              <a:xfrm>
                <a:off x="453" y="6837"/>
                <a:ext cx="720" cy="2260"/>
                <a:chOff x="623" y="588"/>
                <a:chExt cx="1824" cy="5736"/>
              </a:xfrm>
            </p:grpSpPr>
            <p:grpSp>
              <p:nvGrpSpPr>
                <p:cNvPr id="9221" name="Group 167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955" name="Oval 167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Oval 167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3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3" name="AutoShape 167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4" name="AutoShape 167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5" name="AutoShape 167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6" name="AutoShape 168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7" name="Oval 168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8" name="Oval 168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2" name="Group 168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940" name="Oval 168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3" name="Group 168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3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4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42" name="Line 16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1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5" name="Arc 169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AutoShap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169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16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4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1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2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225" name="Group 1699"/>
              <p:cNvGrpSpPr>
                <a:grpSpLocks/>
              </p:cNvGrpSpPr>
              <p:nvPr/>
            </p:nvGrpSpPr>
            <p:grpSpPr bwMode="auto">
              <a:xfrm>
                <a:off x="567" y="6381"/>
                <a:ext cx="533" cy="658"/>
                <a:chOff x="3843" y="315"/>
                <a:chExt cx="1428" cy="1758"/>
              </a:xfrm>
            </p:grpSpPr>
            <p:sp>
              <p:nvSpPr>
                <p:cNvPr id="926" name="Oval 170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7" name="AutoShape 170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6" name="Group 170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929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227" name="Group 1753"/>
            <p:cNvGrpSpPr>
              <a:grpSpLocks/>
            </p:cNvGrpSpPr>
            <p:nvPr/>
          </p:nvGrpSpPr>
          <p:grpSpPr bwMode="auto">
            <a:xfrm>
              <a:off x="3888" y="4634"/>
              <a:ext cx="326" cy="502"/>
              <a:chOff x="284" y="4650"/>
              <a:chExt cx="326" cy="502"/>
            </a:xfrm>
          </p:grpSpPr>
          <p:sp>
            <p:nvSpPr>
              <p:cNvPr id="901" name="AutoShape 1754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AutoShape 1755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Oval 1756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AutoShape 1757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AutoShape 1758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Oval 1759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28" name="Group 1760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922" name="Oval 1761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" name="Oval 1762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29" name="Group 1763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920" name="Oval 1764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" name="Oval 1765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9" name="AutoShape 1766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0" name="Group 1767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916" name="Rectangle 1768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" name="Rectangle 1770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" name="Rectangle 1771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31" name="Group 1772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912" name="Rectangle 1773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4" name="Rectangle 1775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5" name="Rectangle 1776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32" name="Group 1364"/>
          <p:cNvGrpSpPr>
            <a:grpSpLocks noChangeAspect="1"/>
          </p:cNvGrpSpPr>
          <p:nvPr/>
        </p:nvGrpSpPr>
        <p:grpSpPr bwMode="auto">
          <a:xfrm>
            <a:off x="5427669" y="4646620"/>
            <a:ext cx="830263" cy="2519363"/>
            <a:chOff x="623" y="588"/>
            <a:chExt cx="1824" cy="5736"/>
          </a:xfrm>
        </p:grpSpPr>
        <p:grpSp>
          <p:nvGrpSpPr>
            <p:cNvPr id="9233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9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59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34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967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5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980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1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69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6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978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9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un balai et une chouette grise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pas de chapeau.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8094E-7 4.07245E-6 L -5.08094E-7 -0.13742 C -5.08094E-7 -0.19905 0.06716 -0.27483 0.12198 -0.27483 L 0.24411 -0.27483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2104986" y="1728794"/>
            <a:ext cx="842963" cy="2519362"/>
            <a:chOff x="1365" y="3417"/>
            <a:chExt cx="720" cy="2268"/>
          </a:xfrm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0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413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398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11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00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09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6" y="3416"/>
              <a:ext cx="600" cy="2268"/>
              <a:chOff x="2835" y="2359"/>
              <a:chExt cx="1120" cy="4228"/>
            </a:xfrm>
          </p:grpSpPr>
          <p:sp>
            <p:nvSpPr>
              <p:cNvPr id="381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6924702" y="4646620"/>
            <a:ext cx="879475" cy="2519363"/>
            <a:chOff x="4272" y="3417"/>
            <a:chExt cx="834" cy="2268"/>
          </a:xfrm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6"/>
              <a:ext cx="720" cy="2268"/>
              <a:chOff x="1365" y="3416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472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9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57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70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59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6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9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444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7" y="3702"/>
              <a:ext cx="466" cy="794"/>
              <a:chOff x="5523" y="2723"/>
              <a:chExt cx="980" cy="1736"/>
            </a:xfrm>
          </p:grpSpPr>
          <p:sp>
            <p:nvSpPr>
              <p:cNvPr id="418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432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4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38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7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428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424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/>
          </p:cNvGrpSpPr>
          <p:nvPr/>
        </p:nvGrpSpPr>
        <p:grpSpPr bwMode="auto">
          <a:xfrm>
            <a:off x="607953" y="4430721"/>
            <a:ext cx="800100" cy="2735262"/>
            <a:chOff x="1479" y="6381"/>
            <a:chExt cx="720" cy="2724"/>
          </a:xfrm>
        </p:grpSpPr>
        <p:grpSp>
          <p:nvGrpSpPr>
            <p:cNvPr id="24" name="Group 1261"/>
            <p:cNvGrpSpPr>
              <a:grpSpLocks/>
            </p:cNvGrpSpPr>
            <p:nvPr/>
          </p:nvGrpSpPr>
          <p:grpSpPr bwMode="auto">
            <a:xfrm>
              <a:off x="1479" y="6381"/>
              <a:ext cx="720" cy="2716"/>
              <a:chOff x="1479" y="6381"/>
              <a:chExt cx="720" cy="2716"/>
            </a:xfrm>
          </p:grpSpPr>
          <p:grpSp>
            <p:nvGrpSpPr>
              <p:cNvPr id="25" name="Group 1262"/>
              <p:cNvGrpSpPr>
                <a:grpSpLocks/>
              </p:cNvGrpSpPr>
              <p:nvPr/>
            </p:nvGrpSpPr>
            <p:grpSpPr bwMode="auto">
              <a:xfrm>
                <a:off x="1479" y="6837"/>
                <a:ext cx="720" cy="2260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512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AutoShape 126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AutoShape 126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AutoShape 126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27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Oval 127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97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10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1" name="Oval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99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1" name="Line 128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Arc 128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AutoShape 128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28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Line 1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Line 1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08" name="Oval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9" name="Oval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/>
              </p:cNvGrpSpPr>
              <p:nvPr/>
            </p:nvGrpSpPr>
            <p:grpSpPr bwMode="auto">
              <a:xfrm>
                <a:off x="1593" y="6381"/>
                <a:ext cx="533" cy="658"/>
                <a:chOff x="3843" y="315"/>
                <a:chExt cx="1428" cy="1758"/>
              </a:xfrm>
            </p:grpSpPr>
            <p:sp>
              <p:nvSpPr>
                <p:cNvPr id="483" name="Oval 129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AutoShape 129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48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36" name="Group 1295"/>
            <p:cNvGrpSpPr>
              <a:grpSpLocks/>
            </p:cNvGrpSpPr>
            <p:nvPr/>
          </p:nvGrpSpPr>
          <p:grpSpPr bwMode="auto">
            <a:xfrm rot="900000">
              <a:off x="1590" y="6836"/>
              <a:ext cx="600" cy="2268"/>
              <a:chOff x="2835" y="2359"/>
              <a:chExt cx="1120" cy="4228"/>
            </a:xfrm>
          </p:grpSpPr>
          <p:sp>
            <p:nvSpPr>
              <p:cNvPr id="477" name="Rectangle 129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AutoShape 129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Rectangle 129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AutoShape 129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45" name="Group 1300"/>
          <p:cNvGrpSpPr>
            <a:grpSpLocks/>
          </p:cNvGrpSpPr>
          <p:nvPr/>
        </p:nvGrpSpPr>
        <p:grpSpPr bwMode="auto">
          <a:xfrm>
            <a:off x="3675045" y="1512893"/>
            <a:ext cx="928687" cy="2735263"/>
            <a:chOff x="4386" y="6381"/>
            <a:chExt cx="834" cy="2724"/>
          </a:xfrm>
        </p:grpSpPr>
        <p:grpSp>
          <p:nvGrpSpPr>
            <p:cNvPr id="746" name="Group 1301"/>
            <p:cNvGrpSpPr>
              <a:grpSpLocks/>
            </p:cNvGrpSpPr>
            <p:nvPr/>
          </p:nvGrpSpPr>
          <p:grpSpPr bwMode="auto">
            <a:xfrm>
              <a:off x="4500" y="6837"/>
              <a:ext cx="720" cy="2260"/>
              <a:chOff x="623" y="588"/>
              <a:chExt cx="1824" cy="5736"/>
            </a:xfrm>
          </p:grpSpPr>
          <p:grpSp>
            <p:nvGrpSpPr>
              <p:cNvPr id="748" name="Group 1302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576" name="Oval 1303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Oval 1304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" name="Rectangle 1305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AutoShape 1306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AutoShape 1307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AutoShape 1308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AutoShape 1309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Oval 1310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Oval 1311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9" name="Group 1312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561" name="Oval 1313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62" name="Group 1314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4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6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Line 1319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Arc 1320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AutoShape 1321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1322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Line 1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70" name="Group 1325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2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72" name="Group 1328"/>
            <p:cNvGrpSpPr>
              <a:grpSpLocks/>
            </p:cNvGrpSpPr>
            <p:nvPr/>
          </p:nvGrpSpPr>
          <p:grpSpPr bwMode="auto">
            <a:xfrm>
              <a:off x="4391" y="7122"/>
              <a:ext cx="466" cy="794"/>
              <a:chOff x="5523" y="2723"/>
              <a:chExt cx="980" cy="1736"/>
            </a:xfrm>
          </p:grpSpPr>
          <p:sp>
            <p:nvSpPr>
              <p:cNvPr id="528" name="AutoShape 1329"/>
              <p:cNvSpPr>
                <a:spLocks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AutoShape 1330"/>
              <p:cNvSpPr>
                <a:spLocks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Oval 1331"/>
              <p:cNvSpPr>
                <a:spLocks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81" name="Group 1332"/>
              <p:cNvGrpSpPr>
                <a:grpSpLocks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42" name="AutoShape 1333"/>
                <p:cNvSpPr>
                  <a:spLocks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335"/>
                <p:cNvSpPr>
                  <a:spLocks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88" name="Group 1336"/>
                <p:cNvGrpSpPr>
                  <a:grpSpLocks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50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89" name="Group 1339"/>
                <p:cNvGrpSpPr>
                  <a:grpSpLocks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4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47" name="AutoShape 1342"/>
                <p:cNvSpPr>
                  <a:spLocks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0" name="Group 1343"/>
              <p:cNvGrpSpPr>
                <a:grpSpLocks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38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7" name="Group 1348"/>
              <p:cNvGrpSpPr>
                <a:grpSpLocks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34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98" name="Group 1353"/>
            <p:cNvGrpSpPr>
              <a:grpSpLocks/>
            </p:cNvGrpSpPr>
            <p:nvPr/>
          </p:nvGrpSpPr>
          <p:grpSpPr bwMode="auto">
            <a:xfrm>
              <a:off x="4614" y="6381"/>
              <a:ext cx="533" cy="658"/>
              <a:chOff x="3843" y="315"/>
              <a:chExt cx="1428" cy="1758"/>
            </a:xfrm>
          </p:grpSpPr>
          <p:sp>
            <p:nvSpPr>
              <p:cNvPr id="523" name="Oval 1354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AutoShape 1355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0" name="Group 1356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526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Rectangle 1358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1" name="Group 1359"/>
            <p:cNvGrpSpPr>
              <a:grpSpLocks/>
            </p:cNvGrpSpPr>
            <p:nvPr/>
          </p:nvGrpSpPr>
          <p:grpSpPr bwMode="auto">
            <a:xfrm rot="900000">
              <a:off x="4611" y="6836"/>
              <a:ext cx="600" cy="2268"/>
              <a:chOff x="2835" y="2359"/>
              <a:chExt cx="1120" cy="4228"/>
            </a:xfrm>
          </p:grpSpPr>
          <p:sp>
            <p:nvSpPr>
              <p:cNvPr id="519" name="Rectangle 1360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AutoShape 1361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Rectangle 1362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AutoShape 1363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14" name="Group 1391"/>
          <p:cNvGrpSpPr>
            <a:grpSpLocks noChangeAspect="1"/>
          </p:cNvGrpSpPr>
          <p:nvPr/>
        </p:nvGrpSpPr>
        <p:grpSpPr bwMode="auto">
          <a:xfrm>
            <a:off x="8494761" y="1728794"/>
            <a:ext cx="892175" cy="2519362"/>
            <a:chOff x="3246" y="3417"/>
            <a:chExt cx="834" cy="2265"/>
          </a:xfrm>
        </p:grpSpPr>
        <p:grpSp>
          <p:nvGrpSpPr>
            <p:cNvPr id="82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0"/>
              <a:chOff x="623" y="588"/>
              <a:chExt cx="1824" cy="5736"/>
            </a:xfrm>
          </p:grpSpPr>
          <p:grpSp>
            <p:nvGrpSpPr>
              <p:cNvPr id="824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29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06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3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14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0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7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6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1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5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42" name="Group 1419"/>
            <p:cNvGrpSpPr>
              <a:grpSpLocks noChangeAspect="1"/>
            </p:cNvGrpSpPr>
            <p:nvPr/>
          </p:nvGrpSpPr>
          <p:grpSpPr bwMode="auto">
            <a:xfrm>
              <a:off x="3251" y="3702"/>
              <a:ext cx="466" cy="794"/>
              <a:chOff x="5523" y="2723"/>
              <a:chExt cx="980" cy="1736"/>
            </a:xfrm>
          </p:grpSpPr>
          <p:sp>
            <p:nvSpPr>
              <p:cNvPr id="581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9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95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50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3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52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1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0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3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9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66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87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67" name="Group 1444"/>
          <p:cNvGrpSpPr>
            <a:grpSpLocks/>
          </p:cNvGrpSpPr>
          <p:nvPr/>
        </p:nvGrpSpPr>
        <p:grpSpPr bwMode="auto">
          <a:xfrm>
            <a:off x="5391156" y="1512893"/>
            <a:ext cx="801687" cy="2735263"/>
            <a:chOff x="453" y="6381"/>
            <a:chExt cx="720" cy="2721"/>
          </a:xfrm>
        </p:grpSpPr>
        <p:grpSp>
          <p:nvGrpSpPr>
            <p:cNvPr id="872" name="Group 1445"/>
            <p:cNvGrpSpPr>
              <a:grpSpLocks/>
            </p:cNvGrpSpPr>
            <p:nvPr/>
          </p:nvGrpSpPr>
          <p:grpSpPr bwMode="auto">
            <a:xfrm>
              <a:off x="453" y="6837"/>
              <a:ext cx="720" cy="2260"/>
              <a:chOff x="623" y="588"/>
              <a:chExt cx="1824" cy="5736"/>
            </a:xfrm>
          </p:grpSpPr>
          <p:grpSp>
            <p:nvGrpSpPr>
              <p:cNvPr id="880" name="Group 1446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63" name="Oval 1447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448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0" name="Rectangle 1449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AutoShape 1450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AutoShape 1451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AutoShape 1452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AutoShape 1453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Oval 1454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Oval 1455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82" name="Group 1456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48" name="Oval 1457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1" name="Group 1458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61" name="Oval 145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Oval 146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0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Line 1463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Arc 1464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466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Line 1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8" name="Group 1469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59" name="Oval 1470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471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99" name="Group 1472"/>
            <p:cNvGrpSpPr>
              <a:grpSpLocks/>
            </p:cNvGrpSpPr>
            <p:nvPr/>
          </p:nvGrpSpPr>
          <p:grpSpPr bwMode="auto">
            <a:xfrm>
              <a:off x="567" y="6381"/>
              <a:ext cx="533" cy="658"/>
              <a:chOff x="3843" y="315"/>
              <a:chExt cx="1428" cy="1758"/>
            </a:xfrm>
          </p:grpSpPr>
          <p:sp>
            <p:nvSpPr>
              <p:cNvPr id="634" name="Oval 147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AutoShape 147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0" name="Group 147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37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07" name="Group 1478"/>
          <p:cNvGrpSpPr>
            <a:grpSpLocks/>
          </p:cNvGrpSpPr>
          <p:nvPr/>
        </p:nvGrpSpPr>
        <p:grpSpPr bwMode="auto">
          <a:xfrm>
            <a:off x="6924702" y="1512894"/>
            <a:ext cx="931862" cy="2735262"/>
            <a:chOff x="3360" y="6381"/>
            <a:chExt cx="834" cy="2721"/>
          </a:xfrm>
        </p:grpSpPr>
        <p:grpSp>
          <p:nvGrpSpPr>
            <p:cNvPr id="908" name="Group 1479"/>
            <p:cNvGrpSpPr>
              <a:grpSpLocks/>
            </p:cNvGrpSpPr>
            <p:nvPr/>
          </p:nvGrpSpPr>
          <p:grpSpPr bwMode="auto">
            <a:xfrm>
              <a:off x="3365" y="6837"/>
              <a:ext cx="829" cy="2260"/>
              <a:chOff x="3251" y="3417"/>
              <a:chExt cx="829" cy="2260"/>
            </a:xfrm>
          </p:grpSpPr>
          <p:grpSp>
            <p:nvGrpSpPr>
              <p:cNvPr id="910" name="Group 1480"/>
              <p:cNvGrpSpPr>
                <a:grpSpLocks/>
              </p:cNvGrpSpPr>
              <p:nvPr/>
            </p:nvGrpSpPr>
            <p:grpSpPr bwMode="auto">
              <a:xfrm>
                <a:off x="3360" y="3417"/>
                <a:ext cx="720" cy="2260"/>
                <a:chOff x="623" y="588"/>
                <a:chExt cx="1824" cy="5736"/>
              </a:xfrm>
            </p:grpSpPr>
            <p:grpSp>
              <p:nvGrpSpPr>
                <p:cNvPr id="911" name="Group 1481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723" name="Oval 1482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483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00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AutoShape 1485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AutoShape 1487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Oval 1489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490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4" name="Group 1491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708" name="Oval 1492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5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21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2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710" name="Line 1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1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Line 1498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Arc 1499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AutoShape 1500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501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1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8" name="Group 1504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19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31" name="Group 1507"/>
              <p:cNvGrpSpPr>
                <a:grpSpLocks/>
              </p:cNvGrpSpPr>
              <p:nvPr/>
            </p:nvGrpSpPr>
            <p:grpSpPr bwMode="auto">
              <a:xfrm>
                <a:off x="3251" y="3702"/>
                <a:ext cx="466" cy="794"/>
                <a:chOff x="5523" y="2723"/>
                <a:chExt cx="980" cy="1736"/>
              </a:xfrm>
            </p:grpSpPr>
            <p:sp>
              <p:nvSpPr>
                <p:cNvPr id="67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AutoShape 1509"/>
                <p:cNvSpPr>
                  <a:spLocks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1510"/>
                <p:cNvSpPr>
                  <a:spLocks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39" name="Group 1511"/>
                <p:cNvGrpSpPr>
                  <a:grpSpLocks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689" name="AutoShape 1512"/>
                  <p:cNvSpPr>
                    <a:spLocks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AutoShape 1513"/>
                  <p:cNvSpPr>
                    <a:spLocks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41" name="Group 1515"/>
                  <p:cNvGrpSpPr>
                    <a:grpSpLocks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9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5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6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94" name="AutoShape 1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7" name="Group 1522"/>
                <p:cNvGrpSpPr>
                  <a:grpSpLocks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8" name="Group 1527"/>
                <p:cNvGrpSpPr>
                  <a:grpSpLocks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1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66" name="Group 1532"/>
            <p:cNvGrpSpPr>
              <a:grpSpLocks/>
            </p:cNvGrpSpPr>
            <p:nvPr/>
          </p:nvGrpSpPr>
          <p:grpSpPr bwMode="auto">
            <a:xfrm>
              <a:off x="3588" y="6381"/>
              <a:ext cx="533" cy="658"/>
              <a:chOff x="3843" y="315"/>
              <a:chExt cx="1428" cy="1758"/>
            </a:xfrm>
          </p:grpSpPr>
          <p:sp>
            <p:nvSpPr>
              <p:cNvPr id="668" name="Oval 153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AutoShape 153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8" name="Group 153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71" name="Rectangle 153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Rectangle 153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77" name="Group 1780"/>
          <p:cNvGrpSpPr>
            <a:grpSpLocks/>
          </p:cNvGrpSpPr>
          <p:nvPr/>
        </p:nvGrpSpPr>
        <p:grpSpPr bwMode="auto">
          <a:xfrm>
            <a:off x="3638532" y="4430721"/>
            <a:ext cx="928688" cy="2735262"/>
            <a:chOff x="284" y="4181"/>
            <a:chExt cx="585" cy="1723"/>
          </a:xfrm>
        </p:grpSpPr>
        <p:grpSp>
          <p:nvGrpSpPr>
            <p:cNvPr id="984" name="Group 1547"/>
            <p:cNvGrpSpPr>
              <a:grpSpLocks/>
            </p:cNvGrpSpPr>
            <p:nvPr/>
          </p:nvGrpSpPr>
          <p:grpSpPr bwMode="auto">
            <a:xfrm>
              <a:off x="364" y="4470"/>
              <a:ext cx="505" cy="1428"/>
              <a:chOff x="623" y="588"/>
              <a:chExt cx="1824" cy="5736"/>
            </a:xfrm>
          </p:grpSpPr>
          <p:grpSp>
            <p:nvGrpSpPr>
              <p:cNvPr id="985" name="Group 1548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786" name="Oval 1549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1550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63" name="Rectangle 1551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AutoShape 1552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AutoShape 1553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AutoShape 1554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1555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Oval 1556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Oval 1557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86" name="Group 1558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771" name="Oval 1559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7" name="Group 1560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4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5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3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Line 1565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Arc 1566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Freeform 1568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Line 15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8" name="Group 1571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2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3" name="Oval 1573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89" name="Group 1610"/>
            <p:cNvGrpSpPr>
              <a:grpSpLocks/>
            </p:cNvGrpSpPr>
            <p:nvPr/>
          </p:nvGrpSpPr>
          <p:grpSpPr bwMode="auto">
            <a:xfrm>
              <a:off x="284" y="4650"/>
              <a:ext cx="326" cy="502"/>
              <a:chOff x="284" y="4650"/>
              <a:chExt cx="326" cy="502"/>
            </a:xfrm>
          </p:grpSpPr>
          <p:sp>
            <p:nvSpPr>
              <p:cNvPr id="739" name="AutoShape 1575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AutoShape 1576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Oval 1577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AutoShape 157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AutoShape 158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Oval 158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90" name="Group 158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760" name="Oval 158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158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91" name="Group 158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758" name="Oval 158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158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7" name="AutoShape 158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2" name="Group 158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75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3" name="Group 159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75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Rectangle 159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Rectangle 159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Rectangle 159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4" name="Group 1599"/>
            <p:cNvGrpSpPr>
              <a:grpSpLocks/>
            </p:cNvGrpSpPr>
            <p:nvPr/>
          </p:nvGrpSpPr>
          <p:grpSpPr bwMode="auto">
            <a:xfrm>
              <a:off x="444" y="4181"/>
              <a:ext cx="374" cy="416"/>
              <a:chOff x="3843" y="315"/>
              <a:chExt cx="1428" cy="1758"/>
            </a:xfrm>
          </p:grpSpPr>
          <p:sp>
            <p:nvSpPr>
              <p:cNvPr id="734" name="Oval 1600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AutoShape 1601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5" name="Group 1602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73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6" name="Group 1605"/>
            <p:cNvGrpSpPr>
              <a:grpSpLocks/>
            </p:cNvGrpSpPr>
            <p:nvPr/>
          </p:nvGrpSpPr>
          <p:grpSpPr bwMode="auto">
            <a:xfrm rot="900000">
              <a:off x="440" y="4468"/>
              <a:ext cx="420" cy="1435"/>
              <a:chOff x="2835" y="2359"/>
              <a:chExt cx="1120" cy="4228"/>
            </a:xfrm>
          </p:grpSpPr>
          <p:sp>
            <p:nvSpPr>
              <p:cNvPr id="730" name="Rectangle 160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AutoShape 160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Rectangle 160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AutoShape 160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57" name="Group 1779"/>
          <p:cNvGrpSpPr>
            <a:grpSpLocks/>
          </p:cNvGrpSpPr>
          <p:nvPr/>
        </p:nvGrpSpPr>
        <p:grpSpPr bwMode="auto">
          <a:xfrm>
            <a:off x="498414" y="1728794"/>
            <a:ext cx="887412" cy="2519362"/>
            <a:chOff x="1498" y="4258"/>
            <a:chExt cx="559" cy="1587"/>
          </a:xfrm>
        </p:grpSpPr>
        <p:grpSp>
          <p:nvGrpSpPr>
            <p:cNvPr id="358" name="Group 1611"/>
            <p:cNvGrpSpPr>
              <a:grpSpLocks noChangeAspect="1"/>
            </p:cNvGrpSpPr>
            <p:nvPr/>
          </p:nvGrpSpPr>
          <p:grpSpPr bwMode="auto">
            <a:xfrm>
              <a:off x="1534" y="4257"/>
              <a:ext cx="523" cy="1578"/>
              <a:chOff x="623" y="588"/>
              <a:chExt cx="1824" cy="5736"/>
            </a:xfrm>
          </p:grpSpPr>
          <p:grpSp>
            <p:nvGrpSpPr>
              <p:cNvPr id="359" name="Group 161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838" name="Oval 1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5" name="Rectangle 161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AutoShape 161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AutoShape 161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AutoShape 161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AutoShape 161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Oval 162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Oval 162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0" name="Group 162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823" name="Oval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1" name="Group 162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6" name="Oval 1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Oval 1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" name="Line 1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Line 16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Line 162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Arc 163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AutoShape 16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163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Line 1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Line 16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2" name="Group 163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4" name="Oval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Oval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363" name="Group 1705"/>
            <p:cNvGrpSpPr>
              <a:grpSpLocks/>
            </p:cNvGrpSpPr>
            <p:nvPr/>
          </p:nvGrpSpPr>
          <p:grpSpPr bwMode="auto">
            <a:xfrm>
              <a:off x="1498" y="4519"/>
              <a:ext cx="326" cy="502"/>
              <a:chOff x="284" y="4650"/>
              <a:chExt cx="326" cy="502"/>
            </a:xfrm>
          </p:grpSpPr>
          <p:sp>
            <p:nvSpPr>
              <p:cNvPr id="791" name="AutoShape 1706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AutoShape 1707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Oval 1708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170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171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Oval 171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" name="Group 171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12" name="Oval 171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171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5" name="Group 171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10" name="Oval 171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171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99" name="AutoShape 171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" name="Group 171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06" name="Rectangle 172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Rectangle 172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Rectangle 172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7" name="Group 172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02" name="Rectangle 172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Rectangle 172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Rectangle 172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Rectangle 172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68" name="Group 1778"/>
          <p:cNvGrpSpPr>
            <a:grpSpLocks/>
          </p:cNvGrpSpPr>
          <p:nvPr/>
        </p:nvGrpSpPr>
        <p:grpSpPr bwMode="auto">
          <a:xfrm>
            <a:off x="2090710" y="4646621"/>
            <a:ext cx="890588" cy="2519362"/>
            <a:chOff x="2650" y="4314"/>
            <a:chExt cx="561" cy="1587"/>
          </a:xfrm>
        </p:grpSpPr>
        <p:grpSp>
          <p:nvGrpSpPr>
            <p:cNvPr id="369" name="Group 1638"/>
            <p:cNvGrpSpPr>
              <a:grpSpLocks noChangeAspect="1"/>
            </p:cNvGrpSpPr>
            <p:nvPr/>
          </p:nvGrpSpPr>
          <p:grpSpPr bwMode="auto">
            <a:xfrm>
              <a:off x="2682" y="4313"/>
              <a:ext cx="532" cy="1587"/>
              <a:chOff x="1365" y="3416"/>
              <a:chExt cx="720" cy="2268"/>
            </a:xfrm>
          </p:grpSpPr>
          <p:grpSp>
            <p:nvGrpSpPr>
              <p:cNvPr id="370" name="Group 1639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371" name="Group 1640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896" name="Oval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Oval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3" name="Rectangle 16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AutoShape 16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AutoShape 1645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AutoShape 164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AutoShape 1647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Oval 1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Oval 1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72" name="Group 1650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881" name="Oval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3" name="Group 16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4" name="Oval 1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5" name="Oval 1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883" name="Line 16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4" name="Line 16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5" name="Line 16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6" name="Arc 165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7" name="AutoShap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1660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16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16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4" name="Group 16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2" name="Oval 16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3" name="Oval 1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75" name="Group 1666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868" name="Rectangle 16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AutoShape 16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Rectangle 16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AutoShape 16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76" name="Group 1729"/>
            <p:cNvGrpSpPr>
              <a:grpSpLocks/>
            </p:cNvGrpSpPr>
            <p:nvPr/>
          </p:nvGrpSpPr>
          <p:grpSpPr bwMode="auto">
            <a:xfrm>
              <a:off x="2650" y="4581"/>
              <a:ext cx="326" cy="502"/>
              <a:chOff x="284" y="4650"/>
              <a:chExt cx="326" cy="502"/>
            </a:xfrm>
          </p:grpSpPr>
          <p:sp>
            <p:nvSpPr>
              <p:cNvPr id="843" name="AutoShape 1730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1731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Oval 1732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1733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1734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Oval 1735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" name="Group 1736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64" name="Oval 1737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Oval 1738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8" name="Group 1739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62" name="Oval 1740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Oval 1741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51" name="AutoShape 1742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" name="Group 1743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5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80" name="Group 1748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54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Rectangle 17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16" name="Group 1777"/>
          <p:cNvGrpSpPr>
            <a:grpSpLocks/>
          </p:cNvGrpSpPr>
          <p:nvPr/>
        </p:nvGrpSpPr>
        <p:grpSpPr bwMode="auto">
          <a:xfrm>
            <a:off x="8531274" y="4430721"/>
            <a:ext cx="882650" cy="2735262"/>
            <a:chOff x="3888" y="4161"/>
            <a:chExt cx="556" cy="1723"/>
          </a:xfrm>
        </p:grpSpPr>
        <p:grpSp>
          <p:nvGrpSpPr>
            <p:cNvPr id="9217" name="Group 1671"/>
            <p:cNvGrpSpPr>
              <a:grpSpLocks/>
            </p:cNvGrpSpPr>
            <p:nvPr/>
          </p:nvGrpSpPr>
          <p:grpSpPr bwMode="auto">
            <a:xfrm>
              <a:off x="3939" y="4161"/>
              <a:ext cx="505" cy="1720"/>
              <a:chOff x="453" y="6381"/>
              <a:chExt cx="720" cy="2716"/>
            </a:xfrm>
          </p:grpSpPr>
          <p:grpSp>
            <p:nvGrpSpPr>
              <p:cNvPr id="9220" name="Group 1672"/>
              <p:cNvGrpSpPr>
                <a:grpSpLocks/>
              </p:cNvGrpSpPr>
              <p:nvPr/>
            </p:nvGrpSpPr>
            <p:grpSpPr bwMode="auto">
              <a:xfrm>
                <a:off x="453" y="6837"/>
                <a:ext cx="720" cy="2260"/>
                <a:chOff x="623" y="588"/>
                <a:chExt cx="1824" cy="5736"/>
              </a:xfrm>
            </p:grpSpPr>
            <p:grpSp>
              <p:nvGrpSpPr>
                <p:cNvPr id="9221" name="Group 167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955" name="Oval 167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Oval 167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3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3" name="AutoShape 167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4" name="AutoShape 167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5" name="AutoShape 167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6" name="AutoShape 168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7" name="Oval 168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8" name="Oval 168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2" name="Group 168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940" name="Oval 168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3" name="Group 168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3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4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42" name="Line 16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1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5" name="Arc 169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AutoShap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169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16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4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1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2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225" name="Group 1699"/>
              <p:cNvGrpSpPr>
                <a:grpSpLocks/>
              </p:cNvGrpSpPr>
              <p:nvPr/>
            </p:nvGrpSpPr>
            <p:grpSpPr bwMode="auto">
              <a:xfrm>
                <a:off x="567" y="6381"/>
                <a:ext cx="533" cy="658"/>
                <a:chOff x="3843" y="315"/>
                <a:chExt cx="1428" cy="1758"/>
              </a:xfrm>
            </p:grpSpPr>
            <p:sp>
              <p:nvSpPr>
                <p:cNvPr id="926" name="Oval 170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7" name="AutoShape 170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6" name="Group 170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929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227" name="Group 1753"/>
            <p:cNvGrpSpPr>
              <a:grpSpLocks/>
            </p:cNvGrpSpPr>
            <p:nvPr/>
          </p:nvGrpSpPr>
          <p:grpSpPr bwMode="auto">
            <a:xfrm>
              <a:off x="3888" y="4634"/>
              <a:ext cx="326" cy="502"/>
              <a:chOff x="284" y="4650"/>
              <a:chExt cx="326" cy="502"/>
            </a:xfrm>
          </p:grpSpPr>
          <p:sp>
            <p:nvSpPr>
              <p:cNvPr id="901" name="AutoShape 1754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AutoShape 1755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Oval 1756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AutoShape 1757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AutoShape 1758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Oval 1759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28" name="Group 1760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922" name="Oval 1761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" name="Oval 1762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29" name="Group 1763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920" name="Oval 1764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" name="Oval 1765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9" name="AutoShape 1766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0" name="Group 1767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916" name="Rectangle 1768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" name="Rectangle 1770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" name="Rectangle 1771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31" name="Group 1772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912" name="Rectangle 1773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4" name="Rectangle 1775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5" name="Rectangle 1776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32" name="Group 1364"/>
          <p:cNvGrpSpPr>
            <a:grpSpLocks noChangeAspect="1"/>
          </p:cNvGrpSpPr>
          <p:nvPr/>
        </p:nvGrpSpPr>
        <p:grpSpPr bwMode="auto">
          <a:xfrm>
            <a:off x="5427669" y="4646620"/>
            <a:ext cx="830263" cy="2519363"/>
            <a:chOff x="623" y="588"/>
            <a:chExt cx="1824" cy="5736"/>
          </a:xfrm>
        </p:grpSpPr>
        <p:grpSp>
          <p:nvGrpSpPr>
            <p:cNvPr id="9233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9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59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34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967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5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980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1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69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6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978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9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n’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a ni chapeau ni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chouette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un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balai.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448E-6 1.56569E-6 L 1.18448E-6 0.05392 C 1.18448E-6 0.07787 0.06748 0.10785 0.12245 0.10785 L 0.24507 0.10785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P7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2104986" y="1728794"/>
            <a:ext cx="842963" cy="2519362"/>
            <a:chOff x="1365" y="3417"/>
            <a:chExt cx="720" cy="2268"/>
          </a:xfrm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0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413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398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11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00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09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6" y="3416"/>
              <a:ext cx="600" cy="2268"/>
              <a:chOff x="2835" y="2359"/>
              <a:chExt cx="1120" cy="4228"/>
            </a:xfrm>
          </p:grpSpPr>
          <p:sp>
            <p:nvSpPr>
              <p:cNvPr id="381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6924702" y="4646620"/>
            <a:ext cx="879475" cy="2519363"/>
            <a:chOff x="4272" y="3417"/>
            <a:chExt cx="834" cy="2268"/>
          </a:xfrm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6"/>
              <a:ext cx="720" cy="2268"/>
              <a:chOff x="1365" y="3416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472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9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57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70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59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6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9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444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7" y="3702"/>
              <a:ext cx="466" cy="794"/>
              <a:chOff x="5523" y="2723"/>
              <a:chExt cx="980" cy="1736"/>
            </a:xfrm>
          </p:grpSpPr>
          <p:sp>
            <p:nvSpPr>
              <p:cNvPr id="418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432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4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38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7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428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424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/>
          </p:cNvGrpSpPr>
          <p:nvPr/>
        </p:nvGrpSpPr>
        <p:grpSpPr bwMode="auto">
          <a:xfrm>
            <a:off x="607953" y="4430721"/>
            <a:ext cx="800100" cy="2735262"/>
            <a:chOff x="1479" y="6381"/>
            <a:chExt cx="720" cy="2724"/>
          </a:xfrm>
        </p:grpSpPr>
        <p:grpSp>
          <p:nvGrpSpPr>
            <p:cNvPr id="24" name="Group 1261"/>
            <p:cNvGrpSpPr>
              <a:grpSpLocks/>
            </p:cNvGrpSpPr>
            <p:nvPr/>
          </p:nvGrpSpPr>
          <p:grpSpPr bwMode="auto">
            <a:xfrm>
              <a:off x="1479" y="6381"/>
              <a:ext cx="720" cy="2716"/>
              <a:chOff x="1479" y="6381"/>
              <a:chExt cx="720" cy="2716"/>
            </a:xfrm>
          </p:grpSpPr>
          <p:grpSp>
            <p:nvGrpSpPr>
              <p:cNvPr id="25" name="Group 1262"/>
              <p:cNvGrpSpPr>
                <a:grpSpLocks/>
              </p:cNvGrpSpPr>
              <p:nvPr/>
            </p:nvGrpSpPr>
            <p:grpSpPr bwMode="auto">
              <a:xfrm>
                <a:off x="1479" y="6837"/>
                <a:ext cx="720" cy="2260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512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AutoShape 126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AutoShape 126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AutoShape 126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27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Oval 127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97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10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1" name="Oval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99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1" name="Line 128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Arc 128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AutoShape 128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28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Line 1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Line 1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08" name="Oval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9" name="Oval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/>
              </p:cNvGrpSpPr>
              <p:nvPr/>
            </p:nvGrpSpPr>
            <p:grpSpPr bwMode="auto">
              <a:xfrm>
                <a:off x="1593" y="6381"/>
                <a:ext cx="533" cy="658"/>
                <a:chOff x="3843" y="315"/>
                <a:chExt cx="1428" cy="1758"/>
              </a:xfrm>
            </p:grpSpPr>
            <p:sp>
              <p:nvSpPr>
                <p:cNvPr id="483" name="Oval 129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AutoShape 129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48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36" name="Group 1295"/>
            <p:cNvGrpSpPr>
              <a:grpSpLocks/>
            </p:cNvGrpSpPr>
            <p:nvPr/>
          </p:nvGrpSpPr>
          <p:grpSpPr bwMode="auto">
            <a:xfrm rot="900000">
              <a:off x="1590" y="6836"/>
              <a:ext cx="600" cy="2268"/>
              <a:chOff x="2835" y="2359"/>
              <a:chExt cx="1120" cy="4228"/>
            </a:xfrm>
          </p:grpSpPr>
          <p:sp>
            <p:nvSpPr>
              <p:cNvPr id="477" name="Rectangle 129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AutoShape 129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Rectangle 129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AutoShape 129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45" name="Group 1300"/>
          <p:cNvGrpSpPr>
            <a:grpSpLocks/>
          </p:cNvGrpSpPr>
          <p:nvPr/>
        </p:nvGrpSpPr>
        <p:grpSpPr bwMode="auto">
          <a:xfrm>
            <a:off x="3675045" y="1512893"/>
            <a:ext cx="928687" cy="2735263"/>
            <a:chOff x="4386" y="6381"/>
            <a:chExt cx="834" cy="2724"/>
          </a:xfrm>
        </p:grpSpPr>
        <p:grpSp>
          <p:nvGrpSpPr>
            <p:cNvPr id="746" name="Group 1301"/>
            <p:cNvGrpSpPr>
              <a:grpSpLocks/>
            </p:cNvGrpSpPr>
            <p:nvPr/>
          </p:nvGrpSpPr>
          <p:grpSpPr bwMode="auto">
            <a:xfrm>
              <a:off x="4500" y="6837"/>
              <a:ext cx="720" cy="2260"/>
              <a:chOff x="623" y="588"/>
              <a:chExt cx="1824" cy="5736"/>
            </a:xfrm>
          </p:grpSpPr>
          <p:grpSp>
            <p:nvGrpSpPr>
              <p:cNvPr id="748" name="Group 1302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576" name="Oval 1303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Oval 1304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" name="Rectangle 1305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AutoShape 1306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AutoShape 1307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AutoShape 1308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AutoShape 1309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Oval 1310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Oval 1311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9" name="Group 1312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561" name="Oval 1313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62" name="Group 1314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4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6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Line 1319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Arc 1320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AutoShape 1321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1322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Line 1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70" name="Group 1325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2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72" name="Group 1328"/>
            <p:cNvGrpSpPr>
              <a:grpSpLocks/>
            </p:cNvGrpSpPr>
            <p:nvPr/>
          </p:nvGrpSpPr>
          <p:grpSpPr bwMode="auto">
            <a:xfrm>
              <a:off x="4391" y="7122"/>
              <a:ext cx="466" cy="794"/>
              <a:chOff x="5523" y="2723"/>
              <a:chExt cx="980" cy="1736"/>
            </a:xfrm>
          </p:grpSpPr>
          <p:sp>
            <p:nvSpPr>
              <p:cNvPr id="528" name="AutoShape 1329"/>
              <p:cNvSpPr>
                <a:spLocks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AutoShape 1330"/>
              <p:cNvSpPr>
                <a:spLocks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Oval 1331"/>
              <p:cNvSpPr>
                <a:spLocks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81" name="Group 1332"/>
              <p:cNvGrpSpPr>
                <a:grpSpLocks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42" name="AutoShape 1333"/>
                <p:cNvSpPr>
                  <a:spLocks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335"/>
                <p:cNvSpPr>
                  <a:spLocks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88" name="Group 1336"/>
                <p:cNvGrpSpPr>
                  <a:grpSpLocks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50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89" name="Group 1339"/>
                <p:cNvGrpSpPr>
                  <a:grpSpLocks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4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47" name="AutoShape 1342"/>
                <p:cNvSpPr>
                  <a:spLocks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0" name="Group 1343"/>
              <p:cNvGrpSpPr>
                <a:grpSpLocks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38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7" name="Group 1348"/>
              <p:cNvGrpSpPr>
                <a:grpSpLocks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34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98" name="Group 1353"/>
            <p:cNvGrpSpPr>
              <a:grpSpLocks/>
            </p:cNvGrpSpPr>
            <p:nvPr/>
          </p:nvGrpSpPr>
          <p:grpSpPr bwMode="auto">
            <a:xfrm>
              <a:off x="4614" y="6381"/>
              <a:ext cx="533" cy="658"/>
              <a:chOff x="3843" y="315"/>
              <a:chExt cx="1428" cy="1758"/>
            </a:xfrm>
          </p:grpSpPr>
          <p:sp>
            <p:nvSpPr>
              <p:cNvPr id="523" name="Oval 1354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AutoShape 1355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0" name="Group 1356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526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Rectangle 1358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1" name="Group 1359"/>
            <p:cNvGrpSpPr>
              <a:grpSpLocks/>
            </p:cNvGrpSpPr>
            <p:nvPr/>
          </p:nvGrpSpPr>
          <p:grpSpPr bwMode="auto">
            <a:xfrm rot="900000">
              <a:off x="4611" y="6836"/>
              <a:ext cx="600" cy="2268"/>
              <a:chOff x="2835" y="2359"/>
              <a:chExt cx="1120" cy="4228"/>
            </a:xfrm>
          </p:grpSpPr>
          <p:sp>
            <p:nvSpPr>
              <p:cNvPr id="519" name="Rectangle 1360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AutoShape 1361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Rectangle 1362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AutoShape 1363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14" name="Group 1391"/>
          <p:cNvGrpSpPr>
            <a:grpSpLocks noChangeAspect="1"/>
          </p:cNvGrpSpPr>
          <p:nvPr/>
        </p:nvGrpSpPr>
        <p:grpSpPr bwMode="auto">
          <a:xfrm>
            <a:off x="8494761" y="1728794"/>
            <a:ext cx="892175" cy="2519362"/>
            <a:chOff x="3246" y="3417"/>
            <a:chExt cx="834" cy="2265"/>
          </a:xfrm>
        </p:grpSpPr>
        <p:grpSp>
          <p:nvGrpSpPr>
            <p:cNvPr id="82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0"/>
              <a:chOff x="623" y="588"/>
              <a:chExt cx="1824" cy="5736"/>
            </a:xfrm>
          </p:grpSpPr>
          <p:grpSp>
            <p:nvGrpSpPr>
              <p:cNvPr id="824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29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06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3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14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0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7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6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1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5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42" name="Group 1419"/>
            <p:cNvGrpSpPr>
              <a:grpSpLocks noChangeAspect="1"/>
            </p:cNvGrpSpPr>
            <p:nvPr/>
          </p:nvGrpSpPr>
          <p:grpSpPr bwMode="auto">
            <a:xfrm>
              <a:off x="3251" y="3702"/>
              <a:ext cx="466" cy="794"/>
              <a:chOff x="5523" y="2723"/>
              <a:chExt cx="980" cy="1736"/>
            </a:xfrm>
          </p:grpSpPr>
          <p:sp>
            <p:nvSpPr>
              <p:cNvPr id="581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9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95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50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3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52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1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0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3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9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66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87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67" name="Group 1444"/>
          <p:cNvGrpSpPr>
            <a:grpSpLocks/>
          </p:cNvGrpSpPr>
          <p:nvPr/>
        </p:nvGrpSpPr>
        <p:grpSpPr bwMode="auto">
          <a:xfrm>
            <a:off x="5391156" y="1512893"/>
            <a:ext cx="801687" cy="2735263"/>
            <a:chOff x="453" y="6381"/>
            <a:chExt cx="720" cy="2721"/>
          </a:xfrm>
        </p:grpSpPr>
        <p:grpSp>
          <p:nvGrpSpPr>
            <p:cNvPr id="872" name="Group 1445"/>
            <p:cNvGrpSpPr>
              <a:grpSpLocks/>
            </p:cNvGrpSpPr>
            <p:nvPr/>
          </p:nvGrpSpPr>
          <p:grpSpPr bwMode="auto">
            <a:xfrm>
              <a:off x="453" y="6837"/>
              <a:ext cx="720" cy="2260"/>
              <a:chOff x="623" y="588"/>
              <a:chExt cx="1824" cy="5736"/>
            </a:xfrm>
          </p:grpSpPr>
          <p:grpSp>
            <p:nvGrpSpPr>
              <p:cNvPr id="880" name="Group 1446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63" name="Oval 1447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448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0" name="Rectangle 1449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AutoShape 1450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AutoShape 1451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AutoShape 1452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AutoShape 1453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Oval 1454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Oval 1455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82" name="Group 1456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48" name="Oval 1457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1" name="Group 1458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61" name="Oval 145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Oval 146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0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Line 1463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Arc 1464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466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Line 1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8" name="Group 1469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59" name="Oval 1470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471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99" name="Group 1472"/>
            <p:cNvGrpSpPr>
              <a:grpSpLocks/>
            </p:cNvGrpSpPr>
            <p:nvPr/>
          </p:nvGrpSpPr>
          <p:grpSpPr bwMode="auto">
            <a:xfrm>
              <a:off x="567" y="6381"/>
              <a:ext cx="533" cy="658"/>
              <a:chOff x="3843" y="315"/>
              <a:chExt cx="1428" cy="1758"/>
            </a:xfrm>
          </p:grpSpPr>
          <p:sp>
            <p:nvSpPr>
              <p:cNvPr id="634" name="Oval 147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AutoShape 147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0" name="Group 147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37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07" name="Group 1478"/>
          <p:cNvGrpSpPr>
            <a:grpSpLocks/>
          </p:cNvGrpSpPr>
          <p:nvPr/>
        </p:nvGrpSpPr>
        <p:grpSpPr bwMode="auto">
          <a:xfrm>
            <a:off x="6924702" y="1512894"/>
            <a:ext cx="931862" cy="2735262"/>
            <a:chOff x="3360" y="6381"/>
            <a:chExt cx="834" cy="2721"/>
          </a:xfrm>
        </p:grpSpPr>
        <p:grpSp>
          <p:nvGrpSpPr>
            <p:cNvPr id="908" name="Group 1479"/>
            <p:cNvGrpSpPr>
              <a:grpSpLocks/>
            </p:cNvGrpSpPr>
            <p:nvPr/>
          </p:nvGrpSpPr>
          <p:grpSpPr bwMode="auto">
            <a:xfrm>
              <a:off x="3365" y="6837"/>
              <a:ext cx="829" cy="2260"/>
              <a:chOff x="3251" y="3417"/>
              <a:chExt cx="829" cy="2260"/>
            </a:xfrm>
          </p:grpSpPr>
          <p:grpSp>
            <p:nvGrpSpPr>
              <p:cNvPr id="910" name="Group 1480"/>
              <p:cNvGrpSpPr>
                <a:grpSpLocks/>
              </p:cNvGrpSpPr>
              <p:nvPr/>
            </p:nvGrpSpPr>
            <p:grpSpPr bwMode="auto">
              <a:xfrm>
                <a:off x="3360" y="3417"/>
                <a:ext cx="720" cy="2260"/>
                <a:chOff x="623" y="588"/>
                <a:chExt cx="1824" cy="5736"/>
              </a:xfrm>
            </p:grpSpPr>
            <p:grpSp>
              <p:nvGrpSpPr>
                <p:cNvPr id="911" name="Group 1481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723" name="Oval 1482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483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00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AutoShape 1485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AutoShape 1487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Oval 1489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490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4" name="Group 1491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708" name="Oval 1492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5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21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2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710" name="Line 1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1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Line 1498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Arc 1499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AutoShape 1500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501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1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8" name="Group 1504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19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31" name="Group 1507"/>
              <p:cNvGrpSpPr>
                <a:grpSpLocks/>
              </p:cNvGrpSpPr>
              <p:nvPr/>
            </p:nvGrpSpPr>
            <p:grpSpPr bwMode="auto">
              <a:xfrm>
                <a:off x="3251" y="3702"/>
                <a:ext cx="466" cy="794"/>
                <a:chOff x="5523" y="2723"/>
                <a:chExt cx="980" cy="1736"/>
              </a:xfrm>
            </p:grpSpPr>
            <p:sp>
              <p:nvSpPr>
                <p:cNvPr id="67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AutoShape 1509"/>
                <p:cNvSpPr>
                  <a:spLocks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1510"/>
                <p:cNvSpPr>
                  <a:spLocks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39" name="Group 1511"/>
                <p:cNvGrpSpPr>
                  <a:grpSpLocks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689" name="AutoShape 1512"/>
                  <p:cNvSpPr>
                    <a:spLocks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AutoShape 1513"/>
                  <p:cNvSpPr>
                    <a:spLocks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41" name="Group 1515"/>
                  <p:cNvGrpSpPr>
                    <a:grpSpLocks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9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5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6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94" name="AutoShape 1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7" name="Group 1522"/>
                <p:cNvGrpSpPr>
                  <a:grpSpLocks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8" name="Group 1527"/>
                <p:cNvGrpSpPr>
                  <a:grpSpLocks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1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66" name="Group 1532"/>
            <p:cNvGrpSpPr>
              <a:grpSpLocks/>
            </p:cNvGrpSpPr>
            <p:nvPr/>
          </p:nvGrpSpPr>
          <p:grpSpPr bwMode="auto">
            <a:xfrm>
              <a:off x="3588" y="6381"/>
              <a:ext cx="533" cy="658"/>
              <a:chOff x="3843" y="315"/>
              <a:chExt cx="1428" cy="1758"/>
            </a:xfrm>
          </p:grpSpPr>
          <p:sp>
            <p:nvSpPr>
              <p:cNvPr id="668" name="Oval 153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AutoShape 153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8" name="Group 153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71" name="Rectangle 153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Rectangle 153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77" name="Group 1780"/>
          <p:cNvGrpSpPr>
            <a:grpSpLocks/>
          </p:cNvGrpSpPr>
          <p:nvPr/>
        </p:nvGrpSpPr>
        <p:grpSpPr bwMode="auto">
          <a:xfrm>
            <a:off x="3638532" y="4430721"/>
            <a:ext cx="928688" cy="2735262"/>
            <a:chOff x="284" y="4181"/>
            <a:chExt cx="585" cy="1723"/>
          </a:xfrm>
        </p:grpSpPr>
        <p:grpSp>
          <p:nvGrpSpPr>
            <p:cNvPr id="984" name="Group 1547"/>
            <p:cNvGrpSpPr>
              <a:grpSpLocks/>
            </p:cNvGrpSpPr>
            <p:nvPr/>
          </p:nvGrpSpPr>
          <p:grpSpPr bwMode="auto">
            <a:xfrm>
              <a:off x="364" y="4470"/>
              <a:ext cx="505" cy="1428"/>
              <a:chOff x="623" y="588"/>
              <a:chExt cx="1824" cy="5736"/>
            </a:xfrm>
          </p:grpSpPr>
          <p:grpSp>
            <p:nvGrpSpPr>
              <p:cNvPr id="985" name="Group 1548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786" name="Oval 1549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1550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63" name="Rectangle 1551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AutoShape 1552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AutoShape 1553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AutoShape 1554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1555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Oval 1556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Oval 1557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86" name="Group 1558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771" name="Oval 1559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7" name="Group 1560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4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5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3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Line 1565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Arc 1566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Freeform 1568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Line 15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8" name="Group 1571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2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3" name="Oval 1573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89" name="Group 1610"/>
            <p:cNvGrpSpPr>
              <a:grpSpLocks/>
            </p:cNvGrpSpPr>
            <p:nvPr/>
          </p:nvGrpSpPr>
          <p:grpSpPr bwMode="auto">
            <a:xfrm>
              <a:off x="284" y="4650"/>
              <a:ext cx="326" cy="502"/>
              <a:chOff x="284" y="4650"/>
              <a:chExt cx="326" cy="502"/>
            </a:xfrm>
          </p:grpSpPr>
          <p:sp>
            <p:nvSpPr>
              <p:cNvPr id="739" name="AutoShape 1575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AutoShape 1576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Oval 1577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AutoShape 157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AutoShape 158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Oval 158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90" name="Group 158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760" name="Oval 158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158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91" name="Group 158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758" name="Oval 158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158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7" name="AutoShape 158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2" name="Group 158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75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3" name="Group 159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75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Rectangle 159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Rectangle 159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Rectangle 159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4" name="Group 1599"/>
            <p:cNvGrpSpPr>
              <a:grpSpLocks/>
            </p:cNvGrpSpPr>
            <p:nvPr/>
          </p:nvGrpSpPr>
          <p:grpSpPr bwMode="auto">
            <a:xfrm>
              <a:off x="444" y="4181"/>
              <a:ext cx="374" cy="416"/>
              <a:chOff x="3843" y="315"/>
              <a:chExt cx="1428" cy="1758"/>
            </a:xfrm>
          </p:grpSpPr>
          <p:sp>
            <p:nvSpPr>
              <p:cNvPr id="734" name="Oval 1600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AutoShape 1601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5" name="Group 1602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73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6" name="Group 1605"/>
            <p:cNvGrpSpPr>
              <a:grpSpLocks/>
            </p:cNvGrpSpPr>
            <p:nvPr/>
          </p:nvGrpSpPr>
          <p:grpSpPr bwMode="auto">
            <a:xfrm rot="900000">
              <a:off x="440" y="4468"/>
              <a:ext cx="420" cy="1435"/>
              <a:chOff x="2835" y="2359"/>
              <a:chExt cx="1120" cy="4228"/>
            </a:xfrm>
          </p:grpSpPr>
          <p:sp>
            <p:nvSpPr>
              <p:cNvPr id="730" name="Rectangle 160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AutoShape 160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Rectangle 160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AutoShape 160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57" name="Group 1779"/>
          <p:cNvGrpSpPr>
            <a:grpSpLocks/>
          </p:cNvGrpSpPr>
          <p:nvPr/>
        </p:nvGrpSpPr>
        <p:grpSpPr bwMode="auto">
          <a:xfrm>
            <a:off x="498414" y="1728794"/>
            <a:ext cx="887412" cy="2519362"/>
            <a:chOff x="1498" y="4258"/>
            <a:chExt cx="559" cy="1587"/>
          </a:xfrm>
        </p:grpSpPr>
        <p:grpSp>
          <p:nvGrpSpPr>
            <p:cNvPr id="358" name="Group 1611"/>
            <p:cNvGrpSpPr>
              <a:grpSpLocks noChangeAspect="1"/>
            </p:cNvGrpSpPr>
            <p:nvPr/>
          </p:nvGrpSpPr>
          <p:grpSpPr bwMode="auto">
            <a:xfrm>
              <a:off x="1534" y="4257"/>
              <a:ext cx="523" cy="1578"/>
              <a:chOff x="623" y="588"/>
              <a:chExt cx="1824" cy="5736"/>
            </a:xfrm>
          </p:grpSpPr>
          <p:grpSp>
            <p:nvGrpSpPr>
              <p:cNvPr id="359" name="Group 161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838" name="Oval 1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5" name="Rectangle 161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AutoShape 161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AutoShape 161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AutoShape 161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AutoShape 161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Oval 162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Oval 162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0" name="Group 162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823" name="Oval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1" name="Group 162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6" name="Oval 1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Oval 1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" name="Line 1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Line 16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Line 162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Arc 163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AutoShape 16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163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Line 1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Line 16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2" name="Group 163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4" name="Oval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Oval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363" name="Group 1705"/>
            <p:cNvGrpSpPr>
              <a:grpSpLocks/>
            </p:cNvGrpSpPr>
            <p:nvPr/>
          </p:nvGrpSpPr>
          <p:grpSpPr bwMode="auto">
            <a:xfrm>
              <a:off x="1498" y="4519"/>
              <a:ext cx="326" cy="502"/>
              <a:chOff x="284" y="4650"/>
              <a:chExt cx="326" cy="502"/>
            </a:xfrm>
          </p:grpSpPr>
          <p:sp>
            <p:nvSpPr>
              <p:cNvPr id="791" name="AutoShape 1706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AutoShape 1707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Oval 1708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170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171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Oval 171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" name="Group 171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12" name="Oval 171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171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5" name="Group 171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10" name="Oval 171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171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99" name="AutoShape 171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" name="Group 171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06" name="Rectangle 172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Rectangle 172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Rectangle 172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7" name="Group 172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02" name="Rectangle 172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Rectangle 172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Rectangle 172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Rectangle 172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68" name="Group 1778"/>
          <p:cNvGrpSpPr>
            <a:grpSpLocks/>
          </p:cNvGrpSpPr>
          <p:nvPr/>
        </p:nvGrpSpPr>
        <p:grpSpPr bwMode="auto">
          <a:xfrm>
            <a:off x="2090710" y="4646621"/>
            <a:ext cx="890588" cy="2519362"/>
            <a:chOff x="2650" y="4314"/>
            <a:chExt cx="561" cy="1587"/>
          </a:xfrm>
        </p:grpSpPr>
        <p:grpSp>
          <p:nvGrpSpPr>
            <p:cNvPr id="369" name="Group 1638"/>
            <p:cNvGrpSpPr>
              <a:grpSpLocks noChangeAspect="1"/>
            </p:cNvGrpSpPr>
            <p:nvPr/>
          </p:nvGrpSpPr>
          <p:grpSpPr bwMode="auto">
            <a:xfrm>
              <a:off x="2682" y="4313"/>
              <a:ext cx="532" cy="1587"/>
              <a:chOff x="1365" y="3416"/>
              <a:chExt cx="720" cy="2268"/>
            </a:xfrm>
          </p:grpSpPr>
          <p:grpSp>
            <p:nvGrpSpPr>
              <p:cNvPr id="370" name="Group 1639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371" name="Group 1640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896" name="Oval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Oval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3" name="Rectangle 16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AutoShape 16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AutoShape 1645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AutoShape 164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AutoShape 1647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Oval 1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Oval 1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72" name="Group 1650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881" name="Oval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3" name="Group 16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4" name="Oval 1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5" name="Oval 1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883" name="Line 16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4" name="Line 16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5" name="Line 16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6" name="Arc 165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7" name="AutoShap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1660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16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16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4" name="Group 16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2" name="Oval 16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3" name="Oval 1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75" name="Group 1666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868" name="Rectangle 16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AutoShape 16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Rectangle 16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AutoShape 16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76" name="Group 1729"/>
            <p:cNvGrpSpPr>
              <a:grpSpLocks/>
            </p:cNvGrpSpPr>
            <p:nvPr/>
          </p:nvGrpSpPr>
          <p:grpSpPr bwMode="auto">
            <a:xfrm>
              <a:off x="2650" y="4581"/>
              <a:ext cx="326" cy="502"/>
              <a:chOff x="284" y="4650"/>
              <a:chExt cx="326" cy="502"/>
            </a:xfrm>
          </p:grpSpPr>
          <p:sp>
            <p:nvSpPr>
              <p:cNvPr id="843" name="AutoShape 1730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1731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Oval 1732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1733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1734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Oval 1735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" name="Group 1736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64" name="Oval 1737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Oval 1738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8" name="Group 1739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62" name="Oval 1740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Oval 1741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51" name="AutoShape 1742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" name="Group 1743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5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80" name="Group 1748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54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Rectangle 17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16" name="Group 1777"/>
          <p:cNvGrpSpPr>
            <a:grpSpLocks/>
          </p:cNvGrpSpPr>
          <p:nvPr/>
        </p:nvGrpSpPr>
        <p:grpSpPr bwMode="auto">
          <a:xfrm>
            <a:off x="8531274" y="4430721"/>
            <a:ext cx="882650" cy="2735262"/>
            <a:chOff x="3888" y="4161"/>
            <a:chExt cx="556" cy="1723"/>
          </a:xfrm>
        </p:grpSpPr>
        <p:grpSp>
          <p:nvGrpSpPr>
            <p:cNvPr id="9217" name="Group 1671"/>
            <p:cNvGrpSpPr>
              <a:grpSpLocks/>
            </p:cNvGrpSpPr>
            <p:nvPr/>
          </p:nvGrpSpPr>
          <p:grpSpPr bwMode="auto">
            <a:xfrm>
              <a:off x="3939" y="4161"/>
              <a:ext cx="505" cy="1720"/>
              <a:chOff x="453" y="6381"/>
              <a:chExt cx="720" cy="2716"/>
            </a:xfrm>
          </p:grpSpPr>
          <p:grpSp>
            <p:nvGrpSpPr>
              <p:cNvPr id="9220" name="Group 1672"/>
              <p:cNvGrpSpPr>
                <a:grpSpLocks/>
              </p:cNvGrpSpPr>
              <p:nvPr/>
            </p:nvGrpSpPr>
            <p:grpSpPr bwMode="auto">
              <a:xfrm>
                <a:off x="453" y="6837"/>
                <a:ext cx="720" cy="2260"/>
                <a:chOff x="623" y="588"/>
                <a:chExt cx="1824" cy="5736"/>
              </a:xfrm>
            </p:grpSpPr>
            <p:grpSp>
              <p:nvGrpSpPr>
                <p:cNvPr id="9221" name="Group 167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955" name="Oval 167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Oval 167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3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3" name="AutoShape 167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4" name="AutoShape 167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5" name="AutoShape 167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6" name="AutoShape 168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7" name="Oval 168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8" name="Oval 168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2" name="Group 168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940" name="Oval 168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3" name="Group 168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3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4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42" name="Line 16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1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5" name="Arc 169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AutoShap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169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16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4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1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2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225" name="Group 1699"/>
              <p:cNvGrpSpPr>
                <a:grpSpLocks/>
              </p:cNvGrpSpPr>
              <p:nvPr/>
            </p:nvGrpSpPr>
            <p:grpSpPr bwMode="auto">
              <a:xfrm>
                <a:off x="567" y="6381"/>
                <a:ext cx="533" cy="658"/>
                <a:chOff x="3843" y="315"/>
                <a:chExt cx="1428" cy="1758"/>
              </a:xfrm>
            </p:grpSpPr>
            <p:sp>
              <p:nvSpPr>
                <p:cNvPr id="926" name="Oval 170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7" name="AutoShape 170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6" name="Group 170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929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227" name="Group 1753"/>
            <p:cNvGrpSpPr>
              <a:grpSpLocks/>
            </p:cNvGrpSpPr>
            <p:nvPr/>
          </p:nvGrpSpPr>
          <p:grpSpPr bwMode="auto">
            <a:xfrm>
              <a:off x="3888" y="4634"/>
              <a:ext cx="326" cy="502"/>
              <a:chOff x="284" y="4650"/>
              <a:chExt cx="326" cy="502"/>
            </a:xfrm>
          </p:grpSpPr>
          <p:sp>
            <p:nvSpPr>
              <p:cNvPr id="901" name="AutoShape 1754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AutoShape 1755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Oval 1756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AutoShape 1757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AutoShape 1758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Oval 1759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28" name="Group 1760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922" name="Oval 1761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" name="Oval 1762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29" name="Group 1763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920" name="Oval 1764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" name="Oval 1765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9" name="AutoShape 1766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0" name="Group 1767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916" name="Rectangle 1768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" name="Rectangle 1770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" name="Rectangle 1771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31" name="Group 1772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912" name="Rectangle 1773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4" name="Rectangle 1775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5" name="Rectangle 1776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32" name="Group 1364"/>
          <p:cNvGrpSpPr>
            <a:grpSpLocks noChangeAspect="1"/>
          </p:cNvGrpSpPr>
          <p:nvPr/>
        </p:nvGrpSpPr>
        <p:grpSpPr bwMode="auto">
          <a:xfrm>
            <a:off x="5427669" y="4646620"/>
            <a:ext cx="830263" cy="2519363"/>
            <a:chOff x="623" y="588"/>
            <a:chExt cx="1824" cy="5736"/>
          </a:xfrm>
        </p:grpSpPr>
        <p:grpSp>
          <p:nvGrpSpPr>
            <p:cNvPr id="9233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9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59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34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967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5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980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1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69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6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978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9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un chapeau et un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balai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pas de chouette.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8729E-7 1.89049E-6 L 8.68729E-7 -0.13034 C 8.68729E-7 -0.18884 0.10963 -0.26067 0.19907 -0.26067 L 0.3983 -0.26067 " pathEditMode="relative" rAng="0" ptsTypes="FfFF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-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P12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2104986" y="1728794"/>
            <a:ext cx="842963" cy="2519362"/>
            <a:chOff x="1365" y="3417"/>
            <a:chExt cx="720" cy="2268"/>
          </a:xfrm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0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413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398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11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00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09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6" y="3416"/>
              <a:ext cx="600" cy="2268"/>
              <a:chOff x="2835" y="2359"/>
              <a:chExt cx="1120" cy="4228"/>
            </a:xfrm>
          </p:grpSpPr>
          <p:sp>
            <p:nvSpPr>
              <p:cNvPr id="381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6924702" y="4646620"/>
            <a:ext cx="879475" cy="2519363"/>
            <a:chOff x="4272" y="3417"/>
            <a:chExt cx="834" cy="2268"/>
          </a:xfrm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6"/>
              <a:ext cx="720" cy="2268"/>
              <a:chOff x="1365" y="3416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472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9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57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70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59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6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9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444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7" y="3702"/>
              <a:ext cx="466" cy="794"/>
              <a:chOff x="5523" y="2723"/>
              <a:chExt cx="980" cy="1736"/>
            </a:xfrm>
          </p:grpSpPr>
          <p:sp>
            <p:nvSpPr>
              <p:cNvPr id="418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432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4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38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7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428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424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/>
          </p:cNvGrpSpPr>
          <p:nvPr/>
        </p:nvGrpSpPr>
        <p:grpSpPr bwMode="auto">
          <a:xfrm>
            <a:off x="607953" y="4430721"/>
            <a:ext cx="800100" cy="2735262"/>
            <a:chOff x="1479" y="6381"/>
            <a:chExt cx="720" cy="2724"/>
          </a:xfrm>
        </p:grpSpPr>
        <p:grpSp>
          <p:nvGrpSpPr>
            <p:cNvPr id="24" name="Group 1261"/>
            <p:cNvGrpSpPr>
              <a:grpSpLocks/>
            </p:cNvGrpSpPr>
            <p:nvPr/>
          </p:nvGrpSpPr>
          <p:grpSpPr bwMode="auto">
            <a:xfrm>
              <a:off x="1479" y="6381"/>
              <a:ext cx="720" cy="2716"/>
              <a:chOff x="1479" y="6381"/>
              <a:chExt cx="720" cy="2716"/>
            </a:xfrm>
          </p:grpSpPr>
          <p:grpSp>
            <p:nvGrpSpPr>
              <p:cNvPr id="25" name="Group 1262"/>
              <p:cNvGrpSpPr>
                <a:grpSpLocks/>
              </p:cNvGrpSpPr>
              <p:nvPr/>
            </p:nvGrpSpPr>
            <p:grpSpPr bwMode="auto">
              <a:xfrm>
                <a:off x="1479" y="6837"/>
                <a:ext cx="720" cy="2260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512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AutoShape 126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AutoShape 126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AutoShape 126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27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Oval 127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97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10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1" name="Oval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99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1" name="Line 128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Arc 128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AutoShape 128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28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Line 1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Line 1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08" name="Oval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9" name="Oval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/>
              </p:cNvGrpSpPr>
              <p:nvPr/>
            </p:nvGrpSpPr>
            <p:grpSpPr bwMode="auto">
              <a:xfrm>
                <a:off x="1593" y="6381"/>
                <a:ext cx="533" cy="658"/>
                <a:chOff x="3843" y="315"/>
                <a:chExt cx="1428" cy="1758"/>
              </a:xfrm>
            </p:grpSpPr>
            <p:sp>
              <p:nvSpPr>
                <p:cNvPr id="483" name="Oval 129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AutoShape 129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48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36" name="Group 1295"/>
            <p:cNvGrpSpPr>
              <a:grpSpLocks/>
            </p:cNvGrpSpPr>
            <p:nvPr/>
          </p:nvGrpSpPr>
          <p:grpSpPr bwMode="auto">
            <a:xfrm rot="900000">
              <a:off x="1590" y="6836"/>
              <a:ext cx="600" cy="2268"/>
              <a:chOff x="2835" y="2359"/>
              <a:chExt cx="1120" cy="4228"/>
            </a:xfrm>
          </p:grpSpPr>
          <p:sp>
            <p:nvSpPr>
              <p:cNvPr id="477" name="Rectangle 129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AutoShape 129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Rectangle 129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AutoShape 129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45" name="Group 1300"/>
          <p:cNvGrpSpPr>
            <a:grpSpLocks/>
          </p:cNvGrpSpPr>
          <p:nvPr/>
        </p:nvGrpSpPr>
        <p:grpSpPr bwMode="auto">
          <a:xfrm>
            <a:off x="3675045" y="1512893"/>
            <a:ext cx="928687" cy="2735263"/>
            <a:chOff x="4386" y="6381"/>
            <a:chExt cx="834" cy="2724"/>
          </a:xfrm>
        </p:grpSpPr>
        <p:grpSp>
          <p:nvGrpSpPr>
            <p:cNvPr id="746" name="Group 1301"/>
            <p:cNvGrpSpPr>
              <a:grpSpLocks/>
            </p:cNvGrpSpPr>
            <p:nvPr/>
          </p:nvGrpSpPr>
          <p:grpSpPr bwMode="auto">
            <a:xfrm>
              <a:off x="4500" y="6837"/>
              <a:ext cx="720" cy="2260"/>
              <a:chOff x="623" y="588"/>
              <a:chExt cx="1824" cy="5736"/>
            </a:xfrm>
          </p:grpSpPr>
          <p:grpSp>
            <p:nvGrpSpPr>
              <p:cNvPr id="748" name="Group 1302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576" name="Oval 1303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Oval 1304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" name="Rectangle 1305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AutoShape 1306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AutoShape 1307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AutoShape 1308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AutoShape 1309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Oval 1310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Oval 1311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9" name="Group 1312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561" name="Oval 1313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62" name="Group 1314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4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6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Line 1319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Arc 1320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AutoShape 1321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1322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Line 1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70" name="Group 1325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2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72" name="Group 1328"/>
            <p:cNvGrpSpPr>
              <a:grpSpLocks/>
            </p:cNvGrpSpPr>
            <p:nvPr/>
          </p:nvGrpSpPr>
          <p:grpSpPr bwMode="auto">
            <a:xfrm>
              <a:off x="4391" y="7122"/>
              <a:ext cx="466" cy="794"/>
              <a:chOff x="5523" y="2723"/>
              <a:chExt cx="980" cy="1736"/>
            </a:xfrm>
          </p:grpSpPr>
          <p:sp>
            <p:nvSpPr>
              <p:cNvPr id="528" name="AutoShape 1329"/>
              <p:cNvSpPr>
                <a:spLocks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AutoShape 1330"/>
              <p:cNvSpPr>
                <a:spLocks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Oval 1331"/>
              <p:cNvSpPr>
                <a:spLocks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81" name="Group 1332"/>
              <p:cNvGrpSpPr>
                <a:grpSpLocks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42" name="AutoShape 1333"/>
                <p:cNvSpPr>
                  <a:spLocks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335"/>
                <p:cNvSpPr>
                  <a:spLocks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88" name="Group 1336"/>
                <p:cNvGrpSpPr>
                  <a:grpSpLocks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50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89" name="Group 1339"/>
                <p:cNvGrpSpPr>
                  <a:grpSpLocks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4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47" name="AutoShape 1342"/>
                <p:cNvSpPr>
                  <a:spLocks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0" name="Group 1343"/>
              <p:cNvGrpSpPr>
                <a:grpSpLocks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38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7" name="Group 1348"/>
              <p:cNvGrpSpPr>
                <a:grpSpLocks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34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98" name="Group 1353"/>
            <p:cNvGrpSpPr>
              <a:grpSpLocks/>
            </p:cNvGrpSpPr>
            <p:nvPr/>
          </p:nvGrpSpPr>
          <p:grpSpPr bwMode="auto">
            <a:xfrm>
              <a:off x="4614" y="6381"/>
              <a:ext cx="533" cy="658"/>
              <a:chOff x="3843" y="315"/>
              <a:chExt cx="1428" cy="1758"/>
            </a:xfrm>
          </p:grpSpPr>
          <p:sp>
            <p:nvSpPr>
              <p:cNvPr id="523" name="Oval 1354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AutoShape 1355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0" name="Group 1356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526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Rectangle 1358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1" name="Group 1359"/>
            <p:cNvGrpSpPr>
              <a:grpSpLocks/>
            </p:cNvGrpSpPr>
            <p:nvPr/>
          </p:nvGrpSpPr>
          <p:grpSpPr bwMode="auto">
            <a:xfrm rot="900000">
              <a:off x="4611" y="6836"/>
              <a:ext cx="600" cy="2268"/>
              <a:chOff x="2835" y="2359"/>
              <a:chExt cx="1120" cy="4228"/>
            </a:xfrm>
          </p:grpSpPr>
          <p:sp>
            <p:nvSpPr>
              <p:cNvPr id="519" name="Rectangle 1360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AutoShape 1361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Rectangle 1362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AutoShape 1363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14" name="Group 1391"/>
          <p:cNvGrpSpPr>
            <a:grpSpLocks noChangeAspect="1"/>
          </p:cNvGrpSpPr>
          <p:nvPr/>
        </p:nvGrpSpPr>
        <p:grpSpPr bwMode="auto">
          <a:xfrm>
            <a:off x="8494761" y="1728794"/>
            <a:ext cx="892175" cy="2519362"/>
            <a:chOff x="3246" y="3417"/>
            <a:chExt cx="834" cy="2265"/>
          </a:xfrm>
        </p:grpSpPr>
        <p:grpSp>
          <p:nvGrpSpPr>
            <p:cNvPr id="82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0"/>
              <a:chOff x="623" y="588"/>
              <a:chExt cx="1824" cy="5736"/>
            </a:xfrm>
          </p:grpSpPr>
          <p:grpSp>
            <p:nvGrpSpPr>
              <p:cNvPr id="824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29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06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3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14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0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7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6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1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5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42" name="Group 1419"/>
            <p:cNvGrpSpPr>
              <a:grpSpLocks noChangeAspect="1"/>
            </p:cNvGrpSpPr>
            <p:nvPr/>
          </p:nvGrpSpPr>
          <p:grpSpPr bwMode="auto">
            <a:xfrm>
              <a:off x="3251" y="3702"/>
              <a:ext cx="466" cy="794"/>
              <a:chOff x="5523" y="2723"/>
              <a:chExt cx="980" cy="1736"/>
            </a:xfrm>
          </p:grpSpPr>
          <p:sp>
            <p:nvSpPr>
              <p:cNvPr id="581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9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95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50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3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52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1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0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3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9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66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87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67" name="Group 1444"/>
          <p:cNvGrpSpPr>
            <a:grpSpLocks/>
          </p:cNvGrpSpPr>
          <p:nvPr/>
        </p:nvGrpSpPr>
        <p:grpSpPr bwMode="auto">
          <a:xfrm>
            <a:off x="5391156" y="1512893"/>
            <a:ext cx="801687" cy="2735263"/>
            <a:chOff x="453" y="6381"/>
            <a:chExt cx="720" cy="2721"/>
          </a:xfrm>
        </p:grpSpPr>
        <p:grpSp>
          <p:nvGrpSpPr>
            <p:cNvPr id="872" name="Group 1445"/>
            <p:cNvGrpSpPr>
              <a:grpSpLocks/>
            </p:cNvGrpSpPr>
            <p:nvPr/>
          </p:nvGrpSpPr>
          <p:grpSpPr bwMode="auto">
            <a:xfrm>
              <a:off x="453" y="6837"/>
              <a:ext cx="720" cy="2260"/>
              <a:chOff x="623" y="588"/>
              <a:chExt cx="1824" cy="5736"/>
            </a:xfrm>
          </p:grpSpPr>
          <p:grpSp>
            <p:nvGrpSpPr>
              <p:cNvPr id="880" name="Group 1446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63" name="Oval 1447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448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0" name="Rectangle 1449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AutoShape 1450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AutoShape 1451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AutoShape 1452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AutoShape 1453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Oval 1454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Oval 1455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82" name="Group 1456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48" name="Oval 1457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1" name="Group 1458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61" name="Oval 145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Oval 146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0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Line 1463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Arc 1464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466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Line 1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8" name="Group 1469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59" name="Oval 1470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471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99" name="Group 1472"/>
            <p:cNvGrpSpPr>
              <a:grpSpLocks/>
            </p:cNvGrpSpPr>
            <p:nvPr/>
          </p:nvGrpSpPr>
          <p:grpSpPr bwMode="auto">
            <a:xfrm>
              <a:off x="567" y="6381"/>
              <a:ext cx="533" cy="658"/>
              <a:chOff x="3843" y="315"/>
              <a:chExt cx="1428" cy="1758"/>
            </a:xfrm>
          </p:grpSpPr>
          <p:sp>
            <p:nvSpPr>
              <p:cNvPr id="634" name="Oval 147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AutoShape 147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0" name="Group 147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37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07" name="Group 1478"/>
          <p:cNvGrpSpPr>
            <a:grpSpLocks/>
          </p:cNvGrpSpPr>
          <p:nvPr/>
        </p:nvGrpSpPr>
        <p:grpSpPr bwMode="auto">
          <a:xfrm>
            <a:off x="6924702" y="1512894"/>
            <a:ext cx="931862" cy="2735262"/>
            <a:chOff x="3360" y="6381"/>
            <a:chExt cx="834" cy="2721"/>
          </a:xfrm>
        </p:grpSpPr>
        <p:grpSp>
          <p:nvGrpSpPr>
            <p:cNvPr id="908" name="Group 1479"/>
            <p:cNvGrpSpPr>
              <a:grpSpLocks/>
            </p:cNvGrpSpPr>
            <p:nvPr/>
          </p:nvGrpSpPr>
          <p:grpSpPr bwMode="auto">
            <a:xfrm>
              <a:off x="3365" y="6837"/>
              <a:ext cx="829" cy="2260"/>
              <a:chOff x="3251" y="3417"/>
              <a:chExt cx="829" cy="2260"/>
            </a:xfrm>
          </p:grpSpPr>
          <p:grpSp>
            <p:nvGrpSpPr>
              <p:cNvPr id="910" name="Group 1480"/>
              <p:cNvGrpSpPr>
                <a:grpSpLocks/>
              </p:cNvGrpSpPr>
              <p:nvPr/>
            </p:nvGrpSpPr>
            <p:grpSpPr bwMode="auto">
              <a:xfrm>
                <a:off x="3360" y="3417"/>
                <a:ext cx="720" cy="2260"/>
                <a:chOff x="623" y="588"/>
                <a:chExt cx="1824" cy="5736"/>
              </a:xfrm>
            </p:grpSpPr>
            <p:grpSp>
              <p:nvGrpSpPr>
                <p:cNvPr id="911" name="Group 1481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723" name="Oval 1482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483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00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AutoShape 1485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AutoShape 1487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Oval 1489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490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4" name="Group 1491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708" name="Oval 1492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5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21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2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710" name="Line 1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1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Line 1498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Arc 1499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AutoShape 1500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501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1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8" name="Group 1504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19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31" name="Group 1507"/>
              <p:cNvGrpSpPr>
                <a:grpSpLocks/>
              </p:cNvGrpSpPr>
              <p:nvPr/>
            </p:nvGrpSpPr>
            <p:grpSpPr bwMode="auto">
              <a:xfrm>
                <a:off x="3251" y="3702"/>
                <a:ext cx="466" cy="794"/>
                <a:chOff x="5523" y="2723"/>
                <a:chExt cx="980" cy="1736"/>
              </a:xfrm>
            </p:grpSpPr>
            <p:sp>
              <p:nvSpPr>
                <p:cNvPr id="67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AutoShape 1509"/>
                <p:cNvSpPr>
                  <a:spLocks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1510"/>
                <p:cNvSpPr>
                  <a:spLocks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39" name="Group 1511"/>
                <p:cNvGrpSpPr>
                  <a:grpSpLocks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689" name="AutoShape 1512"/>
                  <p:cNvSpPr>
                    <a:spLocks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AutoShape 1513"/>
                  <p:cNvSpPr>
                    <a:spLocks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41" name="Group 1515"/>
                  <p:cNvGrpSpPr>
                    <a:grpSpLocks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9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5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6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94" name="AutoShape 1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7" name="Group 1522"/>
                <p:cNvGrpSpPr>
                  <a:grpSpLocks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8" name="Group 1527"/>
                <p:cNvGrpSpPr>
                  <a:grpSpLocks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1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66" name="Group 1532"/>
            <p:cNvGrpSpPr>
              <a:grpSpLocks/>
            </p:cNvGrpSpPr>
            <p:nvPr/>
          </p:nvGrpSpPr>
          <p:grpSpPr bwMode="auto">
            <a:xfrm>
              <a:off x="3588" y="6381"/>
              <a:ext cx="533" cy="658"/>
              <a:chOff x="3843" y="315"/>
              <a:chExt cx="1428" cy="1758"/>
            </a:xfrm>
          </p:grpSpPr>
          <p:sp>
            <p:nvSpPr>
              <p:cNvPr id="668" name="Oval 153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AutoShape 153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8" name="Group 153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71" name="Rectangle 153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Rectangle 153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77" name="Group 1780"/>
          <p:cNvGrpSpPr>
            <a:grpSpLocks/>
          </p:cNvGrpSpPr>
          <p:nvPr/>
        </p:nvGrpSpPr>
        <p:grpSpPr bwMode="auto">
          <a:xfrm>
            <a:off x="3638532" y="4430721"/>
            <a:ext cx="928688" cy="2735262"/>
            <a:chOff x="284" y="4181"/>
            <a:chExt cx="585" cy="1723"/>
          </a:xfrm>
        </p:grpSpPr>
        <p:grpSp>
          <p:nvGrpSpPr>
            <p:cNvPr id="984" name="Group 1547"/>
            <p:cNvGrpSpPr>
              <a:grpSpLocks/>
            </p:cNvGrpSpPr>
            <p:nvPr/>
          </p:nvGrpSpPr>
          <p:grpSpPr bwMode="auto">
            <a:xfrm>
              <a:off x="364" y="4470"/>
              <a:ext cx="505" cy="1428"/>
              <a:chOff x="623" y="588"/>
              <a:chExt cx="1824" cy="5736"/>
            </a:xfrm>
          </p:grpSpPr>
          <p:grpSp>
            <p:nvGrpSpPr>
              <p:cNvPr id="985" name="Group 1548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786" name="Oval 1549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1550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63" name="Rectangle 1551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AutoShape 1552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AutoShape 1553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AutoShape 1554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1555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Oval 1556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Oval 1557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86" name="Group 1558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771" name="Oval 1559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7" name="Group 1560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4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5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3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Line 1565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Arc 1566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Freeform 1568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Line 15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8" name="Group 1571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2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3" name="Oval 1573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89" name="Group 1610"/>
            <p:cNvGrpSpPr>
              <a:grpSpLocks/>
            </p:cNvGrpSpPr>
            <p:nvPr/>
          </p:nvGrpSpPr>
          <p:grpSpPr bwMode="auto">
            <a:xfrm>
              <a:off x="284" y="4650"/>
              <a:ext cx="326" cy="502"/>
              <a:chOff x="284" y="4650"/>
              <a:chExt cx="326" cy="502"/>
            </a:xfrm>
          </p:grpSpPr>
          <p:sp>
            <p:nvSpPr>
              <p:cNvPr id="739" name="AutoShape 1575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AutoShape 1576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Oval 1577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AutoShape 157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AutoShape 158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Oval 158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90" name="Group 158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760" name="Oval 158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158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91" name="Group 158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758" name="Oval 158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158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7" name="AutoShape 158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2" name="Group 158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75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3" name="Group 159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75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Rectangle 159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Rectangle 159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Rectangle 159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4" name="Group 1599"/>
            <p:cNvGrpSpPr>
              <a:grpSpLocks/>
            </p:cNvGrpSpPr>
            <p:nvPr/>
          </p:nvGrpSpPr>
          <p:grpSpPr bwMode="auto">
            <a:xfrm>
              <a:off x="444" y="4181"/>
              <a:ext cx="374" cy="416"/>
              <a:chOff x="3843" y="315"/>
              <a:chExt cx="1428" cy="1758"/>
            </a:xfrm>
          </p:grpSpPr>
          <p:sp>
            <p:nvSpPr>
              <p:cNvPr id="734" name="Oval 1600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AutoShape 1601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5" name="Group 1602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73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6" name="Group 1605"/>
            <p:cNvGrpSpPr>
              <a:grpSpLocks/>
            </p:cNvGrpSpPr>
            <p:nvPr/>
          </p:nvGrpSpPr>
          <p:grpSpPr bwMode="auto">
            <a:xfrm rot="900000">
              <a:off x="440" y="4468"/>
              <a:ext cx="420" cy="1435"/>
              <a:chOff x="2835" y="2359"/>
              <a:chExt cx="1120" cy="4228"/>
            </a:xfrm>
          </p:grpSpPr>
          <p:sp>
            <p:nvSpPr>
              <p:cNvPr id="730" name="Rectangle 160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AutoShape 160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Rectangle 160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AutoShape 160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57" name="Group 1779"/>
          <p:cNvGrpSpPr>
            <a:grpSpLocks/>
          </p:cNvGrpSpPr>
          <p:nvPr/>
        </p:nvGrpSpPr>
        <p:grpSpPr bwMode="auto">
          <a:xfrm>
            <a:off x="498414" y="1728794"/>
            <a:ext cx="887412" cy="2519362"/>
            <a:chOff x="1498" y="4258"/>
            <a:chExt cx="559" cy="1587"/>
          </a:xfrm>
        </p:grpSpPr>
        <p:grpSp>
          <p:nvGrpSpPr>
            <p:cNvPr id="358" name="Group 1611"/>
            <p:cNvGrpSpPr>
              <a:grpSpLocks noChangeAspect="1"/>
            </p:cNvGrpSpPr>
            <p:nvPr/>
          </p:nvGrpSpPr>
          <p:grpSpPr bwMode="auto">
            <a:xfrm>
              <a:off x="1534" y="4257"/>
              <a:ext cx="523" cy="1578"/>
              <a:chOff x="623" y="588"/>
              <a:chExt cx="1824" cy="5736"/>
            </a:xfrm>
          </p:grpSpPr>
          <p:grpSp>
            <p:nvGrpSpPr>
              <p:cNvPr id="359" name="Group 161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838" name="Oval 1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5" name="Rectangle 161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AutoShape 161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AutoShape 161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AutoShape 161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AutoShape 161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Oval 162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Oval 162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0" name="Group 162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823" name="Oval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1" name="Group 162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6" name="Oval 1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Oval 1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" name="Line 1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Line 16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Line 162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Arc 163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AutoShape 16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163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Line 1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Line 16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2" name="Group 163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4" name="Oval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Oval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363" name="Group 1705"/>
            <p:cNvGrpSpPr>
              <a:grpSpLocks/>
            </p:cNvGrpSpPr>
            <p:nvPr/>
          </p:nvGrpSpPr>
          <p:grpSpPr bwMode="auto">
            <a:xfrm>
              <a:off x="1498" y="4519"/>
              <a:ext cx="326" cy="502"/>
              <a:chOff x="284" y="4650"/>
              <a:chExt cx="326" cy="502"/>
            </a:xfrm>
          </p:grpSpPr>
          <p:sp>
            <p:nvSpPr>
              <p:cNvPr id="791" name="AutoShape 1706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AutoShape 1707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Oval 1708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170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171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Oval 171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" name="Group 171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12" name="Oval 171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171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5" name="Group 171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10" name="Oval 171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171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99" name="AutoShape 171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" name="Group 171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06" name="Rectangle 172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Rectangle 172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Rectangle 172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7" name="Group 172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02" name="Rectangle 172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Rectangle 172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Rectangle 172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Rectangle 172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68" name="Group 1778"/>
          <p:cNvGrpSpPr>
            <a:grpSpLocks/>
          </p:cNvGrpSpPr>
          <p:nvPr/>
        </p:nvGrpSpPr>
        <p:grpSpPr bwMode="auto">
          <a:xfrm>
            <a:off x="2090710" y="4646621"/>
            <a:ext cx="890588" cy="2519362"/>
            <a:chOff x="2650" y="4314"/>
            <a:chExt cx="561" cy="1587"/>
          </a:xfrm>
        </p:grpSpPr>
        <p:grpSp>
          <p:nvGrpSpPr>
            <p:cNvPr id="369" name="Group 1638"/>
            <p:cNvGrpSpPr>
              <a:grpSpLocks noChangeAspect="1"/>
            </p:cNvGrpSpPr>
            <p:nvPr/>
          </p:nvGrpSpPr>
          <p:grpSpPr bwMode="auto">
            <a:xfrm>
              <a:off x="2682" y="4313"/>
              <a:ext cx="532" cy="1587"/>
              <a:chOff x="1365" y="3416"/>
              <a:chExt cx="720" cy="2268"/>
            </a:xfrm>
          </p:grpSpPr>
          <p:grpSp>
            <p:nvGrpSpPr>
              <p:cNvPr id="370" name="Group 1639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371" name="Group 1640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896" name="Oval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Oval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3" name="Rectangle 16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AutoShape 16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AutoShape 1645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AutoShape 164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AutoShape 1647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Oval 1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Oval 1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72" name="Group 1650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881" name="Oval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3" name="Group 16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4" name="Oval 1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5" name="Oval 1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883" name="Line 16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4" name="Line 16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5" name="Line 16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6" name="Arc 165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7" name="AutoShap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1660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16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16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4" name="Group 16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2" name="Oval 16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3" name="Oval 1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75" name="Group 1666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868" name="Rectangle 16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AutoShape 16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Rectangle 16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AutoShape 16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76" name="Group 1729"/>
            <p:cNvGrpSpPr>
              <a:grpSpLocks/>
            </p:cNvGrpSpPr>
            <p:nvPr/>
          </p:nvGrpSpPr>
          <p:grpSpPr bwMode="auto">
            <a:xfrm>
              <a:off x="2650" y="4581"/>
              <a:ext cx="326" cy="502"/>
              <a:chOff x="284" y="4650"/>
              <a:chExt cx="326" cy="502"/>
            </a:xfrm>
          </p:grpSpPr>
          <p:sp>
            <p:nvSpPr>
              <p:cNvPr id="843" name="AutoShape 1730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1731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Oval 1732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1733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1734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Oval 1735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" name="Group 1736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64" name="Oval 1737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Oval 1738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8" name="Group 1739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62" name="Oval 1740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Oval 1741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51" name="AutoShape 1742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" name="Group 1743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5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80" name="Group 1748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54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Rectangle 17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16" name="Group 1777"/>
          <p:cNvGrpSpPr>
            <a:grpSpLocks/>
          </p:cNvGrpSpPr>
          <p:nvPr/>
        </p:nvGrpSpPr>
        <p:grpSpPr bwMode="auto">
          <a:xfrm>
            <a:off x="8531274" y="4430721"/>
            <a:ext cx="882650" cy="2735262"/>
            <a:chOff x="3888" y="4161"/>
            <a:chExt cx="556" cy="1723"/>
          </a:xfrm>
        </p:grpSpPr>
        <p:grpSp>
          <p:nvGrpSpPr>
            <p:cNvPr id="9217" name="Group 1671"/>
            <p:cNvGrpSpPr>
              <a:grpSpLocks/>
            </p:cNvGrpSpPr>
            <p:nvPr/>
          </p:nvGrpSpPr>
          <p:grpSpPr bwMode="auto">
            <a:xfrm>
              <a:off x="3939" y="4161"/>
              <a:ext cx="505" cy="1720"/>
              <a:chOff x="453" y="6381"/>
              <a:chExt cx="720" cy="2716"/>
            </a:xfrm>
          </p:grpSpPr>
          <p:grpSp>
            <p:nvGrpSpPr>
              <p:cNvPr id="9220" name="Group 1672"/>
              <p:cNvGrpSpPr>
                <a:grpSpLocks/>
              </p:cNvGrpSpPr>
              <p:nvPr/>
            </p:nvGrpSpPr>
            <p:grpSpPr bwMode="auto">
              <a:xfrm>
                <a:off x="453" y="6837"/>
                <a:ext cx="720" cy="2260"/>
                <a:chOff x="623" y="588"/>
                <a:chExt cx="1824" cy="5736"/>
              </a:xfrm>
            </p:grpSpPr>
            <p:grpSp>
              <p:nvGrpSpPr>
                <p:cNvPr id="9221" name="Group 167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955" name="Oval 167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Oval 167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3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3" name="AutoShape 167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4" name="AutoShape 167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5" name="AutoShape 167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6" name="AutoShape 168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7" name="Oval 168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8" name="Oval 168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2" name="Group 168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940" name="Oval 168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3" name="Group 168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3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4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42" name="Line 16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1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5" name="Arc 169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AutoShap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169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16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4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1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2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225" name="Group 1699"/>
              <p:cNvGrpSpPr>
                <a:grpSpLocks/>
              </p:cNvGrpSpPr>
              <p:nvPr/>
            </p:nvGrpSpPr>
            <p:grpSpPr bwMode="auto">
              <a:xfrm>
                <a:off x="567" y="6381"/>
                <a:ext cx="533" cy="658"/>
                <a:chOff x="3843" y="315"/>
                <a:chExt cx="1428" cy="1758"/>
              </a:xfrm>
            </p:grpSpPr>
            <p:sp>
              <p:nvSpPr>
                <p:cNvPr id="926" name="Oval 170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7" name="AutoShape 170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6" name="Group 170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929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227" name="Group 1753"/>
            <p:cNvGrpSpPr>
              <a:grpSpLocks/>
            </p:cNvGrpSpPr>
            <p:nvPr/>
          </p:nvGrpSpPr>
          <p:grpSpPr bwMode="auto">
            <a:xfrm>
              <a:off x="3888" y="4634"/>
              <a:ext cx="326" cy="502"/>
              <a:chOff x="284" y="4650"/>
              <a:chExt cx="326" cy="502"/>
            </a:xfrm>
          </p:grpSpPr>
          <p:sp>
            <p:nvSpPr>
              <p:cNvPr id="901" name="AutoShape 1754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AutoShape 1755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Oval 1756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AutoShape 1757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AutoShape 1758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Oval 1759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28" name="Group 1760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922" name="Oval 1761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" name="Oval 1762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29" name="Group 1763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920" name="Oval 1764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" name="Oval 1765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9" name="AutoShape 1766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0" name="Group 1767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916" name="Rectangle 1768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" name="Rectangle 1770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" name="Rectangle 1771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31" name="Group 1772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912" name="Rectangle 1773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4" name="Rectangle 1775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5" name="Rectangle 1776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32" name="Group 1364"/>
          <p:cNvGrpSpPr>
            <a:grpSpLocks noChangeAspect="1"/>
          </p:cNvGrpSpPr>
          <p:nvPr/>
        </p:nvGrpSpPr>
        <p:grpSpPr bwMode="auto">
          <a:xfrm>
            <a:off x="5427669" y="4646620"/>
            <a:ext cx="830263" cy="2519363"/>
            <a:chOff x="623" y="588"/>
            <a:chExt cx="1824" cy="5736"/>
          </a:xfrm>
        </p:grpSpPr>
        <p:grpSp>
          <p:nvGrpSpPr>
            <p:cNvPr id="9233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9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59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34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967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5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980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1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69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6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978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9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n’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a pas de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balai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un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chapeau et une chouette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grise.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3523E-6 -3.33333E-6 L -4.03523E-6 -0.13041 C -4.03523E-6 -0.18895 -0.11177 -0.26083 -0.20272 -0.26083 L -0.40544 -0.26083 " pathEditMode="relative" rAng="0" ptsTypes="FfFF">
                                      <p:cBhvr>
                                        <p:cTn id="72" dur="20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P6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2104986" y="1728794"/>
            <a:ext cx="842963" cy="2519362"/>
            <a:chOff x="1365" y="3417"/>
            <a:chExt cx="720" cy="2268"/>
          </a:xfrm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0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413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398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11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00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09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6" y="3416"/>
              <a:ext cx="600" cy="2268"/>
              <a:chOff x="2835" y="2359"/>
              <a:chExt cx="1120" cy="4228"/>
            </a:xfrm>
          </p:grpSpPr>
          <p:sp>
            <p:nvSpPr>
              <p:cNvPr id="381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6924702" y="4646620"/>
            <a:ext cx="879475" cy="2519363"/>
            <a:chOff x="4272" y="3417"/>
            <a:chExt cx="834" cy="2268"/>
          </a:xfrm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6"/>
              <a:ext cx="720" cy="2268"/>
              <a:chOff x="1365" y="3416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472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9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57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70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59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6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9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444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7" y="3702"/>
              <a:ext cx="466" cy="794"/>
              <a:chOff x="5523" y="2723"/>
              <a:chExt cx="980" cy="1736"/>
            </a:xfrm>
          </p:grpSpPr>
          <p:sp>
            <p:nvSpPr>
              <p:cNvPr id="418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432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4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38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7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428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424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/>
          </p:cNvGrpSpPr>
          <p:nvPr/>
        </p:nvGrpSpPr>
        <p:grpSpPr bwMode="auto">
          <a:xfrm>
            <a:off x="607953" y="4430721"/>
            <a:ext cx="800100" cy="2735262"/>
            <a:chOff x="1479" y="6381"/>
            <a:chExt cx="720" cy="2724"/>
          </a:xfrm>
        </p:grpSpPr>
        <p:grpSp>
          <p:nvGrpSpPr>
            <p:cNvPr id="24" name="Group 1261"/>
            <p:cNvGrpSpPr>
              <a:grpSpLocks/>
            </p:cNvGrpSpPr>
            <p:nvPr/>
          </p:nvGrpSpPr>
          <p:grpSpPr bwMode="auto">
            <a:xfrm>
              <a:off x="1479" y="6381"/>
              <a:ext cx="720" cy="2716"/>
              <a:chOff x="1479" y="6381"/>
              <a:chExt cx="720" cy="2716"/>
            </a:xfrm>
          </p:grpSpPr>
          <p:grpSp>
            <p:nvGrpSpPr>
              <p:cNvPr id="25" name="Group 1262"/>
              <p:cNvGrpSpPr>
                <a:grpSpLocks/>
              </p:cNvGrpSpPr>
              <p:nvPr/>
            </p:nvGrpSpPr>
            <p:grpSpPr bwMode="auto">
              <a:xfrm>
                <a:off x="1479" y="6837"/>
                <a:ext cx="720" cy="2260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512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AutoShape 126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AutoShape 126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AutoShape 126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27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Oval 127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97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10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1" name="Oval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99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1" name="Line 128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Arc 128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AutoShape 128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28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Line 1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Line 1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08" name="Oval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9" name="Oval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/>
              </p:cNvGrpSpPr>
              <p:nvPr/>
            </p:nvGrpSpPr>
            <p:grpSpPr bwMode="auto">
              <a:xfrm>
                <a:off x="1593" y="6381"/>
                <a:ext cx="533" cy="658"/>
                <a:chOff x="3843" y="315"/>
                <a:chExt cx="1428" cy="1758"/>
              </a:xfrm>
            </p:grpSpPr>
            <p:sp>
              <p:nvSpPr>
                <p:cNvPr id="483" name="Oval 129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AutoShape 129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48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36" name="Group 1295"/>
            <p:cNvGrpSpPr>
              <a:grpSpLocks/>
            </p:cNvGrpSpPr>
            <p:nvPr/>
          </p:nvGrpSpPr>
          <p:grpSpPr bwMode="auto">
            <a:xfrm rot="900000">
              <a:off x="1590" y="6836"/>
              <a:ext cx="600" cy="2268"/>
              <a:chOff x="2835" y="2359"/>
              <a:chExt cx="1120" cy="4228"/>
            </a:xfrm>
          </p:grpSpPr>
          <p:sp>
            <p:nvSpPr>
              <p:cNvPr id="477" name="Rectangle 129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AutoShape 129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Rectangle 129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AutoShape 129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45" name="Group 1300"/>
          <p:cNvGrpSpPr>
            <a:grpSpLocks/>
          </p:cNvGrpSpPr>
          <p:nvPr/>
        </p:nvGrpSpPr>
        <p:grpSpPr bwMode="auto">
          <a:xfrm>
            <a:off x="3675045" y="1512893"/>
            <a:ext cx="928687" cy="2735263"/>
            <a:chOff x="4386" y="6381"/>
            <a:chExt cx="834" cy="2724"/>
          </a:xfrm>
        </p:grpSpPr>
        <p:grpSp>
          <p:nvGrpSpPr>
            <p:cNvPr id="746" name="Group 1301"/>
            <p:cNvGrpSpPr>
              <a:grpSpLocks/>
            </p:cNvGrpSpPr>
            <p:nvPr/>
          </p:nvGrpSpPr>
          <p:grpSpPr bwMode="auto">
            <a:xfrm>
              <a:off x="4500" y="6837"/>
              <a:ext cx="720" cy="2260"/>
              <a:chOff x="623" y="588"/>
              <a:chExt cx="1824" cy="5736"/>
            </a:xfrm>
          </p:grpSpPr>
          <p:grpSp>
            <p:nvGrpSpPr>
              <p:cNvPr id="748" name="Group 1302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576" name="Oval 1303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Oval 1304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" name="Rectangle 1305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AutoShape 1306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AutoShape 1307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AutoShape 1308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AutoShape 1309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Oval 1310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Oval 1311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9" name="Group 1312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561" name="Oval 1313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62" name="Group 1314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4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6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Line 1319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Arc 1320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AutoShape 1321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1322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Line 1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70" name="Group 1325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2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72" name="Group 1328"/>
            <p:cNvGrpSpPr>
              <a:grpSpLocks/>
            </p:cNvGrpSpPr>
            <p:nvPr/>
          </p:nvGrpSpPr>
          <p:grpSpPr bwMode="auto">
            <a:xfrm>
              <a:off x="4391" y="7122"/>
              <a:ext cx="466" cy="794"/>
              <a:chOff x="5523" y="2723"/>
              <a:chExt cx="980" cy="1736"/>
            </a:xfrm>
          </p:grpSpPr>
          <p:sp>
            <p:nvSpPr>
              <p:cNvPr id="528" name="AutoShape 1329"/>
              <p:cNvSpPr>
                <a:spLocks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AutoShape 1330"/>
              <p:cNvSpPr>
                <a:spLocks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Oval 1331"/>
              <p:cNvSpPr>
                <a:spLocks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81" name="Group 1332"/>
              <p:cNvGrpSpPr>
                <a:grpSpLocks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42" name="AutoShape 1333"/>
                <p:cNvSpPr>
                  <a:spLocks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335"/>
                <p:cNvSpPr>
                  <a:spLocks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88" name="Group 1336"/>
                <p:cNvGrpSpPr>
                  <a:grpSpLocks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50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89" name="Group 1339"/>
                <p:cNvGrpSpPr>
                  <a:grpSpLocks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4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47" name="AutoShape 1342"/>
                <p:cNvSpPr>
                  <a:spLocks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0" name="Group 1343"/>
              <p:cNvGrpSpPr>
                <a:grpSpLocks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38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7" name="Group 1348"/>
              <p:cNvGrpSpPr>
                <a:grpSpLocks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34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98" name="Group 1353"/>
            <p:cNvGrpSpPr>
              <a:grpSpLocks/>
            </p:cNvGrpSpPr>
            <p:nvPr/>
          </p:nvGrpSpPr>
          <p:grpSpPr bwMode="auto">
            <a:xfrm>
              <a:off x="4614" y="6381"/>
              <a:ext cx="533" cy="658"/>
              <a:chOff x="3843" y="315"/>
              <a:chExt cx="1428" cy="1758"/>
            </a:xfrm>
          </p:grpSpPr>
          <p:sp>
            <p:nvSpPr>
              <p:cNvPr id="523" name="Oval 1354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AutoShape 1355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0" name="Group 1356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526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Rectangle 1358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1" name="Group 1359"/>
            <p:cNvGrpSpPr>
              <a:grpSpLocks/>
            </p:cNvGrpSpPr>
            <p:nvPr/>
          </p:nvGrpSpPr>
          <p:grpSpPr bwMode="auto">
            <a:xfrm rot="900000">
              <a:off x="4611" y="6836"/>
              <a:ext cx="600" cy="2268"/>
              <a:chOff x="2835" y="2359"/>
              <a:chExt cx="1120" cy="4228"/>
            </a:xfrm>
          </p:grpSpPr>
          <p:sp>
            <p:nvSpPr>
              <p:cNvPr id="519" name="Rectangle 1360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AutoShape 1361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Rectangle 1362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AutoShape 1363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14" name="Group 1391"/>
          <p:cNvGrpSpPr>
            <a:grpSpLocks noChangeAspect="1"/>
          </p:cNvGrpSpPr>
          <p:nvPr/>
        </p:nvGrpSpPr>
        <p:grpSpPr bwMode="auto">
          <a:xfrm>
            <a:off x="8494761" y="1728794"/>
            <a:ext cx="892175" cy="2519362"/>
            <a:chOff x="3246" y="3417"/>
            <a:chExt cx="834" cy="2265"/>
          </a:xfrm>
        </p:grpSpPr>
        <p:grpSp>
          <p:nvGrpSpPr>
            <p:cNvPr id="82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0"/>
              <a:chOff x="623" y="588"/>
              <a:chExt cx="1824" cy="5736"/>
            </a:xfrm>
          </p:grpSpPr>
          <p:grpSp>
            <p:nvGrpSpPr>
              <p:cNvPr id="824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29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06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3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14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0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7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6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1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5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42" name="Group 1419"/>
            <p:cNvGrpSpPr>
              <a:grpSpLocks noChangeAspect="1"/>
            </p:cNvGrpSpPr>
            <p:nvPr/>
          </p:nvGrpSpPr>
          <p:grpSpPr bwMode="auto">
            <a:xfrm>
              <a:off x="3251" y="3702"/>
              <a:ext cx="466" cy="794"/>
              <a:chOff x="5523" y="2723"/>
              <a:chExt cx="980" cy="1736"/>
            </a:xfrm>
          </p:grpSpPr>
          <p:sp>
            <p:nvSpPr>
              <p:cNvPr id="581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9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95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50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3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52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1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0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3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9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66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87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67" name="Group 1444"/>
          <p:cNvGrpSpPr>
            <a:grpSpLocks/>
          </p:cNvGrpSpPr>
          <p:nvPr/>
        </p:nvGrpSpPr>
        <p:grpSpPr bwMode="auto">
          <a:xfrm>
            <a:off x="5391156" y="1512893"/>
            <a:ext cx="801687" cy="2735263"/>
            <a:chOff x="453" y="6381"/>
            <a:chExt cx="720" cy="2721"/>
          </a:xfrm>
        </p:grpSpPr>
        <p:grpSp>
          <p:nvGrpSpPr>
            <p:cNvPr id="872" name="Group 1445"/>
            <p:cNvGrpSpPr>
              <a:grpSpLocks/>
            </p:cNvGrpSpPr>
            <p:nvPr/>
          </p:nvGrpSpPr>
          <p:grpSpPr bwMode="auto">
            <a:xfrm>
              <a:off x="453" y="6837"/>
              <a:ext cx="720" cy="2260"/>
              <a:chOff x="623" y="588"/>
              <a:chExt cx="1824" cy="5736"/>
            </a:xfrm>
          </p:grpSpPr>
          <p:grpSp>
            <p:nvGrpSpPr>
              <p:cNvPr id="880" name="Group 1446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63" name="Oval 1447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448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0" name="Rectangle 1449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AutoShape 1450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AutoShape 1451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AutoShape 1452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AutoShape 1453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Oval 1454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Oval 1455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82" name="Group 1456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48" name="Oval 1457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1" name="Group 1458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61" name="Oval 145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Oval 146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0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Line 1463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Arc 1464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466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Line 1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8" name="Group 1469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59" name="Oval 1470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471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99" name="Group 1472"/>
            <p:cNvGrpSpPr>
              <a:grpSpLocks/>
            </p:cNvGrpSpPr>
            <p:nvPr/>
          </p:nvGrpSpPr>
          <p:grpSpPr bwMode="auto">
            <a:xfrm>
              <a:off x="567" y="6381"/>
              <a:ext cx="533" cy="658"/>
              <a:chOff x="3843" y="315"/>
              <a:chExt cx="1428" cy="1758"/>
            </a:xfrm>
          </p:grpSpPr>
          <p:sp>
            <p:nvSpPr>
              <p:cNvPr id="634" name="Oval 147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AutoShape 147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0" name="Group 147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37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07" name="Group 1478"/>
          <p:cNvGrpSpPr>
            <a:grpSpLocks/>
          </p:cNvGrpSpPr>
          <p:nvPr/>
        </p:nvGrpSpPr>
        <p:grpSpPr bwMode="auto">
          <a:xfrm>
            <a:off x="6924702" y="1512894"/>
            <a:ext cx="931862" cy="2735262"/>
            <a:chOff x="3360" y="6381"/>
            <a:chExt cx="834" cy="2721"/>
          </a:xfrm>
        </p:grpSpPr>
        <p:grpSp>
          <p:nvGrpSpPr>
            <p:cNvPr id="908" name="Group 1479"/>
            <p:cNvGrpSpPr>
              <a:grpSpLocks/>
            </p:cNvGrpSpPr>
            <p:nvPr/>
          </p:nvGrpSpPr>
          <p:grpSpPr bwMode="auto">
            <a:xfrm>
              <a:off x="3365" y="6837"/>
              <a:ext cx="829" cy="2260"/>
              <a:chOff x="3251" y="3417"/>
              <a:chExt cx="829" cy="2260"/>
            </a:xfrm>
          </p:grpSpPr>
          <p:grpSp>
            <p:nvGrpSpPr>
              <p:cNvPr id="910" name="Group 1480"/>
              <p:cNvGrpSpPr>
                <a:grpSpLocks/>
              </p:cNvGrpSpPr>
              <p:nvPr/>
            </p:nvGrpSpPr>
            <p:grpSpPr bwMode="auto">
              <a:xfrm>
                <a:off x="3360" y="3417"/>
                <a:ext cx="720" cy="2260"/>
                <a:chOff x="623" y="588"/>
                <a:chExt cx="1824" cy="5736"/>
              </a:xfrm>
            </p:grpSpPr>
            <p:grpSp>
              <p:nvGrpSpPr>
                <p:cNvPr id="911" name="Group 1481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723" name="Oval 1482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483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00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AutoShape 1485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AutoShape 1487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Oval 1489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490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4" name="Group 1491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708" name="Oval 1492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5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21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2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710" name="Line 1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1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Line 1498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Arc 1499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AutoShape 1500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501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1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8" name="Group 1504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19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31" name="Group 1507"/>
              <p:cNvGrpSpPr>
                <a:grpSpLocks/>
              </p:cNvGrpSpPr>
              <p:nvPr/>
            </p:nvGrpSpPr>
            <p:grpSpPr bwMode="auto">
              <a:xfrm>
                <a:off x="3251" y="3702"/>
                <a:ext cx="466" cy="794"/>
                <a:chOff x="5523" y="2723"/>
                <a:chExt cx="980" cy="1736"/>
              </a:xfrm>
            </p:grpSpPr>
            <p:sp>
              <p:nvSpPr>
                <p:cNvPr id="67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AutoShape 1509"/>
                <p:cNvSpPr>
                  <a:spLocks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1510"/>
                <p:cNvSpPr>
                  <a:spLocks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39" name="Group 1511"/>
                <p:cNvGrpSpPr>
                  <a:grpSpLocks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689" name="AutoShape 1512"/>
                  <p:cNvSpPr>
                    <a:spLocks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AutoShape 1513"/>
                  <p:cNvSpPr>
                    <a:spLocks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41" name="Group 1515"/>
                  <p:cNvGrpSpPr>
                    <a:grpSpLocks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9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5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6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94" name="AutoShape 1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7" name="Group 1522"/>
                <p:cNvGrpSpPr>
                  <a:grpSpLocks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8" name="Group 1527"/>
                <p:cNvGrpSpPr>
                  <a:grpSpLocks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1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66" name="Group 1532"/>
            <p:cNvGrpSpPr>
              <a:grpSpLocks/>
            </p:cNvGrpSpPr>
            <p:nvPr/>
          </p:nvGrpSpPr>
          <p:grpSpPr bwMode="auto">
            <a:xfrm>
              <a:off x="3588" y="6381"/>
              <a:ext cx="533" cy="658"/>
              <a:chOff x="3843" y="315"/>
              <a:chExt cx="1428" cy="1758"/>
            </a:xfrm>
          </p:grpSpPr>
          <p:sp>
            <p:nvSpPr>
              <p:cNvPr id="668" name="Oval 153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AutoShape 153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8" name="Group 153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71" name="Rectangle 153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Rectangle 153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77" name="Group 1780"/>
          <p:cNvGrpSpPr>
            <a:grpSpLocks/>
          </p:cNvGrpSpPr>
          <p:nvPr/>
        </p:nvGrpSpPr>
        <p:grpSpPr bwMode="auto">
          <a:xfrm>
            <a:off x="3638532" y="4430721"/>
            <a:ext cx="928688" cy="2735262"/>
            <a:chOff x="284" y="4181"/>
            <a:chExt cx="585" cy="1723"/>
          </a:xfrm>
        </p:grpSpPr>
        <p:grpSp>
          <p:nvGrpSpPr>
            <p:cNvPr id="984" name="Group 1547"/>
            <p:cNvGrpSpPr>
              <a:grpSpLocks/>
            </p:cNvGrpSpPr>
            <p:nvPr/>
          </p:nvGrpSpPr>
          <p:grpSpPr bwMode="auto">
            <a:xfrm>
              <a:off x="364" y="4470"/>
              <a:ext cx="505" cy="1428"/>
              <a:chOff x="623" y="588"/>
              <a:chExt cx="1824" cy="5736"/>
            </a:xfrm>
          </p:grpSpPr>
          <p:grpSp>
            <p:nvGrpSpPr>
              <p:cNvPr id="985" name="Group 1548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786" name="Oval 1549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1550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63" name="Rectangle 1551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AutoShape 1552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AutoShape 1553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AutoShape 1554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1555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Oval 1556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Oval 1557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86" name="Group 1558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771" name="Oval 1559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7" name="Group 1560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4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5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3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Line 1565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Arc 1566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Freeform 1568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Line 15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8" name="Group 1571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2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3" name="Oval 1573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89" name="Group 1610"/>
            <p:cNvGrpSpPr>
              <a:grpSpLocks/>
            </p:cNvGrpSpPr>
            <p:nvPr/>
          </p:nvGrpSpPr>
          <p:grpSpPr bwMode="auto">
            <a:xfrm>
              <a:off x="284" y="4650"/>
              <a:ext cx="326" cy="502"/>
              <a:chOff x="284" y="4650"/>
              <a:chExt cx="326" cy="502"/>
            </a:xfrm>
          </p:grpSpPr>
          <p:sp>
            <p:nvSpPr>
              <p:cNvPr id="739" name="AutoShape 1575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AutoShape 1576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Oval 1577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AutoShape 157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AutoShape 158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Oval 158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90" name="Group 158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760" name="Oval 158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158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91" name="Group 158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758" name="Oval 158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158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7" name="AutoShape 158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2" name="Group 158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75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3" name="Group 159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75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Rectangle 159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Rectangle 159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Rectangle 159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4" name="Group 1599"/>
            <p:cNvGrpSpPr>
              <a:grpSpLocks/>
            </p:cNvGrpSpPr>
            <p:nvPr/>
          </p:nvGrpSpPr>
          <p:grpSpPr bwMode="auto">
            <a:xfrm>
              <a:off x="444" y="4181"/>
              <a:ext cx="374" cy="416"/>
              <a:chOff x="3843" y="315"/>
              <a:chExt cx="1428" cy="1758"/>
            </a:xfrm>
          </p:grpSpPr>
          <p:sp>
            <p:nvSpPr>
              <p:cNvPr id="734" name="Oval 1600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AutoShape 1601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5" name="Group 1602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73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6" name="Group 1605"/>
            <p:cNvGrpSpPr>
              <a:grpSpLocks/>
            </p:cNvGrpSpPr>
            <p:nvPr/>
          </p:nvGrpSpPr>
          <p:grpSpPr bwMode="auto">
            <a:xfrm rot="900000">
              <a:off x="440" y="4468"/>
              <a:ext cx="420" cy="1435"/>
              <a:chOff x="2835" y="2359"/>
              <a:chExt cx="1120" cy="4228"/>
            </a:xfrm>
          </p:grpSpPr>
          <p:sp>
            <p:nvSpPr>
              <p:cNvPr id="730" name="Rectangle 160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AutoShape 160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Rectangle 160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AutoShape 160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57" name="Group 1779"/>
          <p:cNvGrpSpPr>
            <a:grpSpLocks/>
          </p:cNvGrpSpPr>
          <p:nvPr/>
        </p:nvGrpSpPr>
        <p:grpSpPr bwMode="auto">
          <a:xfrm>
            <a:off x="498414" y="1728794"/>
            <a:ext cx="887412" cy="2519362"/>
            <a:chOff x="1498" y="4258"/>
            <a:chExt cx="559" cy="1587"/>
          </a:xfrm>
        </p:grpSpPr>
        <p:grpSp>
          <p:nvGrpSpPr>
            <p:cNvPr id="358" name="Group 1611"/>
            <p:cNvGrpSpPr>
              <a:grpSpLocks noChangeAspect="1"/>
            </p:cNvGrpSpPr>
            <p:nvPr/>
          </p:nvGrpSpPr>
          <p:grpSpPr bwMode="auto">
            <a:xfrm>
              <a:off x="1534" y="4257"/>
              <a:ext cx="523" cy="1578"/>
              <a:chOff x="623" y="588"/>
              <a:chExt cx="1824" cy="5736"/>
            </a:xfrm>
          </p:grpSpPr>
          <p:grpSp>
            <p:nvGrpSpPr>
              <p:cNvPr id="359" name="Group 161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838" name="Oval 1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5" name="Rectangle 161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AutoShape 161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AutoShape 161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AutoShape 161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AutoShape 161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Oval 162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Oval 162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0" name="Group 162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823" name="Oval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1" name="Group 162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6" name="Oval 1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Oval 1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" name="Line 1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Line 16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Line 162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Arc 163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AutoShape 16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163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Line 1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Line 16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2" name="Group 163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4" name="Oval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Oval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363" name="Group 1705"/>
            <p:cNvGrpSpPr>
              <a:grpSpLocks/>
            </p:cNvGrpSpPr>
            <p:nvPr/>
          </p:nvGrpSpPr>
          <p:grpSpPr bwMode="auto">
            <a:xfrm>
              <a:off x="1498" y="4519"/>
              <a:ext cx="326" cy="502"/>
              <a:chOff x="284" y="4650"/>
              <a:chExt cx="326" cy="502"/>
            </a:xfrm>
          </p:grpSpPr>
          <p:sp>
            <p:nvSpPr>
              <p:cNvPr id="791" name="AutoShape 1706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AutoShape 1707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Oval 1708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170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171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Oval 171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" name="Group 171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12" name="Oval 171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171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5" name="Group 171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10" name="Oval 171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171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99" name="AutoShape 171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" name="Group 171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06" name="Rectangle 172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Rectangle 172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Rectangle 172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7" name="Group 172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02" name="Rectangle 172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Rectangle 172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Rectangle 172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Rectangle 172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68" name="Group 1778"/>
          <p:cNvGrpSpPr>
            <a:grpSpLocks/>
          </p:cNvGrpSpPr>
          <p:nvPr/>
        </p:nvGrpSpPr>
        <p:grpSpPr bwMode="auto">
          <a:xfrm>
            <a:off x="2090710" y="4646621"/>
            <a:ext cx="890588" cy="2519362"/>
            <a:chOff x="2650" y="4314"/>
            <a:chExt cx="561" cy="1587"/>
          </a:xfrm>
        </p:grpSpPr>
        <p:grpSp>
          <p:nvGrpSpPr>
            <p:cNvPr id="369" name="Group 1638"/>
            <p:cNvGrpSpPr>
              <a:grpSpLocks noChangeAspect="1"/>
            </p:cNvGrpSpPr>
            <p:nvPr/>
          </p:nvGrpSpPr>
          <p:grpSpPr bwMode="auto">
            <a:xfrm>
              <a:off x="2682" y="4313"/>
              <a:ext cx="532" cy="1587"/>
              <a:chOff x="1365" y="3416"/>
              <a:chExt cx="720" cy="2268"/>
            </a:xfrm>
          </p:grpSpPr>
          <p:grpSp>
            <p:nvGrpSpPr>
              <p:cNvPr id="370" name="Group 1639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371" name="Group 1640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896" name="Oval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Oval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3" name="Rectangle 16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AutoShape 16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AutoShape 1645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AutoShape 164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AutoShape 1647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Oval 1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Oval 1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72" name="Group 1650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881" name="Oval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3" name="Group 16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4" name="Oval 1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5" name="Oval 1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883" name="Line 16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4" name="Line 16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5" name="Line 16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6" name="Arc 165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7" name="AutoShap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1660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16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16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4" name="Group 16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2" name="Oval 16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3" name="Oval 1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75" name="Group 1666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868" name="Rectangle 16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AutoShape 16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Rectangle 16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AutoShape 16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76" name="Group 1729"/>
            <p:cNvGrpSpPr>
              <a:grpSpLocks/>
            </p:cNvGrpSpPr>
            <p:nvPr/>
          </p:nvGrpSpPr>
          <p:grpSpPr bwMode="auto">
            <a:xfrm>
              <a:off x="2650" y="4581"/>
              <a:ext cx="326" cy="502"/>
              <a:chOff x="284" y="4650"/>
              <a:chExt cx="326" cy="502"/>
            </a:xfrm>
          </p:grpSpPr>
          <p:sp>
            <p:nvSpPr>
              <p:cNvPr id="843" name="AutoShape 1730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1731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Oval 1732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1733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1734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Oval 1735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" name="Group 1736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64" name="Oval 1737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Oval 1738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8" name="Group 1739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62" name="Oval 1740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Oval 1741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51" name="AutoShape 1742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" name="Group 1743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5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80" name="Group 1748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54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Rectangle 17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16" name="Group 1777"/>
          <p:cNvGrpSpPr>
            <a:grpSpLocks/>
          </p:cNvGrpSpPr>
          <p:nvPr/>
        </p:nvGrpSpPr>
        <p:grpSpPr bwMode="auto">
          <a:xfrm>
            <a:off x="8531274" y="4430721"/>
            <a:ext cx="882650" cy="2735262"/>
            <a:chOff x="3888" y="4161"/>
            <a:chExt cx="556" cy="1723"/>
          </a:xfrm>
        </p:grpSpPr>
        <p:grpSp>
          <p:nvGrpSpPr>
            <p:cNvPr id="9217" name="Group 1671"/>
            <p:cNvGrpSpPr>
              <a:grpSpLocks/>
            </p:cNvGrpSpPr>
            <p:nvPr/>
          </p:nvGrpSpPr>
          <p:grpSpPr bwMode="auto">
            <a:xfrm>
              <a:off x="3939" y="4161"/>
              <a:ext cx="505" cy="1720"/>
              <a:chOff x="453" y="6381"/>
              <a:chExt cx="720" cy="2716"/>
            </a:xfrm>
          </p:grpSpPr>
          <p:grpSp>
            <p:nvGrpSpPr>
              <p:cNvPr id="9220" name="Group 1672"/>
              <p:cNvGrpSpPr>
                <a:grpSpLocks/>
              </p:cNvGrpSpPr>
              <p:nvPr/>
            </p:nvGrpSpPr>
            <p:grpSpPr bwMode="auto">
              <a:xfrm>
                <a:off x="453" y="6837"/>
                <a:ext cx="720" cy="2260"/>
                <a:chOff x="623" y="588"/>
                <a:chExt cx="1824" cy="5736"/>
              </a:xfrm>
            </p:grpSpPr>
            <p:grpSp>
              <p:nvGrpSpPr>
                <p:cNvPr id="9221" name="Group 167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955" name="Oval 167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Oval 167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3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3" name="AutoShape 167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4" name="AutoShape 167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5" name="AutoShape 167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6" name="AutoShape 168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7" name="Oval 168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8" name="Oval 168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2" name="Group 168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940" name="Oval 168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3" name="Group 168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3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4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42" name="Line 16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1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5" name="Arc 169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AutoShap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169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16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4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1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2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225" name="Group 1699"/>
              <p:cNvGrpSpPr>
                <a:grpSpLocks/>
              </p:cNvGrpSpPr>
              <p:nvPr/>
            </p:nvGrpSpPr>
            <p:grpSpPr bwMode="auto">
              <a:xfrm>
                <a:off x="567" y="6381"/>
                <a:ext cx="533" cy="658"/>
                <a:chOff x="3843" y="315"/>
                <a:chExt cx="1428" cy="1758"/>
              </a:xfrm>
            </p:grpSpPr>
            <p:sp>
              <p:nvSpPr>
                <p:cNvPr id="926" name="Oval 170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7" name="AutoShape 170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6" name="Group 170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929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227" name="Group 1753"/>
            <p:cNvGrpSpPr>
              <a:grpSpLocks/>
            </p:cNvGrpSpPr>
            <p:nvPr/>
          </p:nvGrpSpPr>
          <p:grpSpPr bwMode="auto">
            <a:xfrm>
              <a:off x="3888" y="4634"/>
              <a:ext cx="326" cy="502"/>
              <a:chOff x="284" y="4650"/>
              <a:chExt cx="326" cy="502"/>
            </a:xfrm>
          </p:grpSpPr>
          <p:sp>
            <p:nvSpPr>
              <p:cNvPr id="901" name="AutoShape 1754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AutoShape 1755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Oval 1756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AutoShape 1757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AutoShape 1758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Oval 1759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28" name="Group 1760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922" name="Oval 1761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" name="Oval 1762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29" name="Group 1763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920" name="Oval 1764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" name="Oval 1765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9" name="AutoShape 1766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0" name="Group 1767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916" name="Rectangle 1768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" name="Rectangle 1770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" name="Rectangle 1771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31" name="Group 1772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912" name="Rectangle 1773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4" name="Rectangle 1775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5" name="Rectangle 1776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32" name="Group 1364"/>
          <p:cNvGrpSpPr>
            <a:grpSpLocks noChangeAspect="1"/>
          </p:cNvGrpSpPr>
          <p:nvPr/>
        </p:nvGrpSpPr>
        <p:grpSpPr bwMode="auto">
          <a:xfrm>
            <a:off x="5427669" y="4646620"/>
            <a:ext cx="830263" cy="2519363"/>
            <a:chOff x="623" y="588"/>
            <a:chExt cx="1824" cy="5736"/>
          </a:xfrm>
        </p:grpSpPr>
        <p:grpSp>
          <p:nvGrpSpPr>
            <p:cNvPr id="9233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9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59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34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967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5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980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1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69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6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978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9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une chouette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blanche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ni balai ni chapeau.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318E-6 -3.33333E-6 L -1.47318E-6 0.05396 C -1.47318E-6 0.07792 -0.11097 0.10792 -0.20112 0.10792 L -0.40224 0.10792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P11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2104986" y="1728794"/>
            <a:ext cx="842963" cy="2519362"/>
            <a:chOff x="1365" y="3417"/>
            <a:chExt cx="720" cy="2268"/>
          </a:xfrm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0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413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398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11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00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09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6" y="3416"/>
              <a:ext cx="600" cy="2268"/>
              <a:chOff x="2835" y="2359"/>
              <a:chExt cx="1120" cy="4228"/>
            </a:xfrm>
          </p:grpSpPr>
          <p:sp>
            <p:nvSpPr>
              <p:cNvPr id="381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6924702" y="4646620"/>
            <a:ext cx="879475" cy="2519363"/>
            <a:chOff x="4272" y="3417"/>
            <a:chExt cx="834" cy="2268"/>
          </a:xfrm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6"/>
              <a:ext cx="720" cy="2268"/>
              <a:chOff x="1365" y="3416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472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9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57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70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59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6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9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444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7" y="3702"/>
              <a:ext cx="466" cy="794"/>
              <a:chOff x="5523" y="2723"/>
              <a:chExt cx="980" cy="1736"/>
            </a:xfrm>
          </p:grpSpPr>
          <p:sp>
            <p:nvSpPr>
              <p:cNvPr id="418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432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4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38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7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428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424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/>
          </p:cNvGrpSpPr>
          <p:nvPr/>
        </p:nvGrpSpPr>
        <p:grpSpPr bwMode="auto">
          <a:xfrm>
            <a:off x="607953" y="4430721"/>
            <a:ext cx="800100" cy="2735262"/>
            <a:chOff x="1479" y="6381"/>
            <a:chExt cx="720" cy="2724"/>
          </a:xfrm>
        </p:grpSpPr>
        <p:grpSp>
          <p:nvGrpSpPr>
            <p:cNvPr id="24" name="Group 1261"/>
            <p:cNvGrpSpPr>
              <a:grpSpLocks/>
            </p:cNvGrpSpPr>
            <p:nvPr/>
          </p:nvGrpSpPr>
          <p:grpSpPr bwMode="auto">
            <a:xfrm>
              <a:off x="1479" y="6381"/>
              <a:ext cx="720" cy="2716"/>
              <a:chOff x="1479" y="6381"/>
              <a:chExt cx="720" cy="2716"/>
            </a:xfrm>
          </p:grpSpPr>
          <p:grpSp>
            <p:nvGrpSpPr>
              <p:cNvPr id="25" name="Group 1262"/>
              <p:cNvGrpSpPr>
                <a:grpSpLocks/>
              </p:cNvGrpSpPr>
              <p:nvPr/>
            </p:nvGrpSpPr>
            <p:grpSpPr bwMode="auto">
              <a:xfrm>
                <a:off x="1479" y="6837"/>
                <a:ext cx="720" cy="2260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512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AutoShape 126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AutoShape 126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AutoShape 126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27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Oval 127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97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10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1" name="Oval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99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1" name="Line 128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Arc 128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AutoShape 128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28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Line 1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Line 1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08" name="Oval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9" name="Oval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/>
              </p:cNvGrpSpPr>
              <p:nvPr/>
            </p:nvGrpSpPr>
            <p:grpSpPr bwMode="auto">
              <a:xfrm>
                <a:off x="1593" y="6381"/>
                <a:ext cx="533" cy="658"/>
                <a:chOff x="3843" y="315"/>
                <a:chExt cx="1428" cy="1758"/>
              </a:xfrm>
            </p:grpSpPr>
            <p:sp>
              <p:nvSpPr>
                <p:cNvPr id="483" name="Oval 129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AutoShape 129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48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36" name="Group 1295"/>
            <p:cNvGrpSpPr>
              <a:grpSpLocks/>
            </p:cNvGrpSpPr>
            <p:nvPr/>
          </p:nvGrpSpPr>
          <p:grpSpPr bwMode="auto">
            <a:xfrm rot="900000">
              <a:off x="1590" y="6836"/>
              <a:ext cx="600" cy="2268"/>
              <a:chOff x="2835" y="2359"/>
              <a:chExt cx="1120" cy="4228"/>
            </a:xfrm>
          </p:grpSpPr>
          <p:sp>
            <p:nvSpPr>
              <p:cNvPr id="477" name="Rectangle 129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AutoShape 129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Rectangle 129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AutoShape 129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45" name="Group 1300"/>
          <p:cNvGrpSpPr>
            <a:grpSpLocks/>
          </p:cNvGrpSpPr>
          <p:nvPr/>
        </p:nvGrpSpPr>
        <p:grpSpPr bwMode="auto">
          <a:xfrm>
            <a:off x="3675045" y="1512893"/>
            <a:ext cx="928687" cy="2735263"/>
            <a:chOff x="4386" y="6381"/>
            <a:chExt cx="834" cy="2724"/>
          </a:xfrm>
        </p:grpSpPr>
        <p:grpSp>
          <p:nvGrpSpPr>
            <p:cNvPr id="746" name="Group 1301"/>
            <p:cNvGrpSpPr>
              <a:grpSpLocks/>
            </p:cNvGrpSpPr>
            <p:nvPr/>
          </p:nvGrpSpPr>
          <p:grpSpPr bwMode="auto">
            <a:xfrm>
              <a:off x="4500" y="6837"/>
              <a:ext cx="720" cy="2260"/>
              <a:chOff x="623" y="588"/>
              <a:chExt cx="1824" cy="5736"/>
            </a:xfrm>
          </p:grpSpPr>
          <p:grpSp>
            <p:nvGrpSpPr>
              <p:cNvPr id="748" name="Group 1302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576" name="Oval 1303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Oval 1304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" name="Rectangle 1305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AutoShape 1306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AutoShape 1307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AutoShape 1308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AutoShape 1309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Oval 1310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Oval 1311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9" name="Group 1312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561" name="Oval 1313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62" name="Group 1314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4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6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Line 1319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Arc 1320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AutoShape 1321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1322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Line 1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70" name="Group 1325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2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72" name="Group 1328"/>
            <p:cNvGrpSpPr>
              <a:grpSpLocks/>
            </p:cNvGrpSpPr>
            <p:nvPr/>
          </p:nvGrpSpPr>
          <p:grpSpPr bwMode="auto">
            <a:xfrm>
              <a:off x="4391" y="7122"/>
              <a:ext cx="466" cy="794"/>
              <a:chOff x="5523" y="2723"/>
              <a:chExt cx="980" cy="1736"/>
            </a:xfrm>
          </p:grpSpPr>
          <p:sp>
            <p:nvSpPr>
              <p:cNvPr id="528" name="AutoShape 1329"/>
              <p:cNvSpPr>
                <a:spLocks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AutoShape 1330"/>
              <p:cNvSpPr>
                <a:spLocks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Oval 1331"/>
              <p:cNvSpPr>
                <a:spLocks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81" name="Group 1332"/>
              <p:cNvGrpSpPr>
                <a:grpSpLocks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42" name="AutoShape 1333"/>
                <p:cNvSpPr>
                  <a:spLocks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335"/>
                <p:cNvSpPr>
                  <a:spLocks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88" name="Group 1336"/>
                <p:cNvGrpSpPr>
                  <a:grpSpLocks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50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89" name="Group 1339"/>
                <p:cNvGrpSpPr>
                  <a:grpSpLocks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4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47" name="AutoShape 1342"/>
                <p:cNvSpPr>
                  <a:spLocks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0" name="Group 1343"/>
              <p:cNvGrpSpPr>
                <a:grpSpLocks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38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7" name="Group 1348"/>
              <p:cNvGrpSpPr>
                <a:grpSpLocks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34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98" name="Group 1353"/>
            <p:cNvGrpSpPr>
              <a:grpSpLocks/>
            </p:cNvGrpSpPr>
            <p:nvPr/>
          </p:nvGrpSpPr>
          <p:grpSpPr bwMode="auto">
            <a:xfrm>
              <a:off x="4614" y="6381"/>
              <a:ext cx="533" cy="658"/>
              <a:chOff x="3843" y="315"/>
              <a:chExt cx="1428" cy="1758"/>
            </a:xfrm>
          </p:grpSpPr>
          <p:sp>
            <p:nvSpPr>
              <p:cNvPr id="523" name="Oval 1354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AutoShape 1355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0" name="Group 1356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526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Rectangle 1358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1" name="Group 1359"/>
            <p:cNvGrpSpPr>
              <a:grpSpLocks/>
            </p:cNvGrpSpPr>
            <p:nvPr/>
          </p:nvGrpSpPr>
          <p:grpSpPr bwMode="auto">
            <a:xfrm rot="900000">
              <a:off x="4611" y="6836"/>
              <a:ext cx="600" cy="2268"/>
              <a:chOff x="2835" y="2359"/>
              <a:chExt cx="1120" cy="4228"/>
            </a:xfrm>
          </p:grpSpPr>
          <p:sp>
            <p:nvSpPr>
              <p:cNvPr id="519" name="Rectangle 1360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AutoShape 1361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Rectangle 1362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AutoShape 1363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14" name="Group 1391"/>
          <p:cNvGrpSpPr>
            <a:grpSpLocks noChangeAspect="1"/>
          </p:cNvGrpSpPr>
          <p:nvPr/>
        </p:nvGrpSpPr>
        <p:grpSpPr bwMode="auto">
          <a:xfrm>
            <a:off x="8494761" y="1728794"/>
            <a:ext cx="892175" cy="2519362"/>
            <a:chOff x="3246" y="3417"/>
            <a:chExt cx="834" cy="2265"/>
          </a:xfrm>
        </p:grpSpPr>
        <p:grpSp>
          <p:nvGrpSpPr>
            <p:cNvPr id="82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0"/>
              <a:chOff x="623" y="588"/>
              <a:chExt cx="1824" cy="5736"/>
            </a:xfrm>
          </p:grpSpPr>
          <p:grpSp>
            <p:nvGrpSpPr>
              <p:cNvPr id="824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29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06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3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14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0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7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6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1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5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42" name="Group 1419"/>
            <p:cNvGrpSpPr>
              <a:grpSpLocks noChangeAspect="1"/>
            </p:cNvGrpSpPr>
            <p:nvPr/>
          </p:nvGrpSpPr>
          <p:grpSpPr bwMode="auto">
            <a:xfrm>
              <a:off x="3251" y="3702"/>
              <a:ext cx="466" cy="794"/>
              <a:chOff x="5523" y="2723"/>
              <a:chExt cx="980" cy="1736"/>
            </a:xfrm>
          </p:grpSpPr>
          <p:sp>
            <p:nvSpPr>
              <p:cNvPr id="581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9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95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50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3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52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1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0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3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9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66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87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67" name="Group 1444"/>
          <p:cNvGrpSpPr>
            <a:grpSpLocks/>
          </p:cNvGrpSpPr>
          <p:nvPr/>
        </p:nvGrpSpPr>
        <p:grpSpPr bwMode="auto">
          <a:xfrm>
            <a:off x="5391156" y="1512893"/>
            <a:ext cx="801687" cy="2735263"/>
            <a:chOff x="453" y="6381"/>
            <a:chExt cx="720" cy="2721"/>
          </a:xfrm>
        </p:grpSpPr>
        <p:grpSp>
          <p:nvGrpSpPr>
            <p:cNvPr id="872" name="Group 1445"/>
            <p:cNvGrpSpPr>
              <a:grpSpLocks/>
            </p:cNvGrpSpPr>
            <p:nvPr/>
          </p:nvGrpSpPr>
          <p:grpSpPr bwMode="auto">
            <a:xfrm>
              <a:off x="453" y="6837"/>
              <a:ext cx="720" cy="2260"/>
              <a:chOff x="623" y="588"/>
              <a:chExt cx="1824" cy="5736"/>
            </a:xfrm>
          </p:grpSpPr>
          <p:grpSp>
            <p:nvGrpSpPr>
              <p:cNvPr id="880" name="Group 1446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63" name="Oval 1447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448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0" name="Rectangle 1449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AutoShape 1450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AutoShape 1451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AutoShape 1452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AutoShape 1453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Oval 1454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Oval 1455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82" name="Group 1456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48" name="Oval 1457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1" name="Group 1458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61" name="Oval 145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Oval 146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0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Line 1463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Arc 1464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466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Line 1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8" name="Group 1469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59" name="Oval 1470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471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99" name="Group 1472"/>
            <p:cNvGrpSpPr>
              <a:grpSpLocks/>
            </p:cNvGrpSpPr>
            <p:nvPr/>
          </p:nvGrpSpPr>
          <p:grpSpPr bwMode="auto">
            <a:xfrm>
              <a:off x="567" y="6381"/>
              <a:ext cx="533" cy="658"/>
              <a:chOff x="3843" y="315"/>
              <a:chExt cx="1428" cy="1758"/>
            </a:xfrm>
          </p:grpSpPr>
          <p:sp>
            <p:nvSpPr>
              <p:cNvPr id="634" name="Oval 147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AutoShape 147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0" name="Group 147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37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07" name="Group 1478"/>
          <p:cNvGrpSpPr>
            <a:grpSpLocks/>
          </p:cNvGrpSpPr>
          <p:nvPr/>
        </p:nvGrpSpPr>
        <p:grpSpPr bwMode="auto">
          <a:xfrm>
            <a:off x="6924702" y="1512894"/>
            <a:ext cx="931862" cy="2735262"/>
            <a:chOff x="3360" y="6381"/>
            <a:chExt cx="834" cy="2721"/>
          </a:xfrm>
        </p:grpSpPr>
        <p:grpSp>
          <p:nvGrpSpPr>
            <p:cNvPr id="908" name="Group 1479"/>
            <p:cNvGrpSpPr>
              <a:grpSpLocks/>
            </p:cNvGrpSpPr>
            <p:nvPr/>
          </p:nvGrpSpPr>
          <p:grpSpPr bwMode="auto">
            <a:xfrm>
              <a:off x="3365" y="6837"/>
              <a:ext cx="829" cy="2260"/>
              <a:chOff x="3251" y="3417"/>
              <a:chExt cx="829" cy="2260"/>
            </a:xfrm>
          </p:grpSpPr>
          <p:grpSp>
            <p:nvGrpSpPr>
              <p:cNvPr id="910" name="Group 1480"/>
              <p:cNvGrpSpPr>
                <a:grpSpLocks/>
              </p:cNvGrpSpPr>
              <p:nvPr/>
            </p:nvGrpSpPr>
            <p:grpSpPr bwMode="auto">
              <a:xfrm>
                <a:off x="3360" y="3417"/>
                <a:ext cx="720" cy="2260"/>
                <a:chOff x="623" y="588"/>
                <a:chExt cx="1824" cy="5736"/>
              </a:xfrm>
            </p:grpSpPr>
            <p:grpSp>
              <p:nvGrpSpPr>
                <p:cNvPr id="911" name="Group 1481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723" name="Oval 1482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483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00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AutoShape 1485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AutoShape 1487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Oval 1489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490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4" name="Group 1491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708" name="Oval 1492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5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21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2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710" name="Line 1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1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Line 1498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Arc 1499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AutoShape 1500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501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1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8" name="Group 1504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19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31" name="Group 1507"/>
              <p:cNvGrpSpPr>
                <a:grpSpLocks/>
              </p:cNvGrpSpPr>
              <p:nvPr/>
            </p:nvGrpSpPr>
            <p:grpSpPr bwMode="auto">
              <a:xfrm>
                <a:off x="3251" y="3702"/>
                <a:ext cx="466" cy="794"/>
                <a:chOff x="5523" y="2723"/>
                <a:chExt cx="980" cy="1736"/>
              </a:xfrm>
            </p:grpSpPr>
            <p:sp>
              <p:nvSpPr>
                <p:cNvPr id="67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AutoShape 1509"/>
                <p:cNvSpPr>
                  <a:spLocks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1510"/>
                <p:cNvSpPr>
                  <a:spLocks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39" name="Group 1511"/>
                <p:cNvGrpSpPr>
                  <a:grpSpLocks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689" name="AutoShape 1512"/>
                  <p:cNvSpPr>
                    <a:spLocks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AutoShape 1513"/>
                  <p:cNvSpPr>
                    <a:spLocks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41" name="Group 1515"/>
                  <p:cNvGrpSpPr>
                    <a:grpSpLocks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9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5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6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94" name="AutoShape 1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7" name="Group 1522"/>
                <p:cNvGrpSpPr>
                  <a:grpSpLocks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8" name="Group 1527"/>
                <p:cNvGrpSpPr>
                  <a:grpSpLocks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1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66" name="Group 1532"/>
            <p:cNvGrpSpPr>
              <a:grpSpLocks/>
            </p:cNvGrpSpPr>
            <p:nvPr/>
          </p:nvGrpSpPr>
          <p:grpSpPr bwMode="auto">
            <a:xfrm>
              <a:off x="3588" y="6381"/>
              <a:ext cx="533" cy="658"/>
              <a:chOff x="3843" y="315"/>
              <a:chExt cx="1428" cy="1758"/>
            </a:xfrm>
          </p:grpSpPr>
          <p:sp>
            <p:nvSpPr>
              <p:cNvPr id="668" name="Oval 153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AutoShape 153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8" name="Group 153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71" name="Rectangle 153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Rectangle 153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77" name="Group 1780"/>
          <p:cNvGrpSpPr>
            <a:grpSpLocks/>
          </p:cNvGrpSpPr>
          <p:nvPr/>
        </p:nvGrpSpPr>
        <p:grpSpPr bwMode="auto">
          <a:xfrm>
            <a:off x="3638532" y="4430721"/>
            <a:ext cx="928688" cy="2735262"/>
            <a:chOff x="284" y="4181"/>
            <a:chExt cx="585" cy="1723"/>
          </a:xfrm>
        </p:grpSpPr>
        <p:grpSp>
          <p:nvGrpSpPr>
            <p:cNvPr id="984" name="Group 1547"/>
            <p:cNvGrpSpPr>
              <a:grpSpLocks/>
            </p:cNvGrpSpPr>
            <p:nvPr/>
          </p:nvGrpSpPr>
          <p:grpSpPr bwMode="auto">
            <a:xfrm>
              <a:off x="364" y="4470"/>
              <a:ext cx="505" cy="1428"/>
              <a:chOff x="623" y="588"/>
              <a:chExt cx="1824" cy="5736"/>
            </a:xfrm>
          </p:grpSpPr>
          <p:grpSp>
            <p:nvGrpSpPr>
              <p:cNvPr id="985" name="Group 1548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786" name="Oval 1549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1550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63" name="Rectangle 1551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AutoShape 1552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AutoShape 1553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AutoShape 1554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1555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Oval 1556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Oval 1557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86" name="Group 1558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771" name="Oval 1559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7" name="Group 1560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4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5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3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Line 1565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Arc 1566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Freeform 1568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Line 15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8" name="Group 1571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2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3" name="Oval 1573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89" name="Group 1610"/>
            <p:cNvGrpSpPr>
              <a:grpSpLocks/>
            </p:cNvGrpSpPr>
            <p:nvPr/>
          </p:nvGrpSpPr>
          <p:grpSpPr bwMode="auto">
            <a:xfrm>
              <a:off x="284" y="4650"/>
              <a:ext cx="326" cy="502"/>
              <a:chOff x="284" y="4650"/>
              <a:chExt cx="326" cy="502"/>
            </a:xfrm>
          </p:grpSpPr>
          <p:sp>
            <p:nvSpPr>
              <p:cNvPr id="739" name="AutoShape 1575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AutoShape 1576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Oval 1577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AutoShape 157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AutoShape 158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Oval 158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90" name="Group 158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760" name="Oval 158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158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91" name="Group 158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758" name="Oval 158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158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7" name="AutoShape 158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2" name="Group 158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75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3" name="Group 159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75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Rectangle 159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Rectangle 159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Rectangle 159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4" name="Group 1599"/>
            <p:cNvGrpSpPr>
              <a:grpSpLocks/>
            </p:cNvGrpSpPr>
            <p:nvPr/>
          </p:nvGrpSpPr>
          <p:grpSpPr bwMode="auto">
            <a:xfrm>
              <a:off x="444" y="4181"/>
              <a:ext cx="374" cy="416"/>
              <a:chOff x="3843" y="315"/>
              <a:chExt cx="1428" cy="1758"/>
            </a:xfrm>
          </p:grpSpPr>
          <p:sp>
            <p:nvSpPr>
              <p:cNvPr id="734" name="Oval 1600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AutoShape 1601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5" name="Group 1602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73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6" name="Group 1605"/>
            <p:cNvGrpSpPr>
              <a:grpSpLocks/>
            </p:cNvGrpSpPr>
            <p:nvPr/>
          </p:nvGrpSpPr>
          <p:grpSpPr bwMode="auto">
            <a:xfrm rot="900000">
              <a:off x="440" y="4468"/>
              <a:ext cx="420" cy="1435"/>
              <a:chOff x="2835" y="2359"/>
              <a:chExt cx="1120" cy="4228"/>
            </a:xfrm>
          </p:grpSpPr>
          <p:sp>
            <p:nvSpPr>
              <p:cNvPr id="730" name="Rectangle 160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AutoShape 160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Rectangle 160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AutoShape 160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57" name="Group 1779"/>
          <p:cNvGrpSpPr>
            <a:grpSpLocks/>
          </p:cNvGrpSpPr>
          <p:nvPr/>
        </p:nvGrpSpPr>
        <p:grpSpPr bwMode="auto">
          <a:xfrm>
            <a:off x="498414" y="1728794"/>
            <a:ext cx="887412" cy="2519362"/>
            <a:chOff x="1498" y="4258"/>
            <a:chExt cx="559" cy="1587"/>
          </a:xfrm>
        </p:grpSpPr>
        <p:grpSp>
          <p:nvGrpSpPr>
            <p:cNvPr id="358" name="Group 1611"/>
            <p:cNvGrpSpPr>
              <a:grpSpLocks noChangeAspect="1"/>
            </p:cNvGrpSpPr>
            <p:nvPr/>
          </p:nvGrpSpPr>
          <p:grpSpPr bwMode="auto">
            <a:xfrm>
              <a:off x="1534" y="4257"/>
              <a:ext cx="523" cy="1578"/>
              <a:chOff x="623" y="588"/>
              <a:chExt cx="1824" cy="5736"/>
            </a:xfrm>
          </p:grpSpPr>
          <p:grpSp>
            <p:nvGrpSpPr>
              <p:cNvPr id="359" name="Group 161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838" name="Oval 1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5" name="Rectangle 161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AutoShape 161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AutoShape 161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AutoShape 161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AutoShape 161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Oval 162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Oval 162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0" name="Group 162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823" name="Oval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1" name="Group 162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6" name="Oval 1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Oval 1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" name="Line 1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Line 16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Line 162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Arc 163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AutoShape 16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163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Line 1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Line 16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2" name="Group 163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4" name="Oval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Oval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363" name="Group 1705"/>
            <p:cNvGrpSpPr>
              <a:grpSpLocks/>
            </p:cNvGrpSpPr>
            <p:nvPr/>
          </p:nvGrpSpPr>
          <p:grpSpPr bwMode="auto">
            <a:xfrm>
              <a:off x="1498" y="4519"/>
              <a:ext cx="326" cy="502"/>
              <a:chOff x="284" y="4650"/>
              <a:chExt cx="326" cy="502"/>
            </a:xfrm>
          </p:grpSpPr>
          <p:sp>
            <p:nvSpPr>
              <p:cNvPr id="791" name="AutoShape 1706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AutoShape 1707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Oval 1708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170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171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Oval 171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" name="Group 171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12" name="Oval 171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171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5" name="Group 171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10" name="Oval 171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171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99" name="AutoShape 171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" name="Group 171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06" name="Rectangle 172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Rectangle 172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Rectangle 172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7" name="Group 172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02" name="Rectangle 172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Rectangle 172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Rectangle 172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Rectangle 172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68" name="Group 1778"/>
          <p:cNvGrpSpPr>
            <a:grpSpLocks/>
          </p:cNvGrpSpPr>
          <p:nvPr/>
        </p:nvGrpSpPr>
        <p:grpSpPr bwMode="auto">
          <a:xfrm>
            <a:off x="2090710" y="4646621"/>
            <a:ext cx="890588" cy="2519362"/>
            <a:chOff x="2650" y="4314"/>
            <a:chExt cx="561" cy="1587"/>
          </a:xfrm>
        </p:grpSpPr>
        <p:grpSp>
          <p:nvGrpSpPr>
            <p:cNvPr id="369" name="Group 1638"/>
            <p:cNvGrpSpPr>
              <a:grpSpLocks noChangeAspect="1"/>
            </p:cNvGrpSpPr>
            <p:nvPr/>
          </p:nvGrpSpPr>
          <p:grpSpPr bwMode="auto">
            <a:xfrm>
              <a:off x="2682" y="4313"/>
              <a:ext cx="532" cy="1587"/>
              <a:chOff x="1365" y="3416"/>
              <a:chExt cx="720" cy="2268"/>
            </a:xfrm>
          </p:grpSpPr>
          <p:grpSp>
            <p:nvGrpSpPr>
              <p:cNvPr id="370" name="Group 1639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371" name="Group 1640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896" name="Oval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Oval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3" name="Rectangle 16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AutoShape 16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AutoShape 1645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AutoShape 164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AutoShape 1647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Oval 1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Oval 1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72" name="Group 1650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881" name="Oval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3" name="Group 16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4" name="Oval 1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5" name="Oval 1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883" name="Line 16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4" name="Line 16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5" name="Line 16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6" name="Arc 165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7" name="AutoShap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1660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16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16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4" name="Group 16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2" name="Oval 16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3" name="Oval 1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75" name="Group 1666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868" name="Rectangle 16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AutoShape 16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Rectangle 16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AutoShape 16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76" name="Group 1729"/>
            <p:cNvGrpSpPr>
              <a:grpSpLocks/>
            </p:cNvGrpSpPr>
            <p:nvPr/>
          </p:nvGrpSpPr>
          <p:grpSpPr bwMode="auto">
            <a:xfrm>
              <a:off x="2650" y="4581"/>
              <a:ext cx="326" cy="502"/>
              <a:chOff x="284" y="4650"/>
              <a:chExt cx="326" cy="502"/>
            </a:xfrm>
          </p:grpSpPr>
          <p:sp>
            <p:nvSpPr>
              <p:cNvPr id="843" name="AutoShape 1730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1731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Oval 1732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1733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1734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Oval 1735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" name="Group 1736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64" name="Oval 1737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Oval 1738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8" name="Group 1739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62" name="Oval 1740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Oval 1741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51" name="AutoShape 1742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" name="Group 1743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5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80" name="Group 1748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54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Rectangle 17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16" name="Group 1777"/>
          <p:cNvGrpSpPr>
            <a:grpSpLocks/>
          </p:cNvGrpSpPr>
          <p:nvPr/>
        </p:nvGrpSpPr>
        <p:grpSpPr bwMode="auto">
          <a:xfrm>
            <a:off x="8531274" y="4430721"/>
            <a:ext cx="882650" cy="2735262"/>
            <a:chOff x="3888" y="4161"/>
            <a:chExt cx="556" cy="1723"/>
          </a:xfrm>
        </p:grpSpPr>
        <p:grpSp>
          <p:nvGrpSpPr>
            <p:cNvPr id="9217" name="Group 1671"/>
            <p:cNvGrpSpPr>
              <a:grpSpLocks/>
            </p:cNvGrpSpPr>
            <p:nvPr/>
          </p:nvGrpSpPr>
          <p:grpSpPr bwMode="auto">
            <a:xfrm>
              <a:off x="3939" y="4161"/>
              <a:ext cx="505" cy="1720"/>
              <a:chOff x="453" y="6381"/>
              <a:chExt cx="720" cy="2716"/>
            </a:xfrm>
          </p:grpSpPr>
          <p:grpSp>
            <p:nvGrpSpPr>
              <p:cNvPr id="9220" name="Group 1672"/>
              <p:cNvGrpSpPr>
                <a:grpSpLocks/>
              </p:cNvGrpSpPr>
              <p:nvPr/>
            </p:nvGrpSpPr>
            <p:grpSpPr bwMode="auto">
              <a:xfrm>
                <a:off x="453" y="6837"/>
                <a:ext cx="720" cy="2260"/>
                <a:chOff x="623" y="588"/>
                <a:chExt cx="1824" cy="5736"/>
              </a:xfrm>
            </p:grpSpPr>
            <p:grpSp>
              <p:nvGrpSpPr>
                <p:cNvPr id="9221" name="Group 167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955" name="Oval 167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Oval 167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3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3" name="AutoShape 167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4" name="AutoShape 167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5" name="AutoShape 167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6" name="AutoShape 168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7" name="Oval 168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8" name="Oval 168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2" name="Group 168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940" name="Oval 168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3" name="Group 168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3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4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42" name="Line 16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1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5" name="Arc 169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AutoShap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169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16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4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1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2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225" name="Group 1699"/>
              <p:cNvGrpSpPr>
                <a:grpSpLocks/>
              </p:cNvGrpSpPr>
              <p:nvPr/>
            </p:nvGrpSpPr>
            <p:grpSpPr bwMode="auto">
              <a:xfrm>
                <a:off x="567" y="6381"/>
                <a:ext cx="533" cy="658"/>
                <a:chOff x="3843" y="315"/>
                <a:chExt cx="1428" cy="1758"/>
              </a:xfrm>
            </p:grpSpPr>
            <p:sp>
              <p:nvSpPr>
                <p:cNvPr id="926" name="Oval 170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7" name="AutoShape 170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6" name="Group 170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929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227" name="Group 1753"/>
            <p:cNvGrpSpPr>
              <a:grpSpLocks/>
            </p:cNvGrpSpPr>
            <p:nvPr/>
          </p:nvGrpSpPr>
          <p:grpSpPr bwMode="auto">
            <a:xfrm>
              <a:off x="3888" y="4634"/>
              <a:ext cx="326" cy="502"/>
              <a:chOff x="284" y="4650"/>
              <a:chExt cx="326" cy="502"/>
            </a:xfrm>
          </p:grpSpPr>
          <p:sp>
            <p:nvSpPr>
              <p:cNvPr id="901" name="AutoShape 1754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AutoShape 1755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Oval 1756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AutoShape 1757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AutoShape 1758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Oval 1759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28" name="Group 1760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922" name="Oval 1761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" name="Oval 1762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29" name="Group 1763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920" name="Oval 1764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" name="Oval 1765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9" name="AutoShape 1766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0" name="Group 1767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916" name="Rectangle 1768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" name="Rectangle 1770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" name="Rectangle 1771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31" name="Group 1772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912" name="Rectangle 1773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4" name="Rectangle 1775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5" name="Rectangle 1776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32" name="Group 1364"/>
          <p:cNvGrpSpPr>
            <a:grpSpLocks noChangeAspect="1"/>
          </p:cNvGrpSpPr>
          <p:nvPr/>
        </p:nvGrpSpPr>
        <p:grpSpPr bwMode="auto">
          <a:xfrm>
            <a:off x="5427669" y="4646620"/>
            <a:ext cx="830263" cy="2519363"/>
            <a:chOff x="623" y="588"/>
            <a:chExt cx="1824" cy="5736"/>
          </a:xfrm>
        </p:grpSpPr>
        <p:grpSp>
          <p:nvGrpSpPr>
            <p:cNvPr id="9233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9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59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34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967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5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980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1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69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6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978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9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un balai et une chouette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blanche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pas de chapeau.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438E-6 4.07245E-6 L 1.35438E-6 -0.13742 C 1.35438E-6 -0.19905 -0.06716 -0.27483 -0.12182 -0.27483 L -0.24347 -0.27483 " pathEditMode="relative" rAng="0" ptsTypes="FfFF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P4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2104986" y="1728794"/>
            <a:ext cx="842963" cy="2519362"/>
            <a:chOff x="1365" y="3417"/>
            <a:chExt cx="720" cy="2268"/>
          </a:xfrm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0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413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398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11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00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09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6" y="3416"/>
              <a:ext cx="600" cy="2268"/>
              <a:chOff x="2835" y="2359"/>
              <a:chExt cx="1120" cy="4228"/>
            </a:xfrm>
          </p:grpSpPr>
          <p:sp>
            <p:nvSpPr>
              <p:cNvPr id="381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6924702" y="4646620"/>
            <a:ext cx="879475" cy="2519363"/>
            <a:chOff x="4272" y="3417"/>
            <a:chExt cx="834" cy="2268"/>
          </a:xfrm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6"/>
              <a:ext cx="720" cy="2268"/>
              <a:chOff x="1365" y="3416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472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9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57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70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59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6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9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444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7" y="3702"/>
              <a:ext cx="466" cy="794"/>
              <a:chOff x="5523" y="2723"/>
              <a:chExt cx="980" cy="1736"/>
            </a:xfrm>
          </p:grpSpPr>
          <p:sp>
            <p:nvSpPr>
              <p:cNvPr id="418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432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4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38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7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428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424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/>
          </p:cNvGrpSpPr>
          <p:nvPr/>
        </p:nvGrpSpPr>
        <p:grpSpPr bwMode="auto">
          <a:xfrm>
            <a:off x="607953" y="4430721"/>
            <a:ext cx="800100" cy="2735262"/>
            <a:chOff x="1479" y="6381"/>
            <a:chExt cx="720" cy="2724"/>
          </a:xfrm>
        </p:grpSpPr>
        <p:grpSp>
          <p:nvGrpSpPr>
            <p:cNvPr id="24" name="Group 1261"/>
            <p:cNvGrpSpPr>
              <a:grpSpLocks/>
            </p:cNvGrpSpPr>
            <p:nvPr/>
          </p:nvGrpSpPr>
          <p:grpSpPr bwMode="auto">
            <a:xfrm>
              <a:off x="1479" y="6381"/>
              <a:ext cx="720" cy="2716"/>
              <a:chOff x="1479" y="6381"/>
              <a:chExt cx="720" cy="2716"/>
            </a:xfrm>
          </p:grpSpPr>
          <p:grpSp>
            <p:nvGrpSpPr>
              <p:cNvPr id="25" name="Group 1262"/>
              <p:cNvGrpSpPr>
                <a:grpSpLocks/>
              </p:cNvGrpSpPr>
              <p:nvPr/>
            </p:nvGrpSpPr>
            <p:grpSpPr bwMode="auto">
              <a:xfrm>
                <a:off x="1479" y="6837"/>
                <a:ext cx="720" cy="2260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512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AutoShape 126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AutoShape 126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AutoShape 126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27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Oval 127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97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10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1" name="Oval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99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1" name="Line 128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Arc 128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AutoShape 128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28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Line 1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Line 1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08" name="Oval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9" name="Oval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/>
              </p:cNvGrpSpPr>
              <p:nvPr/>
            </p:nvGrpSpPr>
            <p:grpSpPr bwMode="auto">
              <a:xfrm>
                <a:off x="1593" y="6381"/>
                <a:ext cx="533" cy="658"/>
                <a:chOff x="3843" y="315"/>
                <a:chExt cx="1428" cy="1758"/>
              </a:xfrm>
            </p:grpSpPr>
            <p:sp>
              <p:nvSpPr>
                <p:cNvPr id="483" name="Oval 129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AutoShape 129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48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36" name="Group 1295"/>
            <p:cNvGrpSpPr>
              <a:grpSpLocks/>
            </p:cNvGrpSpPr>
            <p:nvPr/>
          </p:nvGrpSpPr>
          <p:grpSpPr bwMode="auto">
            <a:xfrm rot="900000">
              <a:off x="1590" y="6836"/>
              <a:ext cx="600" cy="2268"/>
              <a:chOff x="2835" y="2359"/>
              <a:chExt cx="1120" cy="4228"/>
            </a:xfrm>
          </p:grpSpPr>
          <p:sp>
            <p:nvSpPr>
              <p:cNvPr id="477" name="Rectangle 129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AutoShape 129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Rectangle 129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AutoShape 129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45" name="Group 1300"/>
          <p:cNvGrpSpPr>
            <a:grpSpLocks/>
          </p:cNvGrpSpPr>
          <p:nvPr/>
        </p:nvGrpSpPr>
        <p:grpSpPr bwMode="auto">
          <a:xfrm>
            <a:off x="3675045" y="1512893"/>
            <a:ext cx="928687" cy="2735263"/>
            <a:chOff x="4386" y="6381"/>
            <a:chExt cx="834" cy="2724"/>
          </a:xfrm>
        </p:grpSpPr>
        <p:grpSp>
          <p:nvGrpSpPr>
            <p:cNvPr id="746" name="Group 1301"/>
            <p:cNvGrpSpPr>
              <a:grpSpLocks/>
            </p:cNvGrpSpPr>
            <p:nvPr/>
          </p:nvGrpSpPr>
          <p:grpSpPr bwMode="auto">
            <a:xfrm>
              <a:off x="4500" y="6837"/>
              <a:ext cx="720" cy="2260"/>
              <a:chOff x="623" y="588"/>
              <a:chExt cx="1824" cy="5736"/>
            </a:xfrm>
          </p:grpSpPr>
          <p:grpSp>
            <p:nvGrpSpPr>
              <p:cNvPr id="748" name="Group 1302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576" name="Oval 1303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Oval 1304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" name="Rectangle 1305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AutoShape 1306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AutoShape 1307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AutoShape 1308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AutoShape 1309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Oval 1310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Oval 1311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9" name="Group 1312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561" name="Oval 1313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62" name="Group 1314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4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6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Line 1319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Arc 1320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AutoShape 1321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1322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Line 1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70" name="Group 1325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2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72" name="Group 1328"/>
            <p:cNvGrpSpPr>
              <a:grpSpLocks/>
            </p:cNvGrpSpPr>
            <p:nvPr/>
          </p:nvGrpSpPr>
          <p:grpSpPr bwMode="auto">
            <a:xfrm>
              <a:off x="4391" y="7122"/>
              <a:ext cx="466" cy="794"/>
              <a:chOff x="5523" y="2723"/>
              <a:chExt cx="980" cy="1736"/>
            </a:xfrm>
          </p:grpSpPr>
          <p:sp>
            <p:nvSpPr>
              <p:cNvPr id="528" name="AutoShape 1329"/>
              <p:cNvSpPr>
                <a:spLocks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AutoShape 1330"/>
              <p:cNvSpPr>
                <a:spLocks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Oval 1331"/>
              <p:cNvSpPr>
                <a:spLocks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81" name="Group 1332"/>
              <p:cNvGrpSpPr>
                <a:grpSpLocks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42" name="AutoShape 1333"/>
                <p:cNvSpPr>
                  <a:spLocks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335"/>
                <p:cNvSpPr>
                  <a:spLocks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88" name="Group 1336"/>
                <p:cNvGrpSpPr>
                  <a:grpSpLocks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50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89" name="Group 1339"/>
                <p:cNvGrpSpPr>
                  <a:grpSpLocks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4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47" name="AutoShape 1342"/>
                <p:cNvSpPr>
                  <a:spLocks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0" name="Group 1343"/>
              <p:cNvGrpSpPr>
                <a:grpSpLocks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38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7" name="Group 1348"/>
              <p:cNvGrpSpPr>
                <a:grpSpLocks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34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98" name="Group 1353"/>
            <p:cNvGrpSpPr>
              <a:grpSpLocks/>
            </p:cNvGrpSpPr>
            <p:nvPr/>
          </p:nvGrpSpPr>
          <p:grpSpPr bwMode="auto">
            <a:xfrm>
              <a:off x="4614" y="6381"/>
              <a:ext cx="533" cy="658"/>
              <a:chOff x="3843" y="315"/>
              <a:chExt cx="1428" cy="1758"/>
            </a:xfrm>
          </p:grpSpPr>
          <p:sp>
            <p:nvSpPr>
              <p:cNvPr id="523" name="Oval 1354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AutoShape 1355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0" name="Group 1356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526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Rectangle 1358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1" name="Group 1359"/>
            <p:cNvGrpSpPr>
              <a:grpSpLocks/>
            </p:cNvGrpSpPr>
            <p:nvPr/>
          </p:nvGrpSpPr>
          <p:grpSpPr bwMode="auto">
            <a:xfrm rot="900000">
              <a:off x="4611" y="6836"/>
              <a:ext cx="600" cy="2268"/>
              <a:chOff x="2835" y="2359"/>
              <a:chExt cx="1120" cy="4228"/>
            </a:xfrm>
          </p:grpSpPr>
          <p:sp>
            <p:nvSpPr>
              <p:cNvPr id="519" name="Rectangle 1360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AutoShape 1361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Rectangle 1362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AutoShape 1363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14" name="Group 1391"/>
          <p:cNvGrpSpPr>
            <a:grpSpLocks noChangeAspect="1"/>
          </p:cNvGrpSpPr>
          <p:nvPr/>
        </p:nvGrpSpPr>
        <p:grpSpPr bwMode="auto">
          <a:xfrm>
            <a:off x="8494761" y="1728794"/>
            <a:ext cx="892175" cy="2519362"/>
            <a:chOff x="3246" y="3417"/>
            <a:chExt cx="834" cy="2265"/>
          </a:xfrm>
        </p:grpSpPr>
        <p:grpSp>
          <p:nvGrpSpPr>
            <p:cNvPr id="82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0"/>
              <a:chOff x="623" y="588"/>
              <a:chExt cx="1824" cy="5736"/>
            </a:xfrm>
          </p:grpSpPr>
          <p:grpSp>
            <p:nvGrpSpPr>
              <p:cNvPr id="824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29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06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3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14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0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7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6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1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5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42" name="Group 1419"/>
            <p:cNvGrpSpPr>
              <a:grpSpLocks noChangeAspect="1"/>
            </p:cNvGrpSpPr>
            <p:nvPr/>
          </p:nvGrpSpPr>
          <p:grpSpPr bwMode="auto">
            <a:xfrm>
              <a:off x="3251" y="3702"/>
              <a:ext cx="466" cy="794"/>
              <a:chOff x="5523" y="2723"/>
              <a:chExt cx="980" cy="1736"/>
            </a:xfrm>
          </p:grpSpPr>
          <p:sp>
            <p:nvSpPr>
              <p:cNvPr id="581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9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95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50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3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52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1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0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3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9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66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87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67" name="Group 1444"/>
          <p:cNvGrpSpPr>
            <a:grpSpLocks/>
          </p:cNvGrpSpPr>
          <p:nvPr/>
        </p:nvGrpSpPr>
        <p:grpSpPr bwMode="auto">
          <a:xfrm>
            <a:off x="5391156" y="1512893"/>
            <a:ext cx="801687" cy="2735263"/>
            <a:chOff x="453" y="6381"/>
            <a:chExt cx="720" cy="2721"/>
          </a:xfrm>
        </p:grpSpPr>
        <p:grpSp>
          <p:nvGrpSpPr>
            <p:cNvPr id="872" name="Group 1445"/>
            <p:cNvGrpSpPr>
              <a:grpSpLocks/>
            </p:cNvGrpSpPr>
            <p:nvPr/>
          </p:nvGrpSpPr>
          <p:grpSpPr bwMode="auto">
            <a:xfrm>
              <a:off x="453" y="6837"/>
              <a:ext cx="720" cy="2260"/>
              <a:chOff x="623" y="588"/>
              <a:chExt cx="1824" cy="5736"/>
            </a:xfrm>
          </p:grpSpPr>
          <p:grpSp>
            <p:nvGrpSpPr>
              <p:cNvPr id="880" name="Group 1446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63" name="Oval 1447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448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0" name="Rectangle 1449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AutoShape 1450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AutoShape 1451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AutoShape 1452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AutoShape 1453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Oval 1454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Oval 1455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82" name="Group 1456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48" name="Oval 1457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1" name="Group 1458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61" name="Oval 145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Oval 146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0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Line 1463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Arc 1464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466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Line 1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8" name="Group 1469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59" name="Oval 1470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471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99" name="Group 1472"/>
            <p:cNvGrpSpPr>
              <a:grpSpLocks/>
            </p:cNvGrpSpPr>
            <p:nvPr/>
          </p:nvGrpSpPr>
          <p:grpSpPr bwMode="auto">
            <a:xfrm>
              <a:off x="567" y="6381"/>
              <a:ext cx="533" cy="658"/>
              <a:chOff x="3843" y="315"/>
              <a:chExt cx="1428" cy="1758"/>
            </a:xfrm>
          </p:grpSpPr>
          <p:sp>
            <p:nvSpPr>
              <p:cNvPr id="634" name="Oval 147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AutoShape 147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0" name="Group 147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37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07" name="Group 1478"/>
          <p:cNvGrpSpPr>
            <a:grpSpLocks/>
          </p:cNvGrpSpPr>
          <p:nvPr/>
        </p:nvGrpSpPr>
        <p:grpSpPr bwMode="auto">
          <a:xfrm>
            <a:off x="6924702" y="1512894"/>
            <a:ext cx="931862" cy="2735262"/>
            <a:chOff x="3360" y="6381"/>
            <a:chExt cx="834" cy="2721"/>
          </a:xfrm>
        </p:grpSpPr>
        <p:grpSp>
          <p:nvGrpSpPr>
            <p:cNvPr id="908" name="Group 1479"/>
            <p:cNvGrpSpPr>
              <a:grpSpLocks/>
            </p:cNvGrpSpPr>
            <p:nvPr/>
          </p:nvGrpSpPr>
          <p:grpSpPr bwMode="auto">
            <a:xfrm>
              <a:off x="3365" y="6837"/>
              <a:ext cx="829" cy="2260"/>
              <a:chOff x="3251" y="3417"/>
              <a:chExt cx="829" cy="2260"/>
            </a:xfrm>
          </p:grpSpPr>
          <p:grpSp>
            <p:nvGrpSpPr>
              <p:cNvPr id="910" name="Group 1480"/>
              <p:cNvGrpSpPr>
                <a:grpSpLocks/>
              </p:cNvGrpSpPr>
              <p:nvPr/>
            </p:nvGrpSpPr>
            <p:grpSpPr bwMode="auto">
              <a:xfrm>
                <a:off x="3360" y="3417"/>
                <a:ext cx="720" cy="2260"/>
                <a:chOff x="623" y="588"/>
                <a:chExt cx="1824" cy="5736"/>
              </a:xfrm>
            </p:grpSpPr>
            <p:grpSp>
              <p:nvGrpSpPr>
                <p:cNvPr id="911" name="Group 1481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723" name="Oval 1482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483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00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AutoShape 1485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AutoShape 1487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Oval 1489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490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4" name="Group 1491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708" name="Oval 1492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5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21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2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710" name="Line 1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1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Line 1498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Arc 1499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AutoShape 1500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501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1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8" name="Group 1504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19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31" name="Group 1507"/>
              <p:cNvGrpSpPr>
                <a:grpSpLocks/>
              </p:cNvGrpSpPr>
              <p:nvPr/>
            </p:nvGrpSpPr>
            <p:grpSpPr bwMode="auto">
              <a:xfrm>
                <a:off x="3251" y="3702"/>
                <a:ext cx="466" cy="794"/>
                <a:chOff x="5523" y="2723"/>
                <a:chExt cx="980" cy="1736"/>
              </a:xfrm>
            </p:grpSpPr>
            <p:sp>
              <p:nvSpPr>
                <p:cNvPr id="67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AutoShape 1509"/>
                <p:cNvSpPr>
                  <a:spLocks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1510"/>
                <p:cNvSpPr>
                  <a:spLocks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39" name="Group 1511"/>
                <p:cNvGrpSpPr>
                  <a:grpSpLocks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689" name="AutoShape 1512"/>
                  <p:cNvSpPr>
                    <a:spLocks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AutoShape 1513"/>
                  <p:cNvSpPr>
                    <a:spLocks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41" name="Group 1515"/>
                  <p:cNvGrpSpPr>
                    <a:grpSpLocks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9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5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6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94" name="AutoShape 1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7" name="Group 1522"/>
                <p:cNvGrpSpPr>
                  <a:grpSpLocks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8" name="Group 1527"/>
                <p:cNvGrpSpPr>
                  <a:grpSpLocks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1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66" name="Group 1532"/>
            <p:cNvGrpSpPr>
              <a:grpSpLocks/>
            </p:cNvGrpSpPr>
            <p:nvPr/>
          </p:nvGrpSpPr>
          <p:grpSpPr bwMode="auto">
            <a:xfrm>
              <a:off x="3588" y="6381"/>
              <a:ext cx="533" cy="658"/>
              <a:chOff x="3843" y="315"/>
              <a:chExt cx="1428" cy="1758"/>
            </a:xfrm>
          </p:grpSpPr>
          <p:sp>
            <p:nvSpPr>
              <p:cNvPr id="668" name="Oval 153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AutoShape 153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8" name="Group 153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71" name="Rectangle 153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Rectangle 153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77" name="Group 1780"/>
          <p:cNvGrpSpPr>
            <a:grpSpLocks/>
          </p:cNvGrpSpPr>
          <p:nvPr/>
        </p:nvGrpSpPr>
        <p:grpSpPr bwMode="auto">
          <a:xfrm>
            <a:off x="3638532" y="4430721"/>
            <a:ext cx="928688" cy="2735262"/>
            <a:chOff x="284" y="4181"/>
            <a:chExt cx="585" cy="1723"/>
          </a:xfrm>
        </p:grpSpPr>
        <p:grpSp>
          <p:nvGrpSpPr>
            <p:cNvPr id="984" name="Group 1547"/>
            <p:cNvGrpSpPr>
              <a:grpSpLocks/>
            </p:cNvGrpSpPr>
            <p:nvPr/>
          </p:nvGrpSpPr>
          <p:grpSpPr bwMode="auto">
            <a:xfrm>
              <a:off x="364" y="4470"/>
              <a:ext cx="505" cy="1428"/>
              <a:chOff x="623" y="588"/>
              <a:chExt cx="1824" cy="5736"/>
            </a:xfrm>
          </p:grpSpPr>
          <p:grpSp>
            <p:nvGrpSpPr>
              <p:cNvPr id="985" name="Group 1548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786" name="Oval 1549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1550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63" name="Rectangle 1551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AutoShape 1552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AutoShape 1553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AutoShape 1554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1555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Oval 1556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Oval 1557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86" name="Group 1558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771" name="Oval 1559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7" name="Group 1560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4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5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3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Line 1565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Arc 1566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Freeform 1568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Line 15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8" name="Group 1571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2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3" name="Oval 1573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89" name="Group 1610"/>
            <p:cNvGrpSpPr>
              <a:grpSpLocks/>
            </p:cNvGrpSpPr>
            <p:nvPr/>
          </p:nvGrpSpPr>
          <p:grpSpPr bwMode="auto">
            <a:xfrm>
              <a:off x="284" y="4650"/>
              <a:ext cx="326" cy="502"/>
              <a:chOff x="284" y="4650"/>
              <a:chExt cx="326" cy="502"/>
            </a:xfrm>
          </p:grpSpPr>
          <p:sp>
            <p:nvSpPr>
              <p:cNvPr id="739" name="AutoShape 1575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AutoShape 1576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Oval 1577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AutoShape 157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AutoShape 158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Oval 158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90" name="Group 158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760" name="Oval 158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158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91" name="Group 158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758" name="Oval 158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158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7" name="AutoShape 158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2" name="Group 158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75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3" name="Group 159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75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Rectangle 159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Rectangle 159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Rectangle 159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4" name="Group 1599"/>
            <p:cNvGrpSpPr>
              <a:grpSpLocks/>
            </p:cNvGrpSpPr>
            <p:nvPr/>
          </p:nvGrpSpPr>
          <p:grpSpPr bwMode="auto">
            <a:xfrm>
              <a:off x="444" y="4181"/>
              <a:ext cx="374" cy="416"/>
              <a:chOff x="3843" y="315"/>
              <a:chExt cx="1428" cy="1758"/>
            </a:xfrm>
          </p:grpSpPr>
          <p:sp>
            <p:nvSpPr>
              <p:cNvPr id="734" name="Oval 1600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AutoShape 1601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5" name="Group 1602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73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6" name="Group 1605"/>
            <p:cNvGrpSpPr>
              <a:grpSpLocks/>
            </p:cNvGrpSpPr>
            <p:nvPr/>
          </p:nvGrpSpPr>
          <p:grpSpPr bwMode="auto">
            <a:xfrm rot="900000">
              <a:off x="440" y="4468"/>
              <a:ext cx="420" cy="1435"/>
              <a:chOff x="2835" y="2359"/>
              <a:chExt cx="1120" cy="4228"/>
            </a:xfrm>
          </p:grpSpPr>
          <p:sp>
            <p:nvSpPr>
              <p:cNvPr id="730" name="Rectangle 160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AutoShape 160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Rectangle 160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AutoShape 160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57" name="Group 1779"/>
          <p:cNvGrpSpPr>
            <a:grpSpLocks/>
          </p:cNvGrpSpPr>
          <p:nvPr/>
        </p:nvGrpSpPr>
        <p:grpSpPr bwMode="auto">
          <a:xfrm>
            <a:off x="498414" y="1728794"/>
            <a:ext cx="887412" cy="2519362"/>
            <a:chOff x="1498" y="4258"/>
            <a:chExt cx="559" cy="1587"/>
          </a:xfrm>
        </p:grpSpPr>
        <p:grpSp>
          <p:nvGrpSpPr>
            <p:cNvPr id="358" name="Group 1611"/>
            <p:cNvGrpSpPr>
              <a:grpSpLocks noChangeAspect="1"/>
            </p:cNvGrpSpPr>
            <p:nvPr/>
          </p:nvGrpSpPr>
          <p:grpSpPr bwMode="auto">
            <a:xfrm>
              <a:off x="1534" y="4257"/>
              <a:ext cx="523" cy="1578"/>
              <a:chOff x="623" y="588"/>
              <a:chExt cx="1824" cy="5736"/>
            </a:xfrm>
          </p:grpSpPr>
          <p:grpSp>
            <p:nvGrpSpPr>
              <p:cNvPr id="359" name="Group 161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838" name="Oval 1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5" name="Rectangle 161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AutoShape 161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AutoShape 161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AutoShape 161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AutoShape 161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Oval 162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Oval 162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0" name="Group 162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823" name="Oval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1" name="Group 162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6" name="Oval 1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Oval 1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" name="Line 1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Line 16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Line 162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Arc 163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AutoShape 16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163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Line 1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Line 16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2" name="Group 163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4" name="Oval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Oval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363" name="Group 1705"/>
            <p:cNvGrpSpPr>
              <a:grpSpLocks/>
            </p:cNvGrpSpPr>
            <p:nvPr/>
          </p:nvGrpSpPr>
          <p:grpSpPr bwMode="auto">
            <a:xfrm>
              <a:off x="1498" y="4519"/>
              <a:ext cx="326" cy="502"/>
              <a:chOff x="284" y="4650"/>
              <a:chExt cx="326" cy="502"/>
            </a:xfrm>
          </p:grpSpPr>
          <p:sp>
            <p:nvSpPr>
              <p:cNvPr id="791" name="AutoShape 1706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AutoShape 1707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Oval 1708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170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171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Oval 171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" name="Group 171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12" name="Oval 171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171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5" name="Group 171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10" name="Oval 171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171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99" name="AutoShape 171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" name="Group 171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06" name="Rectangle 172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Rectangle 172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Rectangle 172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7" name="Group 172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02" name="Rectangle 172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Rectangle 172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Rectangle 172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Rectangle 172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68" name="Group 1778"/>
          <p:cNvGrpSpPr>
            <a:grpSpLocks/>
          </p:cNvGrpSpPr>
          <p:nvPr/>
        </p:nvGrpSpPr>
        <p:grpSpPr bwMode="auto">
          <a:xfrm>
            <a:off x="2090710" y="4646621"/>
            <a:ext cx="890588" cy="2519362"/>
            <a:chOff x="2650" y="4314"/>
            <a:chExt cx="561" cy="1587"/>
          </a:xfrm>
        </p:grpSpPr>
        <p:grpSp>
          <p:nvGrpSpPr>
            <p:cNvPr id="369" name="Group 1638"/>
            <p:cNvGrpSpPr>
              <a:grpSpLocks noChangeAspect="1"/>
            </p:cNvGrpSpPr>
            <p:nvPr/>
          </p:nvGrpSpPr>
          <p:grpSpPr bwMode="auto">
            <a:xfrm>
              <a:off x="2682" y="4313"/>
              <a:ext cx="532" cy="1587"/>
              <a:chOff x="1365" y="3416"/>
              <a:chExt cx="720" cy="2268"/>
            </a:xfrm>
          </p:grpSpPr>
          <p:grpSp>
            <p:nvGrpSpPr>
              <p:cNvPr id="370" name="Group 1639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371" name="Group 1640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896" name="Oval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Oval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3" name="Rectangle 16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AutoShape 16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AutoShape 1645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AutoShape 164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AutoShape 1647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Oval 1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Oval 1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72" name="Group 1650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881" name="Oval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3" name="Group 16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4" name="Oval 1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5" name="Oval 1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883" name="Line 16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4" name="Line 16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5" name="Line 16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6" name="Arc 165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7" name="AutoShap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1660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16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16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4" name="Group 16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2" name="Oval 16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3" name="Oval 1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75" name="Group 1666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868" name="Rectangle 16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AutoShape 16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Rectangle 16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AutoShape 16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76" name="Group 1729"/>
            <p:cNvGrpSpPr>
              <a:grpSpLocks/>
            </p:cNvGrpSpPr>
            <p:nvPr/>
          </p:nvGrpSpPr>
          <p:grpSpPr bwMode="auto">
            <a:xfrm>
              <a:off x="2650" y="4581"/>
              <a:ext cx="326" cy="502"/>
              <a:chOff x="284" y="4650"/>
              <a:chExt cx="326" cy="502"/>
            </a:xfrm>
          </p:grpSpPr>
          <p:sp>
            <p:nvSpPr>
              <p:cNvPr id="843" name="AutoShape 1730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1731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Oval 1732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1733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1734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Oval 1735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" name="Group 1736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64" name="Oval 1737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Oval 1738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8" name="Group 1739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62" name="Oval 1740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Oval 1741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51" name="AutoShape 1742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" name="Group 1743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5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80" name="Group 1748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54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Rectangle 17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16" name="Group 1777"/>
          <p:cNvGrpSpPr>
            <a:grpSpLocks/>
          </p:cNvGrpSpPr>
          <p:nvPr/>
        </p:nvGrpSpPr>
        <p:grpSpPr bwMode="auto">
          <a:xfrm>
            <a:off x="8531274" y="4430721"/>
            <a:ext cx="882650" cy="2735262"/>
            <a:chOff x="3888" y="4161"/>
            <a:chExt cx="556" cy="1723"/>
          </a:xfrm>
        </p:grpSpPr>
        <p:grpSp>
          <p:nvGrpSpPr>
            <p:cNvPr id="9217" name="Group 1671"/>
            <p:cNvGrpSpPr>
              <a:grpSpLocks/>
            </p:cNvGrpSpPr>
            <p:nvPr/>
          </p:nvGrpSpPr>
          <p:grpSpPr bwMode="auto">
            <a:xfrm>
              <a:off x="3939" y="4161"/>
              <a:ext cx="505" cy="1720"/>
              <a:chOff x="453" y="6381"/>
              <a:chExt cx="720" cy="2716"/>
            </a:xfrm>
          </p:grpSpPr>
          <p:grpSp>
            <p:nvGrpSpPr>
              <p:cNvPr id="9220" name="Group 1672"/>
              <p:cNvGrpSpPr>
                <a:grpSpLocks/>
              </p:cNvGrpSpPr>
              <p:nvPr/>
            </p:nvGrpSpPr>
            <p:grpSpPr bwMode="auto">
              <a:xfrm>
                <a:off x="453" y="6837"/>
                <a:ext cx="720" cy="2260"/>
                <a:chOff x="623" y="588"/>
                <a:chExt cx="1824" cy="5736"/>
              </a:xfrm>
            </p:grpSpPr>
            <p:grpSp>
              <p:nvGrpSpPr>
                <p:cNvPr id="9221" name="Group 167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955" name="Oval 167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Oval 167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3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3" name="AutoShape 167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4" name="AutoShape 167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5" name="AutoShape 167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6" name="AutoShape 168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7" name="Oval 168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8" name="Oval 168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2" name="Group 168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940" name="Oval 168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3" name="Group 168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3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4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42" name="Line 16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1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5" name="Arc 169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AutoShap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169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16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4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1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2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225" name="Group 1699"/>
              <p:cNvGrpSpPr>
                <a:grpSpLocks/>
              </p:cNvGrpSpPr>
              <p:nvPr/>
            </p:nvGrpSpPr>
            <p:grpSpPr bwMode="auto">
              <a:xfrm>
                <a:off x="567" y="6381"/>
                <a:ext cx="533" cy="658"/>
                <a:chOff x="3843" y="315"/>
                <a:chExt cx="1428" cy="1758"/>
              </a:xfrm>
            </p:grpSpPr>
            <p:sp>
              <p:nvSpPr>
                <p:cNvPr id="926" name="Oval 170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7" name="AutoShape 170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6" name="Group 170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929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227" name="Group 1753"/>
            <p:cNvGrpSpPr>
              <a:grpSpLocks/>
            </p:cNvGrpSpPr>
            <p:nvPr/>
          </p:nvGrpSpPr>
          <p:grpSpPr bwMode="auto">
            <a:xfrm>
              <a:off x="3888" y="4634"/>
              <a:ext cx="326" cy="502"/>
              <a:chOff x="284" y="4650"/>
              <a:chExt cx="326" cy="502"/>
            </a:xfrm>
          </p:grpSpPr>
          <p:sp>
            <p:nvSpPr>
              <p:cNvPr id="901" name="AutoShape 1754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AutoShape 1755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Oval 1756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AutoShape 1757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AutoShape 1758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Oval 1759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28" name="Group 1760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922" name="Oval 1761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" name="Oval 1762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29" name="Group 1763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920" name="Oval 1764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" name="Oval 1765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9" name="AutoShape 1766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0" name="Group 1767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916" name="Rectangle 1768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" name="Rectangle 1770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" name="Rectangle 1771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31" name="Group 1772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912" name="Rectangle 1773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4" name="Rectangle 1775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5" name="Rectangle 1776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32" name="Group 1364"/>
          <p:cNvGrpSpPr>
            <a:grpSpLocks noChangeAspect="1"/>
          </p:cNvGrpSpPr>
          <p:nvPr/>
        </p:nvGrpSpPr>
        <p:grpSpPr bwMode="auto">
          <a:xfrm>
            <a:off x="5427669" y="4646620"/>
            <a:ext cx="830263" cy="2519363"/>
            <a:chOff x="623" y="588"/>
            <a:chExt cx="1824" cy="5736"/>
          </a:xfrm>
        </p:grpSpPr>
        <p:grpSp>
          <p:nvGrpSpPr>
            <p:cNvPr id="9233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9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59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34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967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5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980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1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69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6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978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9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un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chapeau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ni chouette ni balai.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2005E-7 -6.16281E-7 L 9.12005E-7 0.061 C 9.12005E-7 0.08828 -0.0234 0.12201 -0.04232 0.12201 L -0.08463 0.12201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H5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384" name="Group 1168"/>
          <p:cNvGrpSpPr>
            <a:grpSpLocks noChangeAspect="1"/>
          </p:cNvGrpSpPr>
          <p:nvPr/>
        </p:nvGrpSpPr>
        <p:grpSpPr bwMode="auto">
          <a:xfrm>
            <a:off x="3309398" y="1982796"/>
            <a:ext cx="841916" cy="2411412"/>
            <a:chOff x="1365" y="3417"/>
            <a:chExt cx="720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85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5"/>
              <a:chOff x="623" y="588"/>
              <a:chExt cx="1824" cy="5736"/>
            </a:xfrm>
          </p:grpSpPr>
          <p:grpSp>
            <p:nvGrpSpPr>
              <p:cNvPr id="10386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387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88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389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0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1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2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3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4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5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6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397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98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399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00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01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2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3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4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5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6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7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8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09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410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11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12" name="Group 1196"/>
            <p:cNvGrpSpPr>
              <a:grpSpLocks noChangeAspect="1"/>
            </p:cNvGrpSpPr>
            <p:nvPr/>
          </p:nvGrpSpPr>
          <p:grpSpPr bwMode="auto">
            <a:xfrm rot="900000">
              <a:off x="1479" y="3417"/>
              <a:ext cx="601" cy="2268"/>
              <a:chOff x="2835" y="2359"/>
              <a:chExt cx="1120" cy="4228"/>
            </a:xfrm>
          </p:grpSpPr>
          <p:sp>
            <p:nvSpPr>
              <p:cNvPr id="10413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4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5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6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417" name="Group 1201"/>
          <p:cNvGrpSpPr>
            <a:grpSpLocks noChangeAspect="1"/>
          </p:cNvGrpSpPr>
          <p:nvPr/>
        </p:nvGrpSpPr>
        <p:grpSpPr bwMode="auto">
          <a:xfrm>
            <a:off x="8093118" y="4986387"/>
            <a:ext cx="993775" cy="2411412"/>
            <a:chOff x="4272" y="3417"/>
            <a:chExt cx="834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18" name="Group 1202"/>
            <p:cNvGrpSpPr>
              <a:grpSpLocks noChangeAspect="1"/>
            </p:cNvGrpSpPr>
            <p:nvPr/>
          </p:nvGrpSpPr>
          <p:grpSpPr bwMode="auto">
            <a:xfrm>
              <a:off x="4386" y="3417"/>
              <a:ext cx="720" cy="2268"/>
              <a:chOff x="1365" y="3417"/>
              <a:chExt cx="720" cy="2268"/>
            </a:xfrm>
          </p:grpSpPr>
          <p:grpSp>
            <p:nvGrpSpPr>
              <p:cNvPr id="10419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5"/>
                <a:chOff x="623" y="588"/>
                <a:chExt cx="1824" cy="5736"/>
              </a:xfrm>
            </p:grpSpPr>
            <p:grpSp>
              <p:nvGrpSpPr>
                <p:cNvPr id="10420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21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22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23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4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5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6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7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8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9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30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31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432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33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34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35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6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7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8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9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0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1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2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443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44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45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044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9" y="3417"/>
                <a:ext cx="601" cy="2268"/>
                <a:chOff x="2835" y="2359"/>
                <a:chExt cx="1120" cy="4228"/>
              </a:xfrm>
            </p:grpSpPr>
            <p:sp>
              <p:nvSpPr>
                <p:cNvPr id="10447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9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0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451" name="Group 1235"/>
            <p:cNvGrpSpPr>
              <a:grpSpLocks noChangeAspect="1"/>
            </p:cNvGrpSpPr>
            <p:nvPr/>
          </p:nvGrpSpPr>
          <p:grpSpPr bwMode="auto">
            <a:xfrm>
              <a:off x="4272" y="3702"/>
              <a:ext cx="465" cy="794"/>
              <a:chOff x="5523" y="2723"/>
              <a:chExt cx="980" cy="1736"/>
            </a:xfrm>
          </p:grpSpPr>
          <p:sp>
            <p:nvSpPr>
              <p:cNvPr id="10452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55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456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7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8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5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462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3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4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65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66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467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8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9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0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71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472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3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4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5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76" name="Group 1260"/>
          <p:cNvGrpSpPr>
            <a:grpSpLocks noChangeAspect="1"/>
          </p:cNvGrpSpPr>
          <p:nvPr/>
        </p:nvGrpSpPr>
        <p:grpSpPr bwMode="auto">
          <a:xfrm>
            <a:off x="5726113" y="4503747"/>
            <a:ext cx="857250" cy="2879725"/>
            <a:chOff x="1479" y="6381"/>
            <a:chExt cx="720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77" name="Group 1261"/>
            <p:cNvGrpSpPr>
              <a:grpSpLocks noChangeAspect="1"/>
            </p:cNvGrpSpPr>
            <p:nvPr/>
          </p:nvGrpSpPr>
          <p:grpSpPr bwMode="auto">
            <a:xfrm>
              <a:off x="1479" y="6381"/>
              <a:ext cx="720" cy="2721"/>
              <a:chOff x="1479" y="6381"/>
              <a:chExt cx="720" cy="2721"/>
            </a:xfrm>
          </p:grpSpPr>
          <p:grpSp>
            <p:nvGrpSpPr>
              <p:cNvPr id="10478" name="Group 1262"/>
              <p:cNvGrpSpPr>
                <a:grpSpLocks noChangeAspect="1"/>
              </p:cNvGrpSpPr>
              <p:nvPr/>
            </p:nvGrpSpPr>
            <p:grpSpPr bwMode="auto">
              <a:xfrm>
                <a:off x="1479" y="6837"/>
                <a:ext cx="720" cy="2265"/>
                <a:chOff x="623" y="588"/>
                <a:chExt cx="1824" cy="5736"/>
              </a:xfrm>
            </p:grpSpPr>
            <p:grpSp>
              <p:nvGrpSpPr>
                <p:cNvPr id="10479" name="Group 1263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80" name="Oval 1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81" name="Oval 1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82" name="Rectangle 1266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3" name="AutoShape 126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4" name="AutoShape 1268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5" name="AutoShape 1269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6" name="AutoShape 1270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7" name="Oval 1271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8" name="Oval 12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89" name="Group 1273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90" name="Oval 1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491" name="Group 1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92" name="Oval 1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93" name="Oval 1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94" name="Line 12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5" name="Line 127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6" name="Line 1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7" name="Arc 128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8" name="AutoShape 1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9" name="Freeform 1283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0" name="Line 12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1" name="Line 12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02" name="Group 12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503" name="Oval 1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504" name="Oval 1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0505" name="Group 1289"/>
              <p:cNvGrpSpPr>
                <a:grpSpLocks noChangeAspect="1"/>
              </p:cNvGrpSpPr>
              <p:nvPr/>
            </p:nvGrpSpPr>
            <p:grpSpPr bwMode="auto">
              <a:xfrm>
                <a:off x="1593" y="6381"/>
                <a:ext cx="533" cy="657"/>
                <a:chOff x="3843" y="315"/>
                <a:chExt cx="1428" cy="1758"/>
              </a:xfrm>
            </p:grpSpPr>
            <p:sp>
              <p:nvSpPr>
                <p:cNvPr id="10506" name="Oval 1290"/>
                <p:cNvSpPr>
                  <a:spLocks noChangeAspect="1"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07" name="AutoShape 129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08" name="Group 1292"/>
                <p:cNvGrpSpPr>
                  <a:grpSpLocks noChangeAspect="1"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10509" name="Rectangle 1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10" name="Rectangle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511" name="Group 1295"/>
            <p:cNvGrpSpPr>
              <a:grpSpLocks noChangeAspect="1"/>
            </p:cNvGrpSpPr>
            <p:nvPr/>
          </p:nvGrpSpPr>
          <p:grpSpPr bwMode="auto">
            <a:xfrm rot="900000">
              <a:off x="1593" y="6837"/>
              <a:ext cx="601" cy="2268"/>
              <a:chOff x="2835" y="2359"/>
              <a:chExt cx="1120" cy="4228"/>
            </a:xfrm>
          </p:grpSpPr>
          <p:sp>
            <p:nvSpPr>
              <p:cNvPr id="10512" name="Rectangle 1296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3" name="AutoShape 1297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4" name="Rectangle 1298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5" name="AutoShape 1299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516" name="Group 1300"/>
          <p:cNvGrpSpPr>
            <a:grpSpLocks noChangeAspect="1"/>
          </p:cNvGrpSpPr>
          <p:nvPr/>
        </p:nvGrpSpPr>
        <p:grpSpPr bwMode="auto">
          <a:xfrm>
            <a:off x="5634038" y="1514483"/>
            <a:ext cx="995362" cy="2879725"/>
            <a:chOff x="4386" y="6381"/>
            <a:chExt cx="834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517" name="Group 1301"/>
            <p:cNvGrpSpPr>
              <a:grpSpLocks noChangeAspect="1"/>
            </p:cNvGrpSpPr>
            <p:nvPr/>
          </p:nvGrpSpPr>
          <p:grpSpPr bwMode="auto">
            <a:xfrm>
              <a:off x="4500" y="6837"/>
              <a:ext cx="720" cy="2265"/>
              <a:chOff x="623" y="588"/>
              <a:chExt cx="1824" cy="5736"/>
            </a:xfrm>
          </p:grpSpPr>
          <p:grpSp>
            <p:nvGrpSpPr>
              <p:cNvPr id="10518" name="Group 130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519" name="Oval 130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20" name="Oval 130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21" name="Rectangle 130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2" name="AutoShape 130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3" name="AutoShape 130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4" name="AutoShape 130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5" name="AutoShape 130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6" name="Oval 131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7" name="Oval 131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528" name="Group 131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529" name="Oval 1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30" name="Group 131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31" name="Oval 1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32" name="Oval 1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33" name="Line 13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4" name="Line 13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5" name="Line 131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6" name="Arc 132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7" name="AutoShape 132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8" name="Freeform 132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9" name="Line 13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40" name="Line 132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41" name="Group 132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42" name="Oval 1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43" name="Oval 1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544" name="Group 1328"/>
            <p:cNvGrpSpPr>
              <a:grpSpLocks noChangeAspect="1"/>
            </p:cNvGrpSpPr>
            <p:nvPr/>
          </p:nvGrpSpPr>
          <p:grpSpPr bwMode="auto">
            <a:xfrm>
              <a:off x="4386" y="7122"/>
              <a:ext cx="465" cy="794"/>
              <a:chOff x="5523" y="2723"/>
              <a:chExt cx="980" cy="1736"/>
            </a:xfrm>
          </p:grpSpPr>
          <p:sp>
            <p:nvSpPr>
              <p:cNvPr id="10545" name="AutoShape 1329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6" name="AutoShape 1330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7" name="Oval 1331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548" name="Group 1332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549" name="AutoShape 1333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0" name="AutoShape 1334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1" name="Oval 1335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52" name="Group 1336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3" name="Oval 1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4" name="Oval 1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55" name="Group 1339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6" name="Oval 1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7" name="Oval 1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58" name="AutoShape 134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559" name="Group 1343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560" name="Rectangle 1344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1" name="Rectangle 1345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2" name="Rectangle 1346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3" name="Rectangle 1347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564" name="Group 1348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565" name="Rectangle 1349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6" name="Rectangle 1350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7" name="Rectangle 1351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8" name="Rectangle 1352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569" name="Group 1353"/>
            <p:cNvGrpSpPr>
              <a:grpSpLocks noChangeAspect="1"/>
            </p:cNvGrpSpPr>
            <p:nvPr/>
          </p:nvGrpSpPr>
          <p:grpSpPr bwMode="auto">
            <a:xfrm>
              <a:off x="4614" y="6381"/>
              <a:ext cx="533" cy="657"/>
              <a:chOff x="3843" y="315"/>
              <a:chExt cx="1428" cy="1758"/>
            </a:xfrm>
          </p:grpSpPr>
          <p:sp>
            <p:nvSpPr>
              <p:cNvPr id="10570" name="Oval 1354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1" name="AutoShape 1355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572" name="Group 1356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573" name="Rectangle 1357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74" name="Rectangle 1358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575" name="Group 1359"/>
            <p:cNvGrpSpPr>
              <a:grpSpLocks noChangeAspect="1"/>
            </p:cNvGrpSpPr>
            <p:nvPr/>
          </p:nvGrpSpPr>
          <p:grpSpPr bwMode="auto">
            <a:xfrm rot="900000">
              <a:off x="4614" y="6837"/>
              <a:ext cx="601" cy="2268"/>
              <a:chOff x="2835" y="2359"/>
              <a:chExt cx="1120" cy="4228"/>
            </a:xfrm>
          </p:grpSpPr>
          <p:sp>
            <p:nvSpPr>
              <p:cNvPr id="10576" name="Rectangle 1360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7" name="AutoShape 1361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8" name="Rectangle 1362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9" name="AutoShape 1363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580" name="Group 1364"/>
          <p:cNvGrpSpPr>
            <a:grpSpLocks noChangeAspect="1"/>
          </p:cNvGrpSpPr>
          <p:nvPr/>
        </p:nvGrpSpPr>
        <p:grpSpPr bwMode="auto">
          <a:xfrm>
            <a:off x="844362" y="1982796"/>
            <a:ext cx="836801" cy="2411412"/>
            <a:chOff x="623" y="588"/>
            <a:chExt cx="1824" cy="57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581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105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584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5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6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7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8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9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90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591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10592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593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10594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95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96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7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8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9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0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1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2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3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604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10605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06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607" name="Group 1391"/>
          <p:cNvGrpSpPr>
            <a:grpSpLocks noChangeAspect="1"/>
          </p:cNvGrpSpPr>
          <p:nvPr/>
        </p:nvGrpSpPr>
        <p:grpSpPr bwMode="auto">
          <a:xfrm>
            <a:off x="3235314" y="4986387"/>
            <a:ext cx="950913" cy="2411412"/>
            <a:chOff x="3246" y="3417"/>
            <a:chExt cx="834" cy="22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608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5"/>
              <a:chOff x="623" y="588"/>
              <a:chExt cx="1824" cy="5736"/>
            </a:xfrm>
          </p:grpSpPr>
          <p:grpSp>
            <p:nvGrpSpPr>
              <p:cNvPr id="10609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10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11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12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3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4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5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6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7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8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619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20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621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22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23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24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5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6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7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8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9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0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1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632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33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34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635" name="Group 1419"/>
            <p:cNvGrpSpPr>
              <a:grpSpLocks noChangeAspect="1"/>
            </p:cNvGrpSpPr>
            <p:nvPr/>
          </p:nvGrpSpPr>
          <p:grpSpPr bwMode="auto">
            <a:xfrm>
              <a:off x="3246" y="3702"/>
              <a:ext cx="465" cy="794"/>
              <a:chOff x="5523" y="2723"/>
              <a:chExt cx="980" cy="1736"/>
            </a:xfrm>
          </p:grpSpPr>
          <p:sp>
            <p:nvSpPr>
              <p:cNvPr id="10636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7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8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639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640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1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2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643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4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5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646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7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8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49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650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65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655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656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7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8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9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660" name="Group 1444"/>
          <p:cNvGrpSpPr>
            <a:grpSpLocks noChangeAspect="1"/>
          </p:cNvGrpSpPr>
          <p:nvPr/>
        </p:nvGrpSpPr>
        <p:grpSpPr bwMode="auto">
          <a:xfrm>
            <a:off x="8194675" y="1514483"/>
            <a:ext cx="858838" cy="2879725"/>
            <a:chOff x="453" y="6381"/>
            <a:chExt cx="720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661" name="Group 1445"/>
            <p:cNvGrpSpPr>
              <a:grpSpLocks noChangeAspect="1"/>
            </p:cNvGrpSpPr>
            <p:nvPr/>
          </p:nvGrpSpPr>
          <p:grpSpPr bwMode="auto">
            <a:xfrm>
              <a:off x="453" y="6837"/>
              <a:ext cx="720" cy="2265"/>
              <a:chOff x="623" y="588"/>
              <a:chExt cx="1824" cy="5736"/>
            </a:xfrm>
          </p:grpSpPr>
          <p:grpSp>
            <p:nvGrpSpPr>
              <p:cNvPr id="10662" name="Group 1446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63" name="Oval 1447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64" name="Oval 144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65" name="Rectangle 1449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6" name="AutoShape 1450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7" name="AutoShape 1451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8" name="AutoShape 1452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9" name="AutoShape 1453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0" name="Oval 1454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1" name="Oval 1455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672" name="Group 1456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73" name="Oval 1457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674" name="Group 1458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75" name="Oval 1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76" name="Oval 1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77" name="Line 14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8" name="Line 14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9" name="Line 1463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0" name="Arc 1464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1" name="AutoShape 1465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2" name="Freeform 1466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3" name="Line 14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4" name="Line 146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685" name="Group 1469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86" name="Oval 1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87" name="Oval 1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688" name="Group 1472"/>
            <p:cNvGrpSpPr>
              <a:grpSpLocks noChangeAspect="1"/>
            </p:cNvGrpSpPr>
            <p:nvPr/>
          </p:nvGrpSpPr>
          <p:grpSpPr bwMode="auto">
            <a:xfrm>
              <a:off x="567" y="6381"/>
              <a:ext cx="533" cy="657"/>
              <a:chOff x="3843" y="315"/>
              <a:chExt cx="1428" cy="1758"/>
            </a:xfrm>
          </p:grpSpPr>
          <p:sp>
            <p:nvSpPr>
              <p:cNvPr id="10689" name="Oval 147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90" name="AutoShape 147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691" name="Group 147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692" name="Rectangle 147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93" name="Rectangle 147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694" name="Group 1478"/>
          <p:cNvGrpSpPr>
            <a:grpSpLocks noChangeAspect="1"/>
          </p:cNvGrpSpPr>
          <p:nvPr/>
        </p:nvGrpSpPr>
        <p:grpSpPr bwMode="auto">
          <a:xfrm>
            <a:off x="744493" y="4518074"/>
            <a:ext cx="995363" cy="2879725"/>
            <a:chOff x="3360" y="6381"/>
            <a:chExt cx="834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695" name="Group 1479"/>
            <p:cNvGrpSpPr>
              <a:grpSpLocks noChangeAspect="1"/>
            </p:cNvGrpSpPr>
            <p:nvPr/>
          </p:nvGrpSpPr>
          <p:grpSpPr bwMode="auto">
            <a:xfrm>
              <a:off x="3360" y="6837"/>
              <a:ext cx="834" cy="2265"/>
              <a:chOff x="3246" y="3417"/>
              <a:chExt cx="834" cy="2265"/>
            </a:xfrm>
          </p:grpSpPr>
          <p:grpSp>
            <p:nvGrpSpPr>
              <p:cNvPr id="10696" name="Group 1480"/>
              <p:cNvGrpSpPr>
                <a:grpSpLocks noChangeAspect="1"/>
              </p:cNvGrpSpPr>
              <p:nvPr/>
            </p:nvGrpSpPr>
            <p:grpSpPr bwMode="auto">
              <a:xfrm>
                <a:off x="3360" y="3417"/>
                <a:ext cx="720" cy="2265"/>
                <a:chOff x="623" y="588"/>
                <a:chExt cx="1824" cy="5736"/>
              </a:xfrm>
            </p:grpSpPr>
            <p:grpSp>
              <p:nvGrpSpPr>
                <p:cNvPr id="10697" name="Group 1481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698" name="Oval 1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99" name="Oval 1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700" name="Rectangle 1484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1" name="AutoShape 1485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2" name="AutoShape 1486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3" name="AutoShape 148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4" name="AutoShape 1488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5" name="Oval 1489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6" name="Oval 14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707" name="Group 1491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708" name="Oval 1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709" name="Group 1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10" name="Oval 1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11" name="Oval 1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12" name="Line 149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3" name="Line 149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4" name="Line 1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5" name="Arc 149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6" name="AutoShape 1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7" name="Freeform 1501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8" name="Line 150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9" name="Line 150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720" name="Group 15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21" name="Oval 1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22" name="Oval 1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0723" name="Group 1507"/>
              <p:cNvGrpSpPr>
                <a:grpSpLocks noChangeAspect="1"/>
              </p:cNvGrpSpPr>
              <p:nvPr/>
            </p:nvGrpSpPr>
            <p:grpSpPr bwMode="auto">
              <a:xfrm>
                <a:off x="3246" y="3702"/>
                <a:ext cx="465" cy="794"/>
                <a:chOff x="5523" y="2723"/>
                <a:chExt cx="980" cy="1736"/>
              </a:xfrm>
            </p:grpSpPr>
            <p:sp>
              <p:nvSpPr>
                <p:cNvPr id="10724" name="AutoShape 1508"/>
                <p:cNvSpPr>
                  <a:spLocks noChangeAspect="1"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5" name="AutoShape 1509"/>
                <p:cNvSpPr>
                  <a:spLocks noChangeAspect="1"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6" name="Oval 1510"/>
                <p:cNvSpPr>
                  <a:spLocks noChangeAspect="1"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727" name="Group 1511"/>
                <p:cNvGrpSpPr>
                  <a:grpSpLocks noChangeAspect="1"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10728" name="AutoShape 1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29" name="AutoShape 1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30" name="Oval 1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731" name="Group 1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2" name="Oval 15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3" name="Oval 1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0734" name="Group 15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5" name="Oval 15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6" name="Oval 1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37" name="AutoShape 1521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738" name="Group 1522"/>
                <p:cNvGrpSpPr>
                  <a:grpSpLocks noChangeAspect="1"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39" name="Rectangle 1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0" name="Rectangle 1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1" name="Rectangle 1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2" name="Rectangle 1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743" name="Group 1527"/>
                <p:cNvGrpSpPr>
                  <a:grpSpLocks noChangeAspect="1"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44" name="Rectangle 1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5" name="Rectangle 1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6" name="Rectangle 1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7" name="Rectangle 1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748" name="Group 1532"/>
            <p:cNvGrpSpPr>
              <a:grpSpLocks noChangeAspect="1"/>
            </p:cNvGrpSpPr>
            <p:nvPr/>
          </p:nvGrpSpPr>
          <p:grpSpPr bwMode="auto">
            <a:xfrm>
              <a:off x="3588" y="6381"/>
              <a:ext cx="533" cy="657"/>
              <a:chOff x="3843" y="315"/>
              <a:chExt cx="1428" cy="1758"/>
            </a:xfrm>
          </p:grpSpPr>
          <p:sp>
            <p:nvSpPr>
              <p:cNvPr id="10749" name="Oval 153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50" name="AutoShape 153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751" name="Group 153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752" name="Rectangle 153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53" name="Rectangle 153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un chapeau et une chouette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pas de balai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747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0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10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0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2 0.00083 L 0.00032 -0.14063 C 0.00032 -0.20396 0.10346 -0.28188 0.18738 -0.28188 L 0.37428 -0.28188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0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10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10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10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P9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2104986" y="1728794"/>
            <a:ext cx="842963" cy="2519362"/>
            <a:chOff x="1365" y="3417"/>
            <a:chExt cx="720" cy="2268"/>
          </a:xfrm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0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413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398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11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00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09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6" y="3416"/>
              <a:ext cx="600" cy="2268"/>
              <a:chOff x="2835" y="2359"/>
              <a:chExt cx="1120" cy="4228"/>
            </a:xfrm>
          </p:grpSpPr>
          <p:sp>
            <p:nvSpPr>
              <p:cNvPr id="381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6924702" y="4646620"/>
            <a:ext cx="879475" cy="2519363"/>
            <a:chOff x="4272" y="3417"/>
            <a:chExt cx="834" cy="2268"/>
          </a:xfrm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6"/>
              <a:ext cx="720" cy="2268"/>
              <a:chOff x="1365" y="3416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472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9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57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70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59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6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9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444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7" y="3702"/>
              <a:ext cx="466" cy="794"/>
              <a:chOff x="5523" y="2723"/>
              <a:chExt cx="980" cy="1736"/>
            </a:xfrm>
          </p:grpSpPr>
          <p:sp>
            <p:nvSpPr>
              <p:cNvPr id="418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432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4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38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7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428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424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/>
          </p:cNvGrpSpPr>
          <p:nvPr/>
        </p:nvGrpSpPr>
        <p:grpSpPr bwMode="auto">
          <a:xfrm>
            <a:off x="607953" y="4430721"/>
            <a:ext cx="800100" cy="2735262"/>
            <a:chOff x="1479" y="6381"/>
            <a:chExt cx="720" cy="2724"/>
          </a:xfrm>
        </p:grpSpPr>
        <p:grpSp>
          <p:nvGrpSpPr>
            <p:cNvPr id="24" name="Group 1261"/>
            <p:cNvGrpSpPr>
              <a:grpSpLocks/>
            </p:cNvGrpSpPr>
            <p:nvPr/>
          </p:nvGrpSpPr>
          <p:grpSpPr bwMode="auto">
            <a:xfrm>
              <a:off x="1479" y="6381"/>
              <a:ext cx="720" cy="2716"/>
              <a:chOff x="1479" y="6381"/>
              <a:chExt cx="720" cy="2716"/>
            </a:xfrm>
          </p:grpSpPr>
          <p:grpSp>
            <p:nvGrpSpPr>
              <p:cNvPr id="25" name="Group 1262"/>
              <p:cNvGrpSpPr>
                <a:grpSpLocks/>
              </p:cNvGrpSpPr>
              <p:nvPr/>
            </p:nvGrpSpPr>
            <p:grpSpPr bwMode="auto">
              <a:xfrm>
                <a:off x="1479" y="6837"/>
                <a:ext cx="720" cy="2260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512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AutoShape 126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AutoShape 126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AutoShape 126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27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Oval 127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97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10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1" name="Oval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99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1" name="Line 128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Arc 128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AutoShape 128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28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Line 1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Line 1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08" name="Oval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9" name="Oval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/>
              </p:cNvGrpSpPr>
              <p:nvPr/>
            </p:nvGrpSpPr>
            <p:grpSpPr bwMode="auto">
              <a:xfrm>
                <a:off x="1593" y="6381"/>
                <a:ext cx="533" cy="658"/>
                <a:chOff x="3843" y="315"/>
                <a:chExt cx="1428" cy="1758"/>
              </a:xfrm>
            </p:grpSpPr>
            <p:sp>
              <p:nvSpPr>
                <p:cNvPr id="483" name="Oval 129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AutoShape 129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48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36" name="Group 1295"/>
            <p:cNvGrpSpPr>
              <a:grpSpLocks/>
            </p:cNvGrpSpPr>
            <p:nvPr/>
          </p:nvGrpSpPr>
          <p:grpSpPr bwMode="auto">
            <a:xfrm rot="900000">
              <a:off x="1590" y="6836"/>
              <a:ext cx="600" cy="2268"/>
              <a:chOff x="2835" y="2359"/>
              <a:chExt cx="1120" cy="4228"/>
            </a:xfrm>
          </p:grpSpPr>
          <p:sp>
            <p:nvSpPr>
              <p:cNvPr id="477" name="Rectangle 129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AutoShape 129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Rectangle 129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AutoShape 129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45" name="Group 1300"/>
          <p:cNvGrpSpPr>
            <a:grpSpLocks/>
          </p:cNvGrpSpPr>
          <p:nvPr/>
        </p:nvGrpSpPr>
        <p:grpSpPr bwMode="auto">
          <a:xfrm>
            <a:off x="3675045" y="1512893"/>
            <a:ext cx="928687" cy="2735263"/>
            <a:chOff x="4386" y="6381"/>
            <a:chExt cx="834" cy="2724"/>
          </a:xfrm>
        </p:grpSpPr>
        <p:grpSp>
          <p:nvGrpSpPr>
            <p:cNvPr id="746" name="Group 1301"/>
            <p:cNvGrpSpPr>
              <a:grpSpLocks/>
            </p:cNvGrpSpPr>
            <p:nvPr/>
          </p:nvGrpSpPr>
          <p:grpSpPr bwMode="auto">
            <a:xfrm>
              <a:off x="4500" y="6837"/>
              <a:ext cx="720" cy="2260"/>
              <a:chOff x="623" y="588"/>
              <a:chExt cx="1824" cy="5736"/>
            </a:xfrm>
          </p:grpSpPr>
          <p:grpSp>
            <p:nvGrpSpPr>
              <p:cNvPr id="748" name="Group 1302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576" name="Oval 1303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Oval 1304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" name="Rectangle 1305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AutoShape 1306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AutoShape 1307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AutoShape 1308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AutoShape 1309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Oval 1310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Oval 1311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9" name="Group 1312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561" name="Oval 1313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62" name="Group 1314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4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6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Line 1319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Arc 1320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AutoShape 1321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1322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Line 1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70" name="Group 1325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2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72" name="Group 1328"/>
            <p:cNvGrpSpPr>
              <a:grpSpLocks/>
            </p:cNvGrpSpPr>
            <p:nvPr/>
          </p:nvGrpSpPr>
          <p:grpSpPr bwMode="auto">
            <a:xfrm>
              <a:off x="4391" y="7122"/>
              <a:ext cx="466" cy="794"/>
              <a:chOff x="5523" y="2723"/>
              <a:chExt cx="980" cy="1736"/>
            </a:xfrm>
          </p:grpSpPr>
          <p:sp>
            <p:nvSpPr>
              <p:cNvPr id="528" name="AutoShape 1329"/>
              <p:cNvSpPr>
                <a:spLocks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AutoShape 1330"/>
              <p:cNvSpPr>
                <a:spLocks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Oval 1331"/>
              <p:cNvSpPr>
                <a:spLocks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81" name="Group 1332"/>
              <p:cNvGrpSpPr>
                <a:grpSpLocks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42" name="AutoShape 1333"/>
                <p:cNvSpPr>
                  <a:spLocks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335"/>
                <p:cNvSpPr>
                  <a:spLocks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88" name="Group 1336"/>
                <p:cNvGrpSpPr>
                  <a:grpSpLocks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50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89" name="Group 1339"/>
                <p:cNvGrpSpPr>
                  <a:grpSpLocks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4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47" name="AutoShape 1342"/>
                <p:cNvSpPr>
                  <a:spLocks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0" name="Group 1343"/>
              <p:cNvGrpSpPr>
                <a:grpSpLocks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38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7" name="Group 1348"/>
              <p:cNvGrpSpPr>
                <a:grpSpLocks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34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98" name="Group 1353"/>
            <p:cNvGrpSpPr>
              <a:grpSpLocks/>
            </p:cNvGrpSpPr>
            <p:nvPr/>
          </p:nvGrpSpPr>
          <p:grpSpPr bwMode="auto">
            <a:xfrm>
              <a:off x="4614" y="6381"/>
              <a:ext cx="533" cy="658"/>
              <a:chOff x="3843" y="315"/>
              <a:chExt cx="1428" cy="1758"/>
            </a:xfrm>
          </p:grpSpPr>
          <p:sp>
            <p:nvSpPr>
              <p:cNvPr id="523" name="Oval 1354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AutoShape 1355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0" name="Group 1356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526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Rectangle 1358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1" name="Group 1359"/>
            <p:cNvGrpSpPr>
              <a:grpSpLocks/>
            </p:cNvGrpSpPr>
            <p:nvPr/>
          </p:nvGrpSpPr>
          <p:grpSpPr bwMode="auto">
            <a:xfrm rot="900000">
              <a:off x="4611" y="6836"/>
              <a:ext cx="600" cy="2268"/>
              <a:chOff x="2835" y="2359"/>
              <a:chExt cx="1120" cy="4228"/>
            </a:xfrm>
          </p:grpSpPr>
          <p:sp>
            <p:nvSpPr>
              <p:cNvPr id="519" name="Rectangle 1360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AutoShape 1361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Rectangle 1362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AutoShape 1363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14" name="Group 1391"/>
          <p:cNvGrpSpPr>
            <a:grpSpLocks noChangeAspect="1"/>
          </p:cNvGrpSpPr>
          <p:nvPr/>
        </p:nvGrpSpPr>
        <p:grpSpPr bwMode="auto">
          <a:xfrm>
            <a:off x="8494761" y="1728794"/>
            <a:ext cx="892175" cy="2519362"/>
            <a:chOff x="3246" y="3417"/>
            <a:chExt cx="834" cy="2265"/>
          </a:xfrm>
        </p:grpSpPr>
        <p:grpSp>
          <p:nvGrpSpPr>
            <p:cNvPr id="82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0"/>
              <a:chOff x="623" y="588"/>
              <a:chExt cx="1824" cy="5736"/>
            </a:xfrm>
          </p:grpSpPr>
          <p:grpSp>
            <p:nvGrpSpPr>
              <p:cNvPr id="824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29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06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3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14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0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7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6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1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5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42" name="Group 1419"/>
            <p:cNvGrpSpPr>
              <a:grpSpLocks noChangeAspect="1"/>
            </p:cNvGrpSpPr>
            <p:nvPr/>
          </p:nvGrpSpPr>
          <p:grpSpPr bwMode="auto">
            <a:xfrm>
              <a:off x="3251" y="3702"/>
              <a:ext cx="466" cy="794"/>
              <a:chOff x="5523" y="2723"/>
              <a:chExt cx="980" cy="1736"/>
            </a:xfrm>
          </p:grpSpPr>
          <p:sp>
            <p:nvSpPr>
              <p:cNvPr id="581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9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95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50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3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52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1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0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3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9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66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87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67" name="Group 1444"/>
          <p:cNvGrpSpPr>
            <a:grpSpLocks/>
          </p:cNvGrpSpPr>
          <p:nvPr/>
        </p:nvGrpSpPr>
        <p:grpSpPr bwMode="auto">
          <a:xfrm>
            <a:off x="5391156" y="1512893"/>
            <a:ext cx="801687" cy="2735263"/>
            <a:chOff x="453" y="6381"/>
            <a:chExt cx="720" cy="2721"/>
          </a:xfrm>
        </p:grpSpPr>
        <p:grpSp>
          <p:nvGrpSpPr>
            <p:cNvPr id="872" name="Group 1445"/>
            <p:cNvGrpSpPr>
              <a:grpSpLocks/>
            </p:cNvGrpSpPr>
            <p:nvPr/>
          </p:nvGrpSpPr>
          <p:grpSpPr bwMode="auto">
            <a:xfrm>
              <a:off x="453" y="6837"/>
              <a:ext cx="720" cy="2260"/>
              <a:chOff x="623" y="588"/>
              <a:chExt cx="1824" cy="5736"/>
            </a:xfrm>
          </p:grpSpPr>
          <p:grpSp>
            <p:nvGrpSpPr>
              <p:cNvPr id="880" name="Group 1446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63" name="Oval 1447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448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0" name="Rectangle 1449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AutoShape 1450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AutoShape 1451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AutoShape 1452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AutoShape 1453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Oval 1454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Oval 1455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82" name="Group 1456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48" name="Oval 1457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1" name="Group 1458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61" name="Oval 145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Oval 146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0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Line 1463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Arc 1464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466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Line 1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8" name="Group 1469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59" name="Oval 1470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471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99" name="Group 1472"/>
            <p:cNvGrpSpPr>
              <a:grpSpLocks/>
            </p:cNvGrpSpPr>
            <p:nvPr/>
          </p:nvGrpSpPr>
          <p:grpSpPr bwMode="auto">
            <a:xfrm>
              <a:off x="567" y="6381"/>
              <a:ext cx="533" cy="658"/>
              <a:chOff x="3843" y="315"/>
              <a:chExt cx="1428" cy="1758"/>
            </a:xfrm>
          </p:grpSpPr>
          <p:sp>
            <p:nvSpPr>
              <p:cNvPr id="634" name="Oval 147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AutoShape 147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0" name="Group 147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37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07" name="Group 1478"/>
          <p:cNvGrpSpPr>
            <a:grpSpLocks/>
          </p:cNvGrpSpPr>
          <p:nvPr/>
        </p:nvGrpSpPr>
        <p:grpSpPr bwMode="auto">
          <a:xfrm>
            <a:off x="6924702" y="1512894"/>
            <a:ext cx="931862" cy="2735262"/>
            <a:chOff x="3360" y="6381"/>
            <a:chExt cx="834" cy="2721"/>
          </a:xfrm>
        </p:grpSpPr>
        <p:grpSp>
          <p:nvGrpSpPr>
            <p:cNvPr id="908" name="Group 1479"/>
            <p:cNvGrpSpPr>
              <a:grpSpLocks/>
            </p:cNvGrpSpPr>
            <p:nvPr/>
          </p:nvGrpSpPr>
          <p:grpSpPr bwMode="auto">
            <a:xfrm>
              <a:off x="3365" y="6837"/>
              <a:ext cx="829" cy="2260"/>
              <a:chOff x="3251" y="3417"/>
              <a:chExt cx="829" cy="2260"/>
            </a:xfrm>
          </p:grpSpPr>
          <p:grpSp>
            <p:nvGrpSpPr>
              <p:cNvPr id="910" name="Group 1480"/>
              <p:cNvGrpSpPr>
                <a:grpSpLocks/>
              </p:cNvGrpSpPr>
              <p:nvPr/>
            </p:nvGrpSpPr>
            <p:grpSpPr bwMode="auto">
              <a:xfrm>
                <a:off x="3360" y="3417"/>
                <a:ext cx="720" cy="2260"/>
                <a:chOff x="623" y="588"/>
                <a:chExt cx="1824" cy="5736"/>
              </a:xfrm>
            </p:grpSpPr>
            <p:grpSp>
              <p:nvGrpSpPr>
                <p:cNvPr id="911" name="Group 1481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723" name="Oval 1482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483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00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AutoShape 1485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AutoShape 1487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Oval 1489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490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4" name="Group 1491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708" name="Oval 1492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5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21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2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710" name="Line 1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1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Line 1498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Arc 1499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AutoShape 1500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501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1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8" name="Group 1504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19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31" name="Group 1507"/>
              <p:cNvGrpSpPr>
                <a:grpSpLocks/>
              </p:cNvGrpSpPr>
              <p:nvPr/>
            </p:nvGrpSpPr>
            <p:grpSpPr bwMode="auto">
              <a:xfrm>
                <a:off x="3251" y="3702"/>
                <a:ext cx="466" cy="794"/>
                <a:chOff x="5523" y="2723"/>
                <a:chExt cx="980" cy="1736"/>
              </a:xfrm>
            </p:grpSpPr>
            <p:sp>
              <p:nvSpPr>
                <p:cNvPr id="67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AutoShape 1509"/>
                <p:cNvSpPr>
                  <a:spLocks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1510"/>
                <p:cNvSpPr>
                  <a:spLocks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39" name="Group 1511"/>
                <p:cNvGrpSpPr>
                  <a:grpSpLocks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689" name="AutoShape 1512"/>
                  <p:cNvSpPr>
                    <a:spLocks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AutoShape 1513"/>
                  <p:cNvSpPr>
                    <a:spLocks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41" name="Group 1515"/>
                  <p:cNvGrpSpPr>
                    <a:grpSpLocks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9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5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6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94" name="AutoShape 1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7" name="Group 1522"/>
                <p:cNvGrpSpPr>
                  <a:grpSpLocks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8" name="Group 1527"/>
                <p:cNvGrpSpPr>
                  <a:grpSpLocks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1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66" name="Group 1532"/>
            <p:cNvGrpSpPr>
              <a:grpSpLocks/>
            </p:cNvGrpSpPr>
            <p:nvPr/>
          </p:nvGrpSpPr>
          <p:grpSpPr bwMode="auto">
            <a:xfrm>
              <a:off x="3588" y="6381"/>
              <a:ext cx="533" cy="658"/>
              <a:chOff x="3843" y="315"/>
              <a:chExt cx="1428" cy="1758"/>
            </a:xfrm>
          </p:grpSpPr>
          <p:sp>
            <p:nvSpPr>
              <p:cNvPr id="668" name="Oval 153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AutoShape 153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8" name="Group 153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71" name="Rectangle 153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Rectangle 153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77" name="Group 1780"/>
          <p:cNvGrpSpPr>
            <a:grpSpLocks/>
          </p:cNvGrpSpPr>
          <p:nvPr/>
        </p:nvGrpSpPr>
        <p:grpSpPr bwMode="auto">
          <a:xfrm>
            <a:off x="3638532" y="4430721"/>
            <a:ext cx="928688" cy="2735262"/>
            <a:chOff x="284" y="4181"/>
            <a:chExt cx="585" cy="1723"/>
          </a:xfrm>
        </p:grpSpPr>
        <p:grpSp>
          <p:nvGrpSpPr>
            <p:cNvPr id="984" name="Group 1547"/>
            <p:cNvGrpSpPr>
              <a:grpSpLocks/>
            </p:cNvGrpSpPr>
            <p:nvPr/>
          </p:nvGrpSpPr>
          <p:grpSpPr bwMode="auto">
            <a:xfrm>
              <a:off x="364" y="4470"/>
              <a:ext cx="505" cy="1428"/>
              <a:chOff x="623" y="588"/>
              <a:chExt cx="1824" cy="5736"/>
            </a:xfrm>
          </p:grpSpPr>
          <p:grpSp>
            <p:nvGrpSpPr>
              <p:cNvPr id="985" name="Group 1548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786" name="Oval 1549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1550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63" name="Rectangle 1551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AutoShape 1552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AutoShape 1553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AutoShape 1554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1555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Oval 1556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Oval 1557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86" name="Group 1558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771" name="Oval 1559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7" name="Group 1560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4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5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3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Line 1565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Arc 1566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Freeform 1568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Line 15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8" name="Group 1571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2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3" name="Oval 1573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89" name="Group 1610"/>
            <p:cNvGrpSpPr>
              <a:grpSpLocks/>
            </p:cNvGrpSpPr>
            <p:nvPr/>
          </p:nvGrpSpPr>
          <p:grpSpPr bwMode="auto">
            <a:xfrm>
              <a:off x="284" y="4650"/>
              <a:ext cx="326" cy="502"/>
              <a:chOff x="284" y="4650"/>
              <a:chExt cx="326" cy="502"/>
            </a:xfrm>
          </p:grpSpPr>
          <p:sp>
            <p:nvSpPr>
              <p:cNvPr id="739" name="AutoShape 1575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AutoShape 1576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Oval 1577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AutoShape 157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AutoShape 158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Oval 158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90" name="Group 158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760" name="Oval 158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158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91" name="Group 158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758" name="Oval 158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158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7" name="AutoShape 158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2" name="Group 158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75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3" name="Group 159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75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Rectangle 159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Rectangle 159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Rectangle 159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4" name="Group 1599"/>
            <p:cNvGrpSpPr>
              <a:grpSpLocks/>
            </p:cNvGrpSpPr>
            <p:nvPr/>
          </p:nvGrpSpPr>
          <p:grpSpPr bwMode="auto">
            <a:xfrm>
              <a:off x="444" y="4181"/>
              <a:ext cx="374" cy="416"/>
              <a:chOff x="3843" y="315"/>
              <a:chExt cx="1428" cy="1758"/>
            </a:xfrm>
          </p:grpSpPr>
          <p:sp>
            <p:nvSpPr>
              <p:cNvPr id="734" name="Oval 1600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AutoShape 1601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5" name="Group 1602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73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6" name="Group 1605"/>
            <p:cNvGrpSpPr>
              <a:grpSpLocks/>
            </p:cNvGrpSpPr>
            <p:nvPr/>
          </p:nvGrpSpPr>
          <p:grpSpPr bwMode="auto">
            <a:xfrm rot="900000">
              <a:off x="440" y="4468"/>
              <a:ext cx="420" cy="1435"/>
              <a:chOff x="2835" y="2359"/>
              <a:chExt cx="1120" cy="4228"/>
            </a:xfrm>
          </p:grpSpPr>
          <p:sp>
            <p:nvSpPr>
              <p:cNvPr id="730" name="Rectangle 160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AutoShape 160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Rectangle 160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AutoShape 160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57" name="Group 1779"/>
          <p:cNvGrpSpPr>
            <a:grpSpLocks/>
          </p:cNvGrpSpPr>
          <p:nvPr/>
        </p:nvGrpSpPr>
        <p:grpSpPr bwMode="auto">
          <a:xfrm>
            <a:off x="498414" y="1728794"/>
            <a:ext cx="887412" cy="2519362"/>
            <a:chOff x="1498" y="4258"/>
            <a:chExt cx="559" cy="1587"/>
          </a:xfrm>
        </p:grpSpPr>
        <p:grpSp>
          <p:nvGrpSpPr>
            <p:cNvPr id="358" name="Group 1611"/>
            <p:cNvGrpSpPr>
              <a:grpSpLocks noChangeAspect="1"/>
            </p:cNvGrpSpPr>
            <p:nvPr/>
          </p:nvGrpSpPr>
          <p:grpSpPr bwMode="auto">
            <a:xfrm>
              <a:off x="1534" y="4257"/>
              <a:ext cx="523" cy="1578"/>
              <a:chOff x="623" y="588"/>
              <a:chExt cx="1824" cy="5736"/>
            </a:xfrm>
          </p:grpSpPr>
          <p:grpSp>
            <p:nvGrpSpPr>
              <p:cNvPr id="359" name="Group 161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838" name="Oval 1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5" name="Rectangle 161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AutoShape 161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AutoShape 161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AutoShape 161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AutoShape 161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Oval 162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Oval 162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0" name="Group 162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823" name="Oval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1" name="Group 162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6" name="Oval 1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Oval 1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" name="Line 1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Line 16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Line 162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Arc 163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AutoShape 16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163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Line 1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Line 16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2" name="Group 163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4" name="Oval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Oval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363" name="Group 1705"/>
            <p:cNvGrpSpPr>
              <a:grpSpLocks/>
            </p:cNvGrpSpPr>
            <p:nvPr/>
          </p:nvGrpSpPr>
          <p:grpSpPr bwMode="auto">
            <a:xfrm>
              <a:off x="1498" y="4519"/>
              <a:ext cx="326" cy="502"/>
              <a:chOff x="284" y="4650"/>
              <a:chExt cx="326" cy="502"/>
            </a:xfrm>
          </p:grpSpPr>
          <p:sp>
            <p:nvSpPr>
              <p:cNvPr id="791" name="AutoShape 1706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AutoShape 1707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Oval 1708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170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171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Oval 171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" name="Group 171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12" name="Oval 171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171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5" name="Group 171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10" name="Oval 171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171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99" name="AutoShape 171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" name="Group 171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06" name="Rectangle 172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Rectangle 172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Rectangle 172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7" name="Group 172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02" name="Rectangle 172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Rectangle 172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Rectangle 172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Rectangle 172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68" name="Group 1778"/>
          <p:cNvGrpSpPr>
            <a:grpSpLocks/>
          </p:cNvGrpSpPr>
          <p:nvPr/>
        </p:nvGrpSpPr>
        <p:grpSpPr bwMode="auto">
          <a:xfrm>
            <a:off x="2090710" y="4646621"/>
            <a:ext cx="890588" cy="2519362"/>
            <a:chOff x="2650" y="4314"/>
            <a:chExt cx="561" cy="1587"/>
          </a:xfrm>
        </p:grpSpPr>
        <p:grpSp>
          <p:nvGrpSpPr>
            <p:cNvPr id="369" name="Group 1638"/>
            <p:cNvGrpSpPr>
              <a:grpSpLocks noChangeAspect="1"/>
            </p:cNvGrpSpPr>
            <p:nvPr/>
          </p:nvGrpSpPr>
          <p:grpSpPr bwMode="auto">
            <a:xfrm>
              <a:off x="2682" y="4313"/>
              <a:ext cx="532" cy="1587"/>
              <a:chOff x="1365" y="3416"/>
              <a:chExt cx="720" cy="2268"/>
            </a:xfrm>
          </p:grpSpPr>
          <p:grpSp>
            <p:nvGrpSpPr>
              <p:cNvPr id="370" name="Group 1639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371" name="Group 1640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896" name="Oval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Oval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3" name="Rectangle 16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AutoShape 16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AutoShape 1645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AutoShape 164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AutoShape 1647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Oval 1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Oval 1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72" name="Group 1650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881" name="Oval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3" name="Group 16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4" name="Oval 1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5" name="Oval 1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883" name="Line 16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4" name="Line 16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5" name="Line 16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6" name="Arc 165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7" name="AutoShap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1660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16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16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4" name="Group 16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2" name="Oval 16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3" name="Oval 1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75" name="Group 1666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868" name="Rectangle 16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AutoShape 16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Rectangle 16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AutoShape 16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76" name="Group 1729"/>
            <p:cNvGrpSpPr>
              <a:grpSpLocks/>
            </p:cNvGrpSpPr>
            <p:nvPr/>
          </p:nvGrpSpPr>
          <p:grpSpPr bwMode="auto">
            <a:xfrm>
              <a:off x="2650" y="4581"/>
              <a:ext cx="326" cy="502"/>
              <a:chOff x="284" y="4650"/>
              <a:chExt cx="326" cy="502"/>
            </a:xfrm>
          </p:grpSpPr>
          <p:sp>
            <p:nvSpPr>
              <p:cNvPr id="843" name="AutoShape 1730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1731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Oval 1732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1733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1734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Oval 1735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" name="Group 1736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64" name="Oval 1737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Oval 1738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8" name="Group 1739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62" name="Oval 1740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Oval 1741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51" name="AutoShape 1742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" name="Group 1743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5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80" name="Group 1748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54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Rectangle 17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16" name="Group 1777"/>
          <p:cNvGrpSpPr>
            <a:grpSpLocks/>
          </p:cNvGrpSpPr>
          <p:nvPr/>
        </p:nvGrpSpPr>
        <p:grpSpPr bwMode="auto">
          <a:xfrm>
            <a:off x="8531274" y="4430721"/>
            <a:ext cx="882650" cy="2735262"/>
            <a:chOff x="3888" y="4161"/>
            <a:chExt cx="556" cy="1723"/>
          </a:xfrm>
        </p:grpSpPr>
        <p:grpSp>
          <p:nvGrpSpPr>
            <p:cNvPr id="9217" name="Group 1671"/>
            <p:cNvGrpSpPr>
              <a:grpSpLocks/>
            </p:cNvGrpSpPr>
            <p:nvPr/>
          </p:nvGrpSpPr>
          <p:grpSpPr bwMode="auto">
            <a:xfrm>
              <a:off x="3939" y="4161"/>
              <a:ext cx="505" cy="1720"/>
              <a:chOff x="453" y="6381"/>
              <a:chExt cx="720" cy="2716"/>
            </a:xfrm>
          </p:grpSpPr>
          <p:grpSp>
            <p:nvGrpSpPr>
              <p:cNvPr id="9220" name="Group 1672"/>
              <p:cNvGrpSpPr>
                <a:grpSpLocks/>
              </p:cNvGrpSpPr>
              <p:nvPr/>
            </p:nvGrpSpPr>
            <p:grpSpPr bwMode="auto">
              <a:xfrm>
                <a:off x="453" y="6837"/>
                <a:ext cx="720" cy="2260"/>
                <a:chOff x="623" y="588"/>
                <a:chExt cx="1824" cy="5736"/>
              </a:xfrm>
            </p:grpSpPr>
            <p:grpSp>
              <p:nvGrpSpPr>
                <p:cNvPr id="9221" name="Group 167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955" name="Oval 167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Oval 167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3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3" name="AutoShape 167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4" name="AutoShape 167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5" name="AutoShape 167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6" name="AutoShape 168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7" name="Oval 168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8" name="Oval 168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2" name="Group 168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940" name="Oval 168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3" name="Group 168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3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4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42" name="Line 16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1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5" name="Arc 169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AutoShap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169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16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4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1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2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225" name="Group 1699"/>
              <p:cNvGrpSpPr>
                <a:grpSpLocks/>
              </p:cNvGrpSpPr>
              <p:nvPr/>
            </p:nvGrpSpPr>
            <p:grpSpPr bwMode="auto">
              <a:xfrm>
                <a:off x="567" y="6381"/>
                <a:ext cx="533" cy="658"/>
                <a:chOff x="3843" y="315"/>
                <a:chExt cx="1428" cy="1758"/>
              </a:xfrm>
            </p:grpSpPr>
            <p:sp>
              <p:nvSpPr>
                <p:cNvPr id="926" name="Oval 170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7" name="AutoShape 170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6" name="Group 170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929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227" name="Group 1753"/>
            <p:cNvGrpSpPr>
              <a:grpSpLocks/>
            </p:cNvGrpSpPr>
            <p:nvPr/>
          </p:nvGrpSpPr>
          <p:grpSpPr bwMode="auto">
            <a:xfrm>
              <a:off x="3888" y="4634"/>
              <a:ext cx="326" cy="502"/>
              <a:chOff x="284" y="4650"/>
              <a:chExt cx="326" cy="502"/>
            </a:xfrm>
          </p:grpSpPr>
          <p:sp>
            <p:nvSpPr>
              <p:cNvPr id="901" name="AutoShape 1754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AutoShape 1755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Oval 1756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AutoShape 1757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AutoShape 1758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Oval 1759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28" name="Group 1760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922" name="Oval 1761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" name="Oval 1762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29" name="Group 1763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920" name="Oval 1764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" name="Oval 1765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9" name="AutoShape 1766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0" name="Group 1767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916" name="Rectangle 1768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" name="Rectangle 1770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" name="Rectangle 1771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31" name="Group 1772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912" name="Rectangle 1773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4" name="Rectangle 1775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5" name="Rectangle 1776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32" name="Group 1364"/>
          <p:cNvGrpSpPr>
            <a:grpSpLocks noChangeAspect="1"/>
          </p:cNvGrpSpPr>
          <p:nvPr/>
        </p:nvGrpSpPr>
        <p:grpSpPr bwMode="auto">
          <a:xfrm>
            <a:off x="5427669" y="4646620"/>
            <a:ext cx="830263" cy="2519363"/>
            <a:chOff x="623" y="588"/>
            <a:chExt cx="1824" cy="5736"/>
          </a:xfrm>
        </p:grpSpPr>
        <p:grpSp>
          <p:nvGrpSpPr>
            <p:cNvPr id="9233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9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59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34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967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5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980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1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69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6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978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9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un chapeau, un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balai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et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une chouette grise.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267E-6 1.89049E-6 L 1.06267E-6 -0.13034 C 1.06267E-6 -0.18884 0.02356 -0.26067 0.04295 -0.26067 L 0.08591 -0.26067 " pathEditMode="relative" rAng="0" ptsTypes="FfFF">
                                      <p:cBhvr>
                                        <p:cTn id="57" dur="20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P1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2104986" y="1728794"/>
            <a:ext cx="842963" cy="2519362"/>
            <a:chOff x="1365" y="3417"/>
            <a:chExt cx="720" cy="2268"/>
          </a:xfrm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0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413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398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11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00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09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6" y="3416"/>
              <a:ext cx="600" cy="2268"/>
              <a:chOff x="2835" y="2359"/>
              <a:chExt cx="1120" cy="4228"/>
            </a:xfrm>
          </p:grpSpPr>
          <p:sp>
            <p:nvSpPr>
              <p:cNvPr id="381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6924702" y="4646620"/>
            <a:ext cx="879475" cy="2519363"/>
            <a:chOff x="4272" y="3417"/>
            <a:chExt cx="834" cy="2268"/>
          </a:xfrm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6"/>
              <a:ext cx="720" cy="2268"/>
              <a:chOff x="1365" y="3416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472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9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57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70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59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6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9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444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7" y="3702"/>
              <a:ext cx="466" cy="794"/>
              <a:chOff x="5523" y="2723"/>
              <a:chExt cx="980" cy="1736"/>
            </a:xfrm>
          </p:grpSpPr>
          <p:sp>
            <p:nvSpPr>
              <p:cNvPr id="418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432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4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38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7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428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424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/>
          </p:cNvGrpSpPr>
          <p:nvPr/>
        </p:nvGrpSpPr>
        <p:grpSpPr bwMode="auto">
          <a:xfrm>
            <a:off x="607953" y="4430721"/>
            <a:ext cx="800100" cy="2735262"/>
            <a:chOff x="1479" y="6381"/>
            <a:chExt cx="720" cy="2724"/>
          </a:xfrm>
        </p:grpSpPr>
        <p:grpSp>
          <p:nvGrpSpPr>
            <p:cNvPr id="24" name="Group 1261"/>
            <p:cNvGrpSpPr>
              <a:grpSpLocks/>
            </p:cNvGrpSpPr>
            <p:nvPr/>
          </p:nvGrpSpPr>
          <p:grpSpPr bwMode="auto">
            <a:xfrm>
              <a:off x="1479" y="6381"/>
              <a:ext cx="720" cy="2716"/>
              <a:chOff x="1479" y="6381"/>
              <a:chExt cx="720" cy="2716"/>
            </a:xfrm>
          </p:grpSpPr>
          <p:grpSp>
            <p:nvGrpSpPr>
              <p:cNvPr id="25" name="Group 1262"/>
              <p:cNvGrpSpPr>
                <a:grpSpLocks/>
              </p:cNvGrpSpPr>
              <p:nvPr/>
            </p:nvGrpSpPr>
            <p:grpSpPr bwMode="auto">
              <a:xfrm>
                <a:off x="1479" y="6837"/>
                <a:ext cx="720" cy="2260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512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AutoShape 126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AutoShape 126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AutoShape 126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27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Oval 127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97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10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1" name="Oval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99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1" name="Line 128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Arc 128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AutoShape 128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28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Line 1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Line 1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08" name="Oval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9" name="Oval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/>
              </p:cNvGrpSpPr>
              <p:nvPr/>
            </p:nvGrpSpPr>
            <p:grpSpPr bwMode="auto">
              <a:xfrm>
                <a:off x="1593" y="6381"/>
                <a:ext cx="533" cy="658"/>
                <a:chOff x="3843" y="315"/>
                <a:chExt cx="1428" cy="1758"/>
              </a:xfrm>
            </p:grpSpPr>
            <p:sp>
              <p:nvSpPr>
                <p:cNvPr id="483" name="Oval 129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AutoShape 129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48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36" name="Group 1295"/>
            <p:cNvGrpSpPr>
              <a:grpSpLocks/>
            </p:cNvGrpSpPr>
            <p:nvPr/>
          </p:nvGrpSpPr>
          <p:grpSpPr bwMode="auto">
            <a:xfrm rot="900000">
              <a:off x="1590" y="6836"/>
              <a:ext cx="600" cy="2268"/>
              <a:chOff x="2835" y="2359"/>
              <a:chExt cx="1120" cy="4228"/>
            </a:xfrm>
          </p:grpSpPr>
          <p:sp>
            <p:nvSpPr>
              <p:cNvPr id="477" name="Rectangle 129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AutoShape 129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Rectangle 129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AutoShape 129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45" name="Group 1300"/>
          <p:cNvGrpSpPr>
            <a:grpSpLocks/>
          </p:cNvGrpSpPr>
          <p:nvPr/>
        </p:nvGrpSpPr>
        <p:grpSpPr bwMode="auto">
          <a:xfrm>
            <a:off x="3675045" y="1512893"/>
            <a:ext cx="928687" cy="2735263"/>
            <a:chOff x="4386" y="6381"/>
            <a:chExt cx="834" cy="2724"/>
          </a:xfrm>
        </p:grpSpPr>
        <p:grpSp>
          <p:nvGrpSpPr>
            <p:cNvPr id="746" name="Group 1301"/>
            <p:cNvGrpSpPr>
              <a:grpSpLocks/>
            </p:cNvGrpSpPr>
            <p:nvPr/>
          </p:nvGrpSpPr>
          <p:grpSpPr bwMode="auto">
            <a:xfrm>
              <a:off x="4500" y="6837"/>
              <a:ext cx="720" cy="2260"/>
              <a:chOff x="623" y="588"/>
              <a:chExt cx="1824" cy="5736"/>
            </a:xfrm>
          </p:grpSpPr>
          <p:grpSp>
            <p:nvGrpSpPr>
              <p:cNvPr id="748" name="Group 1302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576" name="Oval 1303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Oval 1304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" name="Rectangle 1305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AutoShape 1306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AutoShape 1307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AutoShape 1308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AutoShape 1309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Oval 1310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Oval 1311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9" name="Group 1312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561" name="Oval 1313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62" name="Group 1314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4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6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Line 1319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Arc 1320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AutoShape 1321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1322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Line 1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70" name="Group 1325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2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72" name="Group 1328"/>
            <p:cNvGrpSpPr>
              <a:grpSpLocks/>
            </p:cNvGrpSpPr>
            <p:nvPr/>
          </p:nvGrpSpPr>
          <p:grpSpPr bwMode="auto">
            <a:xfrm>
              <a:off x="4391" y="7122"/>
              <a:ext cx="466" cy="794"/>
              <a:chOff x="5523" y="2723"/>
              <a:chExt cx="980" cy="1736"/>
            </a:xfrm>
          </p:grpSpPr>
          <p:sp>
            <p:nvSpPr>
              <p:cNvPr id="528" name="AutoShape 1329"/>
              <p:cNvSpPr>
                <a:spLocks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AutoShape 1330"/>
              <p:cNvSpPr>
                <a:spLocks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Oval 1331"/>
              <p:cNvSpPr>
                <a:spLocks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81" name="Group 1332"/>
              <p:cNvGrpSpPr>
                <a:grpSpLocks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42" name="AutoShape 1333"/>
                <p:cNvSpPr>
                  <a:spLocks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335"/>
                <p:cNvSpPr>
                  <a:spLocks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88" name="Group 1336"/>
                <p:cNvGrpSpPr>
                  <a:grpSpLocks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50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89" name="Group 1339"/>
                <p:cNvGrpSpPr>
                  <a:grpSpLocks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4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47" name="AutoShape 1342"/>
                <p:cNvSpPr>
                  <a:spLocks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0" name="Group 1343"/>
              <p:cNvGrpSpPr>
                <a:grpSpLocks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38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7" name="Group 1348"/>
              <p:cNvGrpSpPr>
                <a:grpSpLocks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34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98" name="Group 1353"/>
            <p:cNvGrpSpPr>
              <a:grpSpLocks/>
            </p:cNvGrpSpPr>
            <p:nvPr/>
          </p:nvGrpSpPr>
          <p:grpSpPr bwMode="auto">
            <a:xfrm>
              <a:off x="4614" y="6381"/>
              <a:ext cx="533" cy="658"/>
              <a:chOff x="3843" y="315"/>
              <a:chExt cx="1428" cy="1758"/>
            </a:xfrm>
          </p:grpSpPr>
          <p:sp>
            <p:nvSpPr>
              <p:cNvPr id="523" name="Oval 1354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AutoShape 1355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0" name="Group 1356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526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Rectangle 1358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1" name="Group 1359"/>
            <p:cNvGrpSpPr>
              <a:grpSpLocks/>
            </p:cNvGrpSpPr>
            <p:nvPr/>
          </p:nvGrpSpPr>
          <p:grpSpPr bwMode="auto">
            <a:xfrm rot="900000">
              <a:off x="4611" y="6836"/>
              <a:ext cx="600" cy="2268"/>
              <a:chOff x="2835" y="2359"/>
              <a:chExt cx="1120" cy="4228"/>
            </a:xfrm>
          </p:grpSpPr>
          <p:sp>
            <p:nvSpPr>
              <p:cNvPr id="519" name="Rectangle 1360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AutoShape 1361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Rectangle 1362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AutoShape 1363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14" name="Group 1391"/>
          <p:cNvGrpSpPr>
            <a:grpSpLocks noChangeAspect="1"/>
          </p:cNvGrpSpPr>
          <p:nvPr/>
        </p:nvGrpSpPr>
        <p:grpSpPr bwMode="auto">
          <a:xfrm>
            <a:off x="8494761" y="1728794"/>
            <a:ext cx="892175" cy="2519362"/>
            <a:chOff x="3246" y="3417"/>
            <a:chExt cx="834" cy="2265"/>
          </a:xfrm>
        </p:grpSpPr>
        <p:grpSp>
          <p:nvGrpSpPr>
            <p:cNvPr id="82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0"/>
              <a:chOff x="623" y="588"/>
              <a:chExt cx="1824" cy="5736"/>
            </a:xfrm>
          </p:grpSpPr>
          <p:grpSp>
            <p:nvGrpSpPr>
              <p:cNvPr id="824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29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06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3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14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0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7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6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1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5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42" name="Group 1419"/>
            <p:cNvGrpSpPr>
              <a:grpSpLocks noChangeAspect="1"/>
            </p:cNvGrpSpPr>
            <p:nvPr/>
          </p:nvGrpSpPr>
          <p:grpSpPr bwMode="auto">
            <a:xfrm>
              <a:off x="3251" y="3702"/>
              <a:ext cx="466" cy="794"/>
              <a:chOff x="5523" y="2723"/>
              <a:chExt cx="980" cy="1736"/>
            </a:xfrm>
          </p:grpSpPr>
          <p:sp>
            <p:nvSpPr>
              <p:cNvPr id="581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9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95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50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3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52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1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0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3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9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66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87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67" name="Group 1444"/>
          <p:cNvGrpSpPr>
            <a:grpSpLocks/>
          </p:cNvGrpSpPr>
          <p:nvPr/>
        </p:nvGrpSpPr>
        <p:grpSpPr bwMode="auto">
          <a:xfrm>
            <a:off x="5391156" y="1512893"/>
            <a:ext cx="801687" cy="2735263"/>
            <a:chOff x="453" y="6381"/>
            <a:chExt cx="720" cy="2721"/>
          </a:xfrm>
        </p:grpSpPr>
        <p:grpSp>
          <p:nvGrpSpPr>
            <p:cNvPr id="872" name="Group 1445"/>
            <p:cNvGrpSpPr>
              <a:grpSpLocks/>
            </p:cNvGrpSpPr>
            <p:nvPr/>
          </p:nvGrpSpPr>
          <p:grpSpPr bwMode="auto">
            <a:xfrm>
              <a:off x="453" y="6837"/>
              <a:ext cx="720" cy="2260"/>
              <a:chOff x="623" y="588"/>
              <a:chExt cx="1824" cy="5736"/>
            </a:xfrm>
          </p:grpSpPr>
          <p:grpSp>
            <p:nvGrpSpPr>
              <p:cNvPr id="880" name="Group 1446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63" name="Oval 1447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448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0" name="Rectangle 1449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AutoShape 1450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AutoShape 1451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AutoShape 1452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AutoShape 1453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Oval 1454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Oval 1455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82" name="Group 1456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48" name="Oval 1457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1" name="Group 1458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61" name="Oval 145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Oval 146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0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Line 1463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Arc 1464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466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Line 1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8" name="Group 1469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59" name="Oval 1470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471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99" name="Group 1472"/>
            <p:cNvGrpSpPr>
              <a:grpSpLocks/>
            </p:cNvGrpSpPr>
            <p:nvPr/>
          </p:nvGrpSpPr>
          <p:grpSpPr bwMode="auto">
            <a:xfrm>
              <a:off x="567" y="6381"/>
              <a:ext cx="533" cy="658"/>
              <a:chOff x="3843" y="315"/>
              <a:chExt cx="1428" cy="1758"/>
            </a:xfrm>
          </p:grpSpPr>
          <p:sp>
            <p:nvSpPr>
              <p:cNvPr id="634" name="Oval 147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AutoShape 147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0" name="Group 147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37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07" name="Group 1478"/>
          <p:cNvGrpSpPr>
            <a:grpSpLocks/>
          </p:cNvGrpSpPr>
          <p:nvPr/>
        </p:nvGrpSpPr>
        <p:grpSpPr bwMode="auto">
          <a:xfrm>
            <a:off x="6924702" y="1512894"/>
            <a:ext cx="931862" cy="2735262"/>
            <a:chOff x="3360" y="6381"/>
            <a:chExt cx="834" cy="2721"/>
          </a:xfrm>
        </p:grpSpPr>
        <p:grpSp>
          <p:nvGrpSpPr>
            <p:cNvPr id="908" name="Group 1479"/>
            <p:cNvGrpSpPr>
              <a:grpSpLocks/>
            </p:cNvGrpSpPr>
            <p:nvPr/>
          </p:nvGrpSpPr>
          <p:grpSpPr bwMode="auto">
            <a:xfrm>
              <a:off x="3365" y="6837"/>
              <a:ext cx="829" cy="2260"/>
              <a:chOff x="3251" y="3417"/>
              <a:chExt cx="829" cy="2260"/>
            </a:xfrm>
          </p:grpSpPr>
          <p:grpSp>
            <p:nvGrpSpPr>
              <p:cNvPr id="910" name="Group 1480"/>
              <p:cNvGrpSpPr>
                <a:grpSpLocks/>
              </p:cNvGrpSpPr>
              <p:nvPr/>
            </p:nvGrpSpPr>
            <p:grpSpPr bwMode="auto">
              <a:xfrm>
                <a:off x="3360" y="3417"/>
                <a:ext cx="720" cy="2260"/>
                <a:chOff x="623" y="588"/>
                <a:chExt cx="1824" cy="5736"/>
              </a:xfrm>
            </p:grpSpPr>
            <p:grpSp>
              <p:nvGrpSpPr>
                <p:cNvPr id="911" name="Group 1481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723" name="Oval 1482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483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00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AutoShape 1485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AutoShape 1487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Oval 1489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490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4" name="Group 1491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708" name="Oval 1492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5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21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2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710" name="Line 1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1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Line 1498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Arc 1499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AutoShape 1500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501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1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8" name="Group 1504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19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31" name="Group 1507"/>
              <p:cNvGrpSpPr>
                <a:grpSpLocks/>
              </p:cNvGrpSpPr>
              <p:nvPr/>
            </p:nvGrpSpPr>
            <p:grpSpPr bwMode="auto">
              <a:xfrm>
                <a:off x="3251" y="3702"/>
                <a:ext cx="466" cy="794"/>
                <a:chOff x="5523" y="2723"/>
                <a:chExt cx="980" cy="1736"/>
              </a:xfrm>
            </p:grpSpPr>
            <p:sp>
              <p:nvSpPr>
                <p:cNvPr id="67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AutoShape 1509"/>
                <p:cNvSpPr>
                  <a:spLocks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1510"/>
                <p:cNvSpPr>
                  <a:spLocks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39" name="Group 1511"/>
                <p:cNvGrpSpPr>
                  <a:grpSpLocks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689" name="AutoShape 1512"/>
                  <p:cNvSpPr>
                    <a:spLocks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AutoShape 1513"/>
                  <p:cNvSpPr>
                    <a:spLocks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41" name="Group 1515"/>
                  <p:cNvGrpSpPr>
                    <a:grpSpLocks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9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5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6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94" name="AutoShape 1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7" name="Group 1522"/>
                <p:cNvGrpSpPr>
                  <a:grpSpLocks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8" name="Group 1527"/>
                <p:cNvGrpSpPr>
                  <a:grpSpLocks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1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66" name="Group 1532"/>
            <p:cNvGrpSpPr>
              <a:grpSpLocks/>
            </p:cNvGrpSpPr>
            <p:nvPr/>
          </p:nvGrpSpPr>
          <p:grpSpPr bwMode="auto">
            <a:xfrm>
              <a:off x="3588" y="6381"/>
              <a:ext cx="533" cy="658"/>
              <a:chOff x="3843" y="315"/>
              <a:chExt cx="1428" cy="1758"/>
            </a:xfrm>
          </p:grpSpPr>
          <p:sp>
            <p:nvSpPr>
              <p:cNvPr id="668" name="Oval 153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AutoShape 153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8" name="Group 153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71" name="Rectangle 153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Rectangle 153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77" name="Group 1780"/>
          <p:cNvGrpSpPr>
            <a:grpSpLocks/>
          </p:cNvGrpSpPr>
          <p:nvPr/>
        </p:nvGrpSpPr>
        <p:grpSpPr bwMode="auto">
          <a:xfrm>
            <a:off x="3638532" y="4430721"/>
            <a:ext cx="928688" cy="2735262"/>
            <a:chOff x="284" y="4181"/>
            <a:chExt cx="585" cy="1723"/>
          </a:xfrm>
        </p:grpSpPr>
        <p:grpSp>
          <p:nvGrpSpPr>
            <p:cNvPr id="984" name="Group 1547"/>
            <p:cNvGrpSpPr>
              <a:grpSpLocks/>
            </p:cNvGrpSpPr>
            <p:nvPr/>
          </p:nvGrpSpPr>
          <p:grpSpPr bwMode="auto">
            <a:xfrm>
              <a:off x="364" y="4470"/>
              <a:ext cx="505" cy="1428"/>
              <a:chOff x="623" y="588"/>
              <a:chExt cx="1824" cy="5736"/>
            </a:xfrm>
          </p:grpSpPr>
          <p:grpSp>
            <p:nvGrpSpPr>
              <p:cNvPr id="985" name="Group 1548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786" name="Oval 1549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1550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63" name="Rectangle 1551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AutoShape 1552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AutoShape 1553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AutoShape 1554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1555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Oval 1556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Oval 1557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86" name="Group 1558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771" name="Oval 1559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7" name="Group 1560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4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5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3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Line 1565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Arc 1566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Freeform 1568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Line 15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8" name="Group 1571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2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3" name="Oval 1573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89" name="Group 1610"/>
            <p:cNvGrpSpPr>
              <a:grpSpLocks/>
            </p:cNvGrpSpPr>
            <p:nvPr/>
          </p:nvGrpSpPr>
          <p:grpSpPr bwMode="auto">
            <a:xfrm>
              <a:off x="284" y="4650"/>
              <a:ext cx="326" cy="502"/>
              <a:chOff x="284" y="4650"/>
              <a:chExt cx="326" cy="502"/>
            </a:xfrm>
          </p:grpSpPr>
          <p:sp>
            <p:nvSpPr>
              <p:cNvPr id="739" name="AutoShape 1575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AutoShape 1576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Oval 1577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AutoShape 157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AutoShape 158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Oval 158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90" name="Group 158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760" name="Oval 158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158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91" name="Group 158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758" name="Oval 158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158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7" name="AutoShape 158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2" name="Group 158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75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3" name="Group 159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75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Rectangle 159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Rectangle 159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Rectangle 159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4" name="Group 1599"/>
            <p:cNvGrpSpPr>
              <a:grpSpLocks/>
            </p:cNvGrpSpPr>
            <p:nvPr/>
          </p:nvGrpSpPr>
          <p:grpSpPr bwMode="auto">
            <a:xfrm>
              <a:off x="444" y="4181"/>
              <a:ext cx="374" cy="416"/>
              <a:chOff x="3843" y="315"/>
              <a:chExt cx="1428" cy="1758"/>
            </a:xfrm>
          </p:grpSpPr>
          <p:sp>
            <p:nvSpPr>
              <p:cNvPr id="734" name="Oval 1600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AutoShape 1601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5" name="Group 1602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73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6" name="Group 1605"/>
            <p:cNvGrpSpPr>
              <a:grpSpLocks/>
            </p:cNvGrpSpPr>
            <p:nvPr/>
          </p:nvGrpSpPr>
          <p:grpSpPr bwMode="auto">
            <a:xfrm rot="900000">
              <a:off x="440" y="4468"/>
              <a:ext cx="420" cy="1435"/>
              <a:chOff x="2835" y="2359"/>
              <a:chExt cx="1120" cy="4228"/>
            </a:xfrm>
          </p:grpSpPr>
          <p:sp>
            <p:nvSpPr>
              <p:cNvPr id="730" name="Rectangle 160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AutoShape 160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Rectangle 160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AutoShape 160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57" name="Group 1779"/>
          <p:cNvGrpSpPr>
            <a:grpSpLocks/>
          </p:cNvGrpSpPr>
          <p:nvPr/>
        </p:nvGrpSpPr>
        <p:grpSpPr bwMode="auto">
          <a:xfrm>
            <a:off x="498414" y="1728794"/>
            <a:ext cx="887412" cy="2519362"/>
            <a:chOff x="1498" y="4258"/>
            <a:chExt cx="559" cy="1587"/>
          </a:xfrm>
        </p:grpSpPr>
        <p:grpSp>
          <p:nvGrpSpPr>
            <p:cNvPr id="358" name="Group 1611"/>
            <p:cNvGrpSpPr>
              <a:grpSpLocks noChangeAspect="1"/>
            </p:cNvGrpSpPr>
            <p:nvPr/>
          </p:nvGrpSpPr>
          <p:grpSpPr bwMode="auto">
            <a:xfrm>
              <a:off x="1534" y="4257"/>
              <a:ext cx="523" cy="1578"/>
              <a:chOff x="623" y="588"/>
              <a:chExt cx="1824" cy="5736"/>
            </a:xfrm>
          </p:grpSpPr>
          <p:grpSp>
            <p:nvGrpSpPr>
              <p:cNvPr id="359" name="Group 161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838" name="Oval 1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5" name="Rectangle 161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AutoShape 161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AutoShape 161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AutoShape 161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AutoShape 161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Oval 162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Oval 162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0" name="Group 162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823" name="Oval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1" name="Group 162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6" name="Oval 1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Oval 1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" name="Line 1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Line 16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Line 162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Arc 163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AutoShape 16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163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Line 1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Line 16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2" name="Group 163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4" name="Oval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Oval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363" name="Group 1705"/>
            <p:cNvGrpSpPr>
              <a:grpSpLocks/>
            </p:cNvGrpSpPr>
            <p:nvPr/>
          </p:nvGrpSpPr>
          <p:grpSpPr bwMode="auto">
            <a:xfrm>
              <a:off x="1498" y="4519"/>
              <a:ext cx="326" cy="502"/>
              <a:chOff x="284" y="4650"/>
              <a:chExt cx="326" cy="502"/>
            </a:xfrm>
          </p:grpSpPr>
          <p:sp>
            <p:nvSpPr>
              <p:cNvPr id="791" name="AutoShape 1706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AutoShape 1707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Oval 1708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170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171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Oval 171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" name="Group 171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12" name="Oval 171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171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5" name="Group 171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10" name="Oval 171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171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99" name="AutoShape 171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" name="Group 171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06" name="Rectangle 172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Rectangle 172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Rectangle 172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7" name="Group 172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02" name="Rectangle 172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Rectangle 172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Rectangle 172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Rectangle 172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68" name="Group 1778"/>
          <p:cNvGrpSpPr>
            <a:grpSpLocks/>
          </p:cNvGrpSpPr>
          <p:nvPr/>
        </p:nvGrpSpPr>
        <p:grpSpPr bwMode="auto">
          <a:xfrm>
            <a:off x="2090710" y="4646621"/>
            <a:ext cx="890588" cy="2519362"/>
            <a:chOff x="2650" y="4314"/>
            <a:chExt cx="561" cy="1587"/>
          </a:xfrm>
        </p:grpSpPr>
        <p:grpSp>
          <p:nvGrpSpPr>
            <p:cNvPr id="369" name="Group 1638"/>
            <p:cNvGrpSpPr>
              <a:grpSpLocks noChangeAspect="1"/>
            </p:cNvGrpSpPr>
            <p:nvPr/>
          </p:nvGrpSpPr>
          <p:grpSpPr bwMode="auto">
            <a:xfrm>
              <a:off x="2682" y="4313"/>
              <a:ext cx="532" cy="1587"/>
              <a:chOff x="1365" y="3416"/>
              <a:chExt cx="720" cy="2268"/>
            </a:xfrm>
          </p:grpSpPr>
          <p:grpSp>
            <p:nvGrpSpPr>
              <p:cNvPr id="370" name="Group 1639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371" name="Group 1640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896" name="Oval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Oval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3" name="Rectangle 16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AutoShape 16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AutoShape 1645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AutoShape 164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AutoShape 1647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Oval 1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Oval 1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72" name="Group 1650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881" name="Oval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3" name="Group 16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4" name="Oval 1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5" name="Oval 1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883" name="Line 16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4" name="Line 16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5" name="Line 16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6" name="Arc 165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7" name="AutoShap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1660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16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16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4" name="Group 16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2" name="Oval 16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3" name="Oval 1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75" name="Group 1666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868" name="Rectangle 16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AutoShape 16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Rectangle 16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AutoShape 16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76" name="Group 1729"/>
            <p:cNvGrpSpPr>
              <a:grpSpLocks/>
            </p:cNvGrpSpPr>
            <p:nvPr/>
          </p:nvGrpSpPr>
          <p:grpSpPr bwMode="auto">
            <a:xfrm>
              <a:off x="2650" y="4581"/>
              <a:ext cx="326" cy="502"/>
              <a:chOff x="284" y="4650"/>
              <a:chExt cx="326" cy="502"/>
            </a:xfrm>
          </p:grpSpPr>
          <p:sp>
            <p:nvSpPr>
              <p:cNvPr id="843" name="AutoShape 1730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1731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Oval 1732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1733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1734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Oval 1735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" name="Group 1736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64" name="Oval 1737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Oval 1738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8" name="Group 1739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62" name="Oval 1740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Oval 1741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51" name="AutoShape 1742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" name="Group 1743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5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80" name="Group 1748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54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Rectangle 17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16" name="Group 1777"/>
          <p:cNvGrpSpPr>
            <a:grpSpLocks/>
          </p:cNvGrpSpPr>
          <p:nvPr/>
        </p:nvGrpSpPr>
        <p:grpSpPr bwMode="auto">
          <a:xfrm>
            <a:off x="8531274" y="4430721"/>
            <a:ext cx="882650" cy="2735262"/>
            <a:chOff x="3888" y="4161"/>
            <a:chExt cx="556" cy="1723"/>
          </a:xfrm>
        </p:grpSpPr>
        <p:grpSp>
          <p:nvGrpSpPr>
            <p:cNvPr id="9217" name="Group 1671"/>
            <p:cNvGrpSpPr>
              <a:grpSpLocks/>
            </p:cNvGrpSpPr>
            <p:nvPr/>
          </p:nvGrpSpPr>
          <p:grpSpPr bwMode="auto">
            <a:xfrm>
              <a:off x="3939" y="4161"/>
              <a:ext cx="505" cy="1720"/>
              <a:chOff x="453" y="6381"/>
              <a:chExt cx="720" cy="2716"/>
            </a:xfrm>
          </p:grpSpPr>
          <p:grpSp>
            <p:nvGrpSpPr>
              <p:cNvPr id="9220" name="Group 1672"/>
              <p:cNvGrpSpPr>
                <a:grpSpLocks/>
              </p:cNvGrpSpPr>
              <p:nvPr/>
            </p:nvGrpSpPr>
            <p:grpSpPr bwMode="auto">
              <a:xfrm>
                <a:off x="453" y="6837"/>
                <a:ext cx="720" cy="2260"/>
                <a:chOff x="623" y="588"/>
                <a:chExt cx="1824" cy="5736"/>
              </a:xfrm>
            </p:grpSpPr>
            <p:grpSp>
              <p:nvGrpSpPr>
                <p:cNvPr id="9221" name="Group 167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955" name="Oval 167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Oval 167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3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3" name="AutoShape 167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4" name="AutoShape 167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5" name="AutoShape 167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6" name="AutoShape 168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7" name="Oval 168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8" name="Oval 168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2" name="Group 168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940" name="Oval 168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3" name="Group 168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3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4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42" name="Line 16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1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5" name="Arc 169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AutoShap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169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16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4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1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2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225" name="Group 1699"/>
              <p:cNvGrpSpPr>
                <a:grpSpLocks/>
              </p:cNvGrpSpPr>
              <p:nvPr/>
            </p:nvGrpSpPr>
            <p:grpSpPr bwMode="auto">
              <a:xfrm>
                <a:off x="567" y="6381"/>
                <a:ext cx="533" cy="658"/>
                <a:chOff x="3843" y="315"/>
                <a:chExt cx="1428" cy="1758"/>
              </a:xfrm>
            </p:grpSpPr>
            <p:sp>
              <p:nvSpPr>
                <p:cNvPr id="926" name="Oval 170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7" name="AutoShape 170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6" name="Group 170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929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227" name="Group 1753"/>
            <p:cNvGrpSpPr>
              <a:grpSpLocks/>
            </p:cNvGrpSpPr>
            <p:nvPr/>
          </p:nvGrpSpPr>
          <p:grpSpPr bwMode="auto">
            <a:xfrm>
              <a:off x="3888" y="4634"/>
              <a:ext cx="326" cy="502"/>
              <a:chOff x="284" y="4650"/>
              <a:chExt cx="326" cy="502"/>
            </a:xfrm>
          </p:grpSpPr>
          <p:sp>
            <p:nvSpPr>
              <p:cNvPr id="901" name="AutoShape 1754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AutoShape 1755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Oval 1756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AutoShape 1757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AutoShape 1758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Oval 1759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28" name="Group 1760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922" name="Oval 1761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" name="Oval 1762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29" name="Group 1763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920" name="Oval 1764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" name="Oval 1765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9" name="AutoShape 1766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0" name="Group 1767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916" name="Rectangle 1768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" name="Rectangle 1770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" name="Rectangle 1771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31" name="Group 1772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912" name="Rectangle 1773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4" name="Rectangle 1775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5" name="Rectangle 1776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32" name="Group 1364"/>
          <p:cNvGrpSpPr>
            <a:grpSpLocks noChangeAspect="1"/>
          </p:cNvGrpSpPr>
          <p:nvPr/>
        </p:nvGrpSpPr>
        <p:grpSpPr bwMode="auto">
          <a:xfrm>
            <a:off x="5427669" y="4646620"/>
            <a:ext cx="830263" cy="2519363"/>
            <a:chOff x="623" y="588"/>
            <a:chExt cx="1824" cy="5736"/>
          </a:xfrm>
        </p:grpSpPr>
        <p:grpSp>
          <p:nvGrpSpPr>
            <p:cNvPr id="9233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9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59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34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967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5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980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1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69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6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978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9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une chouette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grise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</a:t>
            </a:r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ni balai ni chapeau.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678E-6 1.56569E-6 L 2.71678E-6 0.05392 C 2.71678E-6 0.07787 0.11155 0.10785 0.20243 0.10785 L 0.40503 0.10785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P10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2104986" y="1728794"/>
            <a:ext cx="842963" cy="2519362"/>
            <a:chOff x="1365" y="3417"/>
            <a:chExt cx="720" cy="2268"/>
          </a:xfrm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0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413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398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11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00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09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6" y="3416"/>
              <a:ext cx="600" cy="2268"/>
              <a:chOff x="2835" y="2359"/>
              <a:chExt cx="1120" cy="4228"/>
            </a:xfrm>
          </p:grpSpPr>
          <p:sp>
            <p:nvSpPr>
              <p:cNvPr id="381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6924702" y="4646620"/>
            <a:ext cx="879475" cy="2519363"/>
            <a:chOff x="4272" y="3417"/>
            <a:chExt cx="834" cy="2268"/>
          </a:xfrm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6"/>
              <a:ext cx="720" cy="2268"/>
              <a:chOff x="1365" y="3416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472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9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57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70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59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6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9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444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7" y="3702"/>
              <a:ext cx="466" cy="794"/>
              <a:chOff x="5523" y="2723"/>
              <a:chExt cx="980" cy="1736"/>
            </a:xfrm>
          </p:grpSpPr>
          <p:sp>
            <p:nvSpPr>
              <p:cNvPr id="418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432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4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38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7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428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424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/>
          </p:cNvGrpSpPr>
          <p:nvPr/>
        </p:nvGrpSpPr>
        <p:grpSpPr bwMode="auto">
          <a:xfrm>
            <a:off x="607953" y="4430721"/>
            <a:ext cx="800100" cy="2735262"/>
            <a:chOff x="1479" y="6381"/>
            <a:chExt cx="720" cy="2724"/>
          </a:xfrm>
        </p:grpSpPr>
        <p:grpSp>
          <p:nvGrpSpPr>
            <p:cNvPr id="24" name="Group 1261"/>
            <p:cNvGrpSpPr>
              <a:grpSpLocks/>
            </p:cNvGrpSpPr>
            <p:nvPr/>
          </p:nvGrpSpPr>
          <p:grpSpPr bwMode="auto">
            <a:xfrm>
              <a:off x="1479" y="6381"/>
              <a:ext cx="720" cy="2716"/>
              <a:chOff x="1479" y="6381"/>
              <a:chExt cx="720" cy="2716"/>
            </a:xfrm>
          </p:grpSpPr>
          <p:grpSp>
            <p:nvGrpSpPr>
              <p:cNvPr id="25" name="Group 1262"/>
              <p:cNvGrpSpPr>
                <a:grpSpLocks/>
              </p:cNvGrpSpPr>
              <p:nvPr/>
            </p:nvGrpSpPr>
            <p:grpSpPr bwMode="auto">
              <a:xfrm>
                <a:off x="1479" y="6837"/>
                <a:ext cx="720" cy="2260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512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AutoShape 126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AutoShape 126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AutoShape 126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27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Oval 127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97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10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1" name="Oval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99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1" name="Line 128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Arc 128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AutoShape 128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28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Line 1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Line 1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08" name="Oval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9" name="Oval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/>
              </p:cNvGrpSpPr>
              <p:nvPr/>
            </p:nvGrpSpPr>
            <p:grpSpPr bwMode="auto">
              <a:xfrm>
                <a:off x="1593" y="6381"/>
                <a:ext cx="533" cy="658"/>
                <a:chOff x="3843" y="315"/>
                <a:chExt cx="1428" cy="1758"/>
              </a:xfrm>
            </p:grpSpPr>
            <p:sp>
              <p:nvSpPr>
                <p:cNvPr id="483" name="Oval 129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AutoShape 129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48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36" name="Group 1295"/>
            <p:cNvGrpSpPr>
              <a:grpSpLocks/>
            </p:cNvGrpSpPr>
            <p:nvPr/>
          </p:nvGrpSpPr>
          <p:grpSpPr bwMode="auto">
            <a:xfrm rot="900000">
              <a:off x="1590" y="6836"/>
              <a:ext cx="600" cy="2268"/>
              <a:chOff x="2835" y="2359"/>
              <a:chExt cx="1120" cy="4228"/>
            </a:xfrm>
          </p:grpSpPr>
          <p:sp>
            <p:nvSpPr>
              <p:cNvPr id="477" name="Rectangle 129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AutoShape 129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Rectangle 129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AutoShape 129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45" name="Group 1300"/>
          <p:cNvGrpSpPr>
            <a:grpSpLocks/>
          </p:cNvGrpSpPr>
          <p:nvPr/>
        </p:nvGrpSpPr>
        <p:grpSpPr bwMode="auto">
          <a:xfrm>
            <a:off x="3675045" y="1512893"/>
            <a:ext cx="928687" cy="2735263"/>
            <a:chOff x="4386" y="6381"/>
            <a:chExt cx="834" cy="2724"/>
          </a:xfrm>
        </p:grpSpPr>
        <p:grpSp>
          <p:nvGrpSpPr>
            <p:cNvPr id="746" name="Group 1301"/>
            <p:cNvGrpSpPr>
              <a:grpSpLocks/>
            </p:cNvGrpSpPr>
            <p:nvPr/>
          </p:nvGrpSpPr>
          <p:grpSpPr bwMode="auto">
            <a:xfrm>
              <a:off x="4500" y="6837"/>
              <a:ext cx="720" cy="2260"/>
              <a:chOff x="623" y="588"/>
              <a:chExt cx="1824" cy="5736"/>
            </a:xfrm>
          </p:grpSpPr>
          <p:grpSp>
            <p:nvGrpSpPr>
              <p:cNvPr id="748" name="Group 1302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576" name="Oval 1303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Oval 1304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" name="Rectangle 1305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AutoShape 1306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AutoShape 1307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AutoShape 1308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AutoShape 1309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Oval 1310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Oval 1311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9" name="Group 1312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561" name="Oval 1313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62" name="Group 1314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4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6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Line 1319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Arc 1320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AutoShape 1321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1322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Line 1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70" name="Group 1325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2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72" name="Group 1328"/>
            <p:cNvGrpSpPr>
              <a:grpSpLocks/>
            </p:cNvGrpSpPr>
            <p:nvPr/>
          </p:nvGrpSpPr>
          <p:grpSpPr bwMode="auto">
            <a:xfrm>
              <a:off x="4391" y="7122"/>
              <a:ext cx="466" cy="794"/>
              <a:chOff x="5523" y="2723"/>
              <a:chExt cx="980" cy="1736"/>
            </a:xfrm>
          </p:grpSpPr>
          <p:sp>
            <p:nvSpPr>
              <p:cNvPr id="528" name="AutoShape 1329"/>
              <p:cNvSpPr>
                <a:spLocks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AutoShape 1330"/>
              <p:cNvSpPr>
                <a:spLocks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Oval 1331"/>
              <p:cNvSpPr>
                <a:spLocks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81" name="Group 1332"/>
              <p:cNvGrpSpPr>
                <a:grpSpLocks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42" name="AutoShape 1333"/>
                <p:cNvSpPr>
                  <a:spLocks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335"/>
                <p:cNvSpPr>
                  <a:spLocks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88" name="Group 1336"/>
                <p:cNvGrpSpPr>
                  <a:grpSpLocks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50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89" name="Group 1339"/>
                <p:cNvGrpSpPr>
                  <a:grpSpLocks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4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47" name="AutoShape 1342"/>
                <p:cNvSpPr>
                  <a:spLocks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0" name="Group 1343"/>
              <p:cNvGrpSpPr>
                <a:grpSpLocks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38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7" name="Group 1348"/>
              <p:cNvGrpSpPr>
                <a:grpSpLocks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34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98" name="Group 1353"/>
            <p:cNvGrpSpPr>
              <a:grpSpLocks/>
            </p:cNvGrpSpPr>
            <p:nvPr/>
          </p:nvGrpSpPr>
          <p:grpSpPr bwMode="auto">
            <a:xfrm>
              <a:off x="4614" y="6381"/>
              <a:ext cx="533" cy="658"/>
              <a:chOff x="3843" y="315"/>
              <a:chExt cx="1428" cy="1758"/>
            </a:xfrm>
          </p:grpSpPr>
          <p:sp>
            <p:nvSpPr>
              <p:cNvPr id="523" name="Oval 1354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AutoShape 1355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0" name="Group 1356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526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Rectangle 1358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1" name="Group 1359"/>
            <p:cNvGrpSpPr>
              <a:grpSpLocks/>
            </p:cNvGrpSpPr>
            <p:nvPr/>
          </p:nvGrpSpPr>
          <p:grpSpPr bwMode="auto">
            <a:xfrm rot="900000">
              <a:off x="4611" y="6836"/>
              <a:ext cx="600" cy="2268"/>
              <a:chOff x="2835" y="2359"/>
              <a:chExt cx="1120" cy="4228"/>
            </a:xfrm>
          </p:grpSpPr>
          <p:sp>
            <p:nvSpPr>
              <p:cNvPr id="519" name="Rectangle 1360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AutoShape 1361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Rectangle 1362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AutoShape 1363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14" name="Group 1391"/>
          <p:cNvGrpSpPr>
            <a:grpSpLocks noChangeAspect="1"/>
          </p:cNvGrpSpPr>
          <p:nvPr/>
        </p:nvGrpSpPr>
        <p:grpSpPr bwMode="auto">
          <a:xfrm>
            <a:off x="8494761" y="1728794"/>
            <a:ext cx="892175" cy="2519362"/>
            <a:chOff x="3246" y="3417"/>
            <a:chExt cx="834" cy="2265"/>
          </a:xfrm>
        </p:grpSpPr>
        <p:grpSp>
          <p:nvGrpSpPr>
            <p:cNvPr id="82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0"/>
              <a:chOff x="623" y="588"/>
              <a:chExt cx="1824" cy="5736"/>
            </a:xfrm>
          </p:grpSpPr>
          <p:grpSp>
            <p:nvGrpSpPr>
              <p:cNvPr id="824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29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06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3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14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0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7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6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1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5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42" name="Group 1419"/>
            <p:cNvGrpSpPr>
              <a:grpSpLocks noChangeAspect="1"/>
            </p:cNvGrpSpPr>
            <p:nvPr/>
          </p:nvGrpSpPr>
          <p:grpSpPr bwMode="auto">
            <a:xfrm>
              <a:off x="3251" y="3702"/>
              <a:ext cx="466" cy="794"/>
              <a:chOff x="5523" y="2723"/>
              <a:chExt cx="980" cy="1736"/>
            </a:xfrm>
          </p:grpSpPr>
          <p:sp>
            <p:nvSpPr>
              <p:cNvPr id="581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9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95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50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3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52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1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0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3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9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66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87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67" name="Group 1444"/>
          <p:cNvGrpSpPr>
            <a:grpSpLocks/>
          </p:cNvGrpSpPr>
          <p:nvPr/>
        </p:nvGrpSpPr>
        <p:grpSpPr bwMode="auto">
          <a:xfrm>
            <a:off x="5391156" y="1512893"/>
            <a:ext cx="801687" cy="2735263"/>
            <a:chOff x="453" y="6381"/>
            <a:chExt cx="720" cy="2721"/>
          </a:xfrm>
        </p:grpSpPr>
        <p:grpSp>
          <p:nvGrpSpPr>
            <p:cNvPr id="872" name="Group 1445"/>
            <p:cNvGrpSpPr>
              <a:grpSpLocks/>
            </p:cNvGrpSpPr>
            <p:nvPr/>
          </p:nvGrpSpPr>
          <p:grpSpPr bwMode="auto">
            <a:xfrm>
              <a:off x="453" y="6837"/>
              <a:ext cx="720" cy="2260"/>
              <a:chOff x="623" y="588"/>
              <a:chExt cx="1824" cy="5736"/>
            </a:xfrm>
          </p:grpSpPr>
          <p:grpSp>
            <p:nvGrpSpPr>
              <p:cNvPr id="880" name="Group 1446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63" name="Oval 1447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448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0" name="Rectangle 1449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AutoShape 1450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AutoShape 1451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AutoShape 1452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AutoShape 1453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Oval 1454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Oval 1455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82" name="Group 1456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48" name="Oval 1457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1" name="Group 1458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61" name="Oval 145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Oval 146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0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Line 1463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Arc 1464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466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Line 1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8" name="Group 1469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59" name="Oval 1470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471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99" name="Group 1472"/>
            <p:cNvGrpSpPr>
              <a:grpSpLocks/>
            </p:cNvGrpSpPr>
            <p:nvPr/>
          </p:nvGrpSpPr>
          <p:grpSpPr bwMode="auto">
            <a:xfrm>
              <a:off x="567" y="6381"/>
              <a:ext cx="533" cy="658"/>
              <a:chOff x="3843" y="315"/>
              <a:chExt cx="1428" cy="1758"/>
            </a:xfrm>
          </p:grpSpPr>
          <p:sp>
            <p:nvSpPr>
              <p:cNvPr id="634" name="Oval 147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AutoShape 147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0" name="Group 147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37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07" name="Group 1478"/>
          <p:cNvGrpSpPr>
            <a:grpSpLocks/>
          </p:cNvGrpSpPr>
          <p:nvPr/>
        </p:nvGrpSpPr>
        <p:grpSpPr bwMode="auto">
          <a:xfrm>
            <a:off x="6924702" y="1512894"/>
            <a:ext cx="931862" cy="2735262"/>
            <a:chOff x="3360" y="6381"/>
            <a:chExt cx="834" cy="2721"/>
          </a:xfrm>
        </p:grpSpPr>
        <p:grpSp>
          <p:nvGrpSpPr>
            <p:cNvPr id="908" name="Group 1479"/>
            <p:cNvGrpSpPr>
              <a:grpSpLocks/>
            </p:cNvGrpSpPr>
            <p:nvPr/>
          </p:nvGrpSpPr>
          <p:grpSpPr bwMode="auto">
            <a:xfrm>
              <a:off x="3365" y="6837"/>
              <a:ext cx="829" cy="2260"/>
              <a:chOff x="3251" y="3417"/>
              <a:chExt cx="829" cy="2260"/>
            </a:xfrm>
          </p:grpSpPr>
          <p:grpSp>
            <p:nvGrpSpPr>
              <p:cNvPr id="910" name="Group 1480"/>
              <p:cNvGrpSpPr>
                <a:grpSpLocks/>
              </p:cNvGrpSpPr>
              <p:nvPr/>
            </p:nvGrpSpPr>
            <p:grpSpPr bwMode="auto">
              <a:xfrm>
                <a:off x="3360" y="3417"/>
                <a:ext cx="720" cy="2260"/>
                <a:chOff x="623" y="588"/>
                <a:chExt cx="1824" cy="5736"/>
              </a:xfrm>
            </p:grpSpPr>
            <p:grpSp>
              <p:nvGrpSpPr>
                <p:cNvPr id="911" name="Group 1481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723" name="Oval 1482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483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00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AutoShape 1485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AutoShape 1487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Oval 1489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490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4" name="Group 1491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708" name="Oval 1492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5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21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2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710" name="Line 1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1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Line 1498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Arc 1499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AutoShape 1500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501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1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8" name="Group 1504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19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31" name="Group 1507"/>
              <p:cNvGrpSpPr>
                <a:grpSpLocks/>
              </p:cNvGrpSpPr>
              <p:nvPr/>
            </p:nvGrpSpPr>
            <p:grpSpPr bwMode="auto">
              <a:xfrm>
                <a:off x="3251" y="3702"/>
                <a:ext cx="466" cy="794"/>
                <a:chOff x="5523" y="2723"/>
                <a:chExt cx="980" cy="1736"/>
              </a:xfrm>
            </p:grpSpPr>
            <p:sp>
              <p:nvSpPr>
                <p:cNvPr id="67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AutoShape 1509"/>
                <p:cNvSpPr>
                  <a:spLocks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1510"/>
                <p:cNvSpPr>
                  <a:spLocks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39" name="Group 1511"/>
                <p:cNvGrpSpPr>
                  <a:grpSpLocks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689" name="AutoShape 1512"/>
                  <p:cNvSpPr>
                    <a:spLocks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AutoShape 1513"/>
                  <p:cNvSpPr>
                    <a:spLocks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41" name="Group 1515"/>
                  <p:cNvGrpSpPr>
                    <a:grpSpLocks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9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5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6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94" name="AutoShape 1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7" name="Group 1522"/>
                <p:cNvGrpSpPr>
                  <a:grpSpLocks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8" name="Group 1527"/>
                <p:cNvGrpSpPr>
                  <a:grpSpLocks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1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66" name="Group 1532"/>
            <p:cNvGrpSpPr>
              <a:grpSpLocks/>
            </p:cNvGrpSpPr>
            <p:nvPr/>
          </p:nvGrpSpPr>
          <p:grpSpPr bwMode="auto">
            <a:xfrm>
              <a:off x="3588" y="6381"/>
              <a:ext cx="533" cy="658"/>
              <a:chOff x="3843" y="315"/>
              <a:chExt cx="1428" cy="1758"/>
            </a:xfrm>
          </p:grpSpPr>
          <p:sp>
            <p:nvSpPr>
              <p:cNvPr id="668" name="Oval 153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AutoShape 153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8" name="Group 153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71" name="Rectangle 153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Rectangle 153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77" name="Group 1780"/>
          <p:cNvGrpSpPr>
            <a:grpSpLocks/>
          </p:cNvGrpSpPr>
          <p:nvPr/>
        </p:nvGrpSpPr>
        <p:grpSpPr bwMode="auto">
          <a:xfrm>
            <a:off x="3638532" y="4430721"/>
            <a:ext cx="928688" cy="2735262"/>
            <a:chOff x="284" y="4181"/>
            <a:chExt cx="585" cy="1723"/>
          </a:xfrm>
        </p:grpSpPr>
        <p:grpSp>
          <p:nvGrpSpPr>
            <p:cNvPr id="984" name="Group 1547"/>
            <p:cNvGrpSpPr>
              <a:grpSpLocks/>
            </p:cNvGrpSpPr>
            <p:nvPr/>
          </p:nvGrpSpPr>
          <p:grpSpPr bwMode="auto">
            <a:xfrm>
              <a:off x="364" y="4470"/>
              <a:ext cx="505" cy="1428"/>
              <a:chOff x="623" y="588"/>
              <a:chExt cx="1824" cy="5736"/>
            </a:xfrm>
          </p:grpSpPr>
          <p:grpSp>
            <p:nvGrpSpPr>
              <p:cNvPr id="985" name="Group 1548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786" name="Oval 1549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1550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63" name="Rectangle 1551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AutoShape 1552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AutoShape 1553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AutoShape 1554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1555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Oval 1556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Oval 1557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86" name="Group 1558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771" name="Oval 1559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7" name="Group 1560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4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5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3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Line 1565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Arc 1566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Freeform 1568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Line 15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8" name="Group 1571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2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3" name="Oval 1573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89" name="Group 1610"/>
            <p:cNvGrpSpPr>
              <a:grpSpLocks/>
            </p:cNvGrpSpPr>
            <p:nvPr/>
          </p:nvGrpSpPr>
          <p:grpSpPr bwMode="auto">
            <a:xfrm>
              <a:off x="284" y="4650"/>
              <a:ext cx="326" cy="502"/>
              <a:chOff x="284" y="4650"/>
              <a:chExt cx="326" cy="502"/>
            </a:xfrm>
          </p:grpSpPr>
          <p:sp>
            <p:nvSpPr>
              <p:cNvPr id="739" name="AutoShape 1575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AutoShape 1576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Oval 1577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AutoShape 157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AutoShape 158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Oval 158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90" name="Group 158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760" name="Oval 158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158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91" name="Group 158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758" name="Oval 158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158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7" name="AutoShape 158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2" name="Group 158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75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3" name="Group 159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75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Rectangle 159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Rectangle 159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Rectangle 159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4" name="Group 1599"/>
            <p:cNvGrpSpPr>
              <a:grpSpLocks/>
            </p:cNvGrpSpPr>
            <p:nvPr/>
          </p:nvGrpSpPr>
          <p:grpSpPr bwMode="auto">
            <a:xfrm>
              <a:off x="444" y="4181"/>
              <a:ext cx="374" cy="416"/>
              <a:chOff x="3843" y="315"/>
              <a:chExt cx="1428" cy="1758"/>
            </a:xfrm>
          </p:grpSpPr>
          <p:sp>
            <p:nvSpPr>
              <p:cNvPr id="734" name="Oval 1600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AutoShape 1601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5" name="Group 1602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73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6" name="Group 1605"/>
            <p:cNvGrpSpPr>
              <a:grpSpLocks/>
            </p:cNvGrpSpPr>
            <p:nvPr/>
          </p:nvGrpSpPr>
          <p:grpSpPr bwMode="auto">
            <a:xfrm rot="900000">
              <a:off x="440" y="4468"/>
              <a:ext cx="420" cy="1435"/>
              <a:chOff x="2835" y="2359"/>
              <a:chExt cx="1120" cy="4228"/>
            </a:xfrm>
          </p:grpSpPr>
          <p:sp>
            <p:nvSpPr>
              <p:cNvPr id="730" name="Rectangle 160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AutoShape 160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Rectangle 160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AutoShape 160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57" name="Group 1779"/>
          <p:cNvGrpSpPr>
            <a:grpSpLocks/>
          </p:cNvGrpSpPr>
          <p:nvPr/>
        </p:nvGrpSpPr>
        <p:grpSpPr bwMode="auto">
          <a:xfrm>
            <a:off x="498414" y="1728794"/>
            <a:ext cx="887412" cy="2519362"/>
            <a:chOff x="1498" y="4258"/>
            <a:chExt cx="559" cy="1587"/>
          </a:xfrm>
        </p:grpSpPr>
        <p:grpSp>
          <p:nvGrpSpPr>
            <p:cNvPr id="358" name="Group 1611"/>
            <p:cNvGrpSpPr>
              <a:grpSpLocks noChangeAspect="1"/>
            </p:cNvGrpSpPr>
            <p:nvPr/>
          </p:nvGrpSpPr>
          <p:grpSpPr bwMode="auto">
            <a:xfrm>
              <a:off x="1534" y="4257"/>
              <a:ext cx="523" cy="1578"/>
              <a:chOff x="623" y="588"/>
              <a:chExt cx="1824" cy="5736"/>
            </a:xfrm>
          </p:grpSpPr>
          <p:grpSp>
            <p:nvGrpSpPr>
              <p:cNvPr id="359" name="Group 161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838" name="Oval 1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5" name="Rectangle 161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AutoShape 161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AutoShape 161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AutoShape 161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AutoShape 161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Oval 162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Oval 162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0" name="Group 162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823" name="Oval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1" name="Group 162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6" name="Oval 1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Oval 1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" name="Line 1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Line 16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Line 162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Arc 163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AutoShape 16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163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Line 1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Line 16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2" name="Group 163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4" name="Oval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Oval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363" name="Group 1705"/>
            <p:cNvGrpSpPr>
              <a:grpSpLocks/>
            </p:cNvGrpSpPr>
            <p:nvPr/>
          </p:nvGrpSpPr>
          <p:grpSpPr bwMode="auto">
            <a:xfrm>
              <a:off x="1498" y="4519"/>
              <a:ext cx="326" cy="502"/>
              <a:chOff x="284" y="4650"/>
              <a:chExt cx="326" cy="502"/>
            </a:xfrm>
          </p:grpSpPr>
          <p:sp>
            <p:nvSpPr>
              <p:cNvPr id="791" name="AutoShape 1706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AutoShape 1707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Oval 1708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170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171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Oval 171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" name="Group 171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12" name="Oval 171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171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5" name="Group 171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10" name="Oval 171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171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99" name="AutoShape 171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" name="Group 171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06" name="Rectangle 172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Rectangle 172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Rectangle 172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7" name="Group 172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02" name="Rectangle 172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Rectangle 172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Rectangle 172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Rectangle 172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68" name="Group 1778"/>
          <p:cNvGrpSpPr>
            <a:grpSpLocks/>
          </p:cNvGrpSpPr>
          <p:nvPr/>
        </p:nvGrpSpPr>
        <p:grpSpPr bwMode="auto">
          <a:xfrm>
            <a:off x="2090710" y="4646621"/>
            <a:ext cx="890588" cy="2519362"/>
            <a:chOff x="2650" y="4314"/>
            <a:chExt cx="561" cy="1587"/>
          </a:xfrm>
        </p:grpSpPr>
        <p:grpSp>
          <p:nvGrpSpPr>
            <p:cNvPr id="369" name="Group 1638"/>
            <p:cNvGrpSpPr>
              <a:grpSpLocks noChangeAspect="1"/>
            </p:cNvGrpSpPr>
            <p:nvPr/>
          </p:nvGrpSpPr>
          <p:grpSpPr bwMode="auto">
            <a:xfrm>
              <a:off x="2682" y="4313"/>
              <a:ext cx="532" cy="1587"/>
              <a:chOff x="1365" y="3416"/>
              <a:chExt cx="720" cy="2268"/>
            </a:xfrm>
          </p:grpSpPr>
          <p:grpSp>
            <p:nvGrpSpPr>
              <p:cNvPr id="370" name="Group 1639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371" name="Group 1640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896" name="Oval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Oval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3" name="Rectangle 16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AutoShape 16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AutoShape 1645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AutoShape 164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AutoShape 1647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Oval 1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Oval 1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72" name="Group 1650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881" name="Oval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3" name="Group 16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4" name="Oval 1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5" name="Oval 1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883" name="Line 16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4" name="Line 16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5" name="Line 16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6" name="Arc 165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7" name="AutoShap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1660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16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16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4" name="Group 16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2" name="Oval 16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3" name="Oval 1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75" name="Group 1666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868" name="Rectangle 16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AutoShape 16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Rectangle 16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AutoShape 16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76" name="Group 1729"/>
            <p:cNvGrpSpPr>
              <a:grpSpLocks/>
            </p:cNvGrpSpPr>
            <p:nvPr/>
          </p:nvGrpSpPr>
          <p:grpSpPr bwMode="auto">
            <a:xfrm>
              <a:off x="2650" y="4581"/>
              <a:ext cx="326" cy="502"/>
              <a:chOff x="284" y="4650"/>
              <a:chExt cx="326" cy="502"/>
            </a:xfrm>
          </p:grpSpPr>
          <p:sp>
            <p:nvSpPr>
              <p:cNvPr id="843" name="AutoShape 1730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1731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Oval 1732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1733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1734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Oval 1735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" name="Group 1736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64" name="Oval 1737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Oval 1738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8" name="Group 1739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62" name="Oval 1740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Oval 1741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51" name="AutoShape 1742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" name="Group 1743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5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80" name="Group 1748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54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Rectangle 17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16" name="Group 1777"/>
          <p:cNvGrpSpPr>
            <a:grpSpLocks/>
          </p:cNvGrpSpPr>
          <p:nvPr/>
        </p:nvGrpSpPr>
        <p:grpSpPr bwMode="auto">
          <a:xfrm>
            <a:off x="8531274" y="4430721"/>
            <a:ext cx="882650" cy="2735262"/>
            <a:chOff x="3888" y="4161"/>
            <a:chExt cx="556" cy="1723"/>
          </a:xfrm>
        </p:grpSpPr>
        <p:grpSp>
          <p:nvGrpSpPr>
            <p:cNvPr id="9217" name="Group 1671"/>
            <p:cNvGrpSpPr>
              <a:grpSpLocks/>
            </p:cNvGrpSpPr>
            <p:nvPr/>
          </p:nvGrpSpPr>
          <p:grpSpPr bwMode="auto">
            <a:xfrm>
              <a:off x="3939" y="4161"/>
              <a:ext cx="505" cy="1720"/>
              <a:chOff x="453" y="6381"/>
              <a:chExt cx="720" cy="2716"/>
            </a:xfrm>
          </p:grpSpPr>
          <p:grpSp>
            <p:nvGrpSpPr>
              <p:cNvPr id="9220" name="Group 1672"/>
              <p:cNvGrpSpPr>
                <a:grpSpLocks/>
              </p:cNvGrpSpPr>
              <p:nvPr/>
            </p:nvGrpSpPr>
            <p:grpSpPr bwMode="auto">
              <a:xfrm>
                <a:off x="453" y="6837"/>
                <a:ext cx="720" cy="2260"/>
                <a:chOff x="623" y="588"/>
                <a:chExt cx="1824" cy="5736"/>
              </a:xfrm>
            </p:grpSpPr>
            <p:grpSp>
              <p:nvGrpSpPr>
                <p:cNvPr id="9221" name="Group 167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955" name="Oval 167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Oval 167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3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3" name="AutoShape 167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4" name="AutoShape 167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5" name="AutoShape 167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6" name="AutoShape 168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7" name="Oval 168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8" name="Oval 168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2" name="Group 168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940" name="Oval 168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3" name="Group 168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3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4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42" name="Line 16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1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5" name="Arc 169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AutoShap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169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16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4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1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2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225" name="Group 1699"/>
              <p:cNvGrpSpPr>
                <a:grpSpLocks/>
              </p:cNvGrpSpPr>
              <p:nvPr/>
            </p:nvGrpSpPr>
            <p:grpSpPr bwMode="auto">
              <a:xfrm>
                <a:off x="567" y="6381"/>
                <a:ext cx="533" cy="658"/>
                <a:chOff x="3843" y="315"/>
                <a:chExt cx="1428" cy="1758"/>
              </a:xfrm>
            </p:grpSpPr>
            <p:sp>
              <p:nvSpPr>
                <p:cNvPr id="926" name="Oval 170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7" name="AutoShape 170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6" name="Group 170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929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227" name="Group 1753"/>
            <p:cNvGrpSpPr>
              <a:grpSpLocks/>
            </p:cNvGrpSpPr>
            <p:nvPr/>
          </p:nvGrpSpPr>
          <p:grpSpPr bwMode="auto">
            <a:xfrm>
              <a:off x="3888" y="4634"/>
              <a:ext cx="326" cy="502"/>
              <a:chOff x="284" y="4650"/>
              <a:chExt cx="326" cy="502"/>
            </a:xfrm>
          </p:grpSpPr>
          <p:sp>
            <p:nvSpPr>
              <p:cNvPr id="901" name="AutoShape 1754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AutoShape 1755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Oval 1756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AutoShape 1757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AutoShape 1758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Oval 1759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28" name="Group 1760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922" name="Oval 1761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" name="Oval 1762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29" name="Group 1763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920" name="Oval 1764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" name="Oval 1765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9" name="AutoShape 1766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0" name="Group 1767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916" name="Rectangle 1768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" name="Rectangle 1770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" name="Rectangle 1771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31" name="Group 1772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912" name="Rectangle 1773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4" name="Rectangle 1775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5" name="Rectangle 1776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32" name="Group 1364"/>
          <p:cNvGrpSpPr>
            <a:grpSpLocks noChangeAspect="1"/>
          </p:cNvGrpSpPr>
          <p:nvPr/>
        </p:nvGrpSpPr>
        <p:grpSpPr bwMode="auto">
          <a:xfrm>
            <a:off x="5427669" y="4646620"/>
            <a:ext cx="830263" cy="2519363"/>
            <a:chOff x="623" y="588"/>
            <a:chExt cx="1824" cy="5736"/>
          </a:xfrm>
        </p:grpSpPr>
        <p:grpSp>
          <p:nvGrpSpPr>
            <p:cNvPr id="9233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9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59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34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967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5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980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1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69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6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978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9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n’a ni chapeau ni chouette ni balai.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92E-6 4.07245E-6 L 1.88492E-6 -0.13742 C 1.88492E-6 -0.19905 -0.02485 -0.27483 -0.04488 -0.27483 L -0.08976 -0.27483 " pathEditMode="relative" rAng="0" ptsTypes="FfFF">
                                      <p:cBhvr>
                                        <p:cTn id="62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1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Bravo</a:t>
            </a:r>
          </a:p>
        </p:txBody>
      </p:sp>
      <p:sp>
        <p:nvSpPr>
          <p:cNvPr id="137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20000"/>
          </a:xfrm>
          <a:prstGeom prst="actionButtonBlank">
            <a:avLst/>
          </a:prstGeom>
          <a:solidFill>
            <a:srgbClr val="B129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Image 4" descr="potter10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04" y="1071525"/>
            <a:ext cx="1694498" cy="310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4121E-6 -0.00041 C -0.00096 0.03206 0.05995 0.06059 0.13704 0.06184 C 0.19795 0.06454 0.24796 0.04893 0.24908 0.02957 C 0.24908 0.01 0.20003 -0.00812 0.138 -0.00958 C 0.10707 -0.00958 0.07902 -0.00687 0.05898 -0.00041 C 0.02997 0.00875 0.01298 0.0229 0.01298 0.03977 C 0.01298 0.04893 0.01795 0.05809 0.02693 0.06579 C 0.04793 0.08266 0.08896 0.09432 0.13608 0.09578 C 0.19106 0.09827 0.23594 0.08412 0.23594 0.06704 C 0.23706 0.04893 0.19202 0.03331 0.13704 0.03082 C 0.10899 0.03082 0.08399 0.03331 0.06508 0.03852 C 0.04007 0.04768 0.02404 0.06184 0.02404 0.0762 C 0.02404 0.08412 0.02901 0.09182 0.03703 0.09952 C 0.05594 0.11389 0.092 0.12555 0.13496 0.1268 C 0.18497 0.12825 0.22504 0.11514 0.22504 0.09952 C 0.226 0.08412 0.18593 0.06975 0.13608 0.0685 C 0.11108 0.06704 0.088 0.06975 0.07101 0.07495 C 0.04793 0.08266 0.03494 0.09432 0.03494 0.10868 C 0.03494 0.11514 0.03895 0.12305 0.046 0.1295 C 0.06299 0.14241 0.09601 0.15282 0.134 0.15407 C 0.17904 0.15407 0.21494 0.14387 0.21494 0.1295 C 0.21494 0.11514 0.18 0.10223 0.13496 0.10098 C 0.113 0.10098 0.092 0.10348 0.07694 0.10743 C 0.05594 0.11389 0.04408 0.12555 0.04296 0.13721 C 0.04296 0.14387 0.04793 0.15032 0.05402 0.15553 C 0.06892 0.16844 0.09906 0.1776 0.13304 0.1776 C 0.17295 0.17885 0.20596 0.16969 0.20596 0.15678 C 0.20693 0.14387 0.17407 0.132 0.134 0.13075 C 0.11396 0.13075 0.09505 0.132 0.08207 0.13721 C 0.06299 0.14241 0.05193 0.15282 0.05193 0.16323 C 0.05193 0.16969 0.05498 0.17489 0.06107 0.1801 C 0.07501 0.19176 0.10098 0.19967 0.13207 0.20092 C 0.16894 0.20092 0.19795 0.19321 0.19795 0.18135 C 0.19907 0.16969 0.17006 0.15928 0.13304 0.15803 C 0.11492 0.15803 0.09906 0.15928 0.08703 0.16323 C 0.07004 0.16844 0.05995 0.1776 0.05995 0.18801 C 0.05995 0.19321 0.06299 0.19696 0.06796 0.20217 C 0.07998 0.21258 0.10402 0.21903 0.13207 0.22049 C 0.16493 0.22174 0.19106 0.21383 0.19106 0.20217 C 0.19106 0.19321 0.16605 0.1828 0.13304 0.1828 C 0.11605 0.18135 0.10098 0.18405 0.09008 0.18655 C 0.07501 0.19176 0.06604 0.19967 0.06604 0.20862 C 0.06604 0.21383 0.06892 0.21778 0.07405 0.22174 C 0.08495 0.2309 0.10707 0.23735 0.13095 0.2386 C 0.16092 0.23985 0.18497 0.23215 0.18497 0.22299 C 0.18497 0.21258 0.16092 0.20487 0.13207 0.20362 C 0.11797 0.20362 0.10402 0.20487 0.09393 0.20862 C 0.07998 0.21258 0.07197 0.21903 0.07197 0.22819 C 0.07197 0.23215 0.07501 0.2359 0.07902 0.23985 C 0.08896 0.24776 0.10803 0.25422 0.13095 0.25422 C 0.15708 0.25547 0.17904 0.24901 0.17904 0.23985 C 0.17904 0.23215 0.15804 0.22424 0.13095 0.22424 C 0.11893 0.22299 0.10595 0.22424 0.09697 0.22694 C 0.08495 0.23215 0.07806 0.2386 0.07806 0.24506 C 0.07806 0.24901 0.07998 0.25297 0.08399 0.25547 C 0.09296 0.26338 0.10995 0.26838 0.13095 0.26983 C 0.15499 0.26983 0.17407 0.26338 0.17407 0.25672 C 0.17407 0.24901 0.15499 0.2411 0.13095 0.2411 C 0.11893 0.2411 0.10803 0.24256 0.10098 0.24506 C 0.08896 0.24776 0.08303 0.25422 0.08303 0.26067 C 0.08303 0.26338 0.08495 0.26713 0.088 0.26983 C 0.09601 0.27754 0.11204 0.28149 0.12999 0.28274 C 0.15195 0.28274 0.16894 0.27754 0.16894 0.27108 C 0.16894 0.26338 0.15195 0.25817 0.13095 0.25672 C 0.12005 0.25672 0.10995 0.25817 0.10306 0.26067 C 0.09296 0.26338 0.08703 0.26838 0.08703 0.27504 C 0.08703 0.27754 0.08896 0.28024 0.092 0.28274 " pathEditMode="relative" rAng="0" ptsTypes="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unk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 0.28274 L 0.11813 0.28274 C 0.13047 0.28274 0.14426 0.26151 0.1566 0.25838 C 0.16573 0.25838 0.18288 0.27796 0.19042 0.27796 C 0.20132 0.27796 0.21221 0.27192 0.23225 0.27192 L 0.24603 0.03894 L 0.26142 0.32043 L 0.27985 0.28274 L 0.2954 0.27192 L 0.33227 0.28108 C 0.34926 0.27671 0.3632 0.25693 0.38019 0.24964 C 0.38628 0.24777 0.40023 0.24631 0.40936 0.24964 C 0.41866 0.25255 0.42635 0.27358 0.4294 0.27504 C 0.43405 0.28108 0.44494 0.27504 0.45103 0.27796 L 0.46017 0.28274 L 0.47732 0.28274 " pathEditMode="relative" rAng="0" ptsTypes="FfffFFFFFff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1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unk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3309398" y="1982796"/>
            <a:ext cx="841916" cy="2411412"/>
            <a:chOff x="1365" y="3417"/>
            <a:chExt cx="720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5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387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88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389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0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1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2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3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4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5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397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399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00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01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2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3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4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5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6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7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8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410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11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9" y="3417"/>
              <a:ext cx="601" cy="2268"/>
              <a:chOff x="2835" y="2359"/>
              <a:chExt cx="1120" cy="4228"/>
            </a:xfrm>
          </p:grpSpPr>
          <p:sp>
            <p:nvSpPr>
              <p:cNvPr id="10413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4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5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6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8093118" y="4986387"/>
            <a:ext cx="993775" cy="2411412"/>
            <a:chOff x="4272" y="3417"/>
            <a:chExt cx="834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7"/>
              <a:ext cx="720" cy="2268"/>
              <a:chOff x="1365" y="3417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5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21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22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23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4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5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6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7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8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9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31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33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34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35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6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7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8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9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0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1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2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44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45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9" y="3417"/>
                <a:ext cx="601" cy="2268"/>
                <a:chOff x="2835" y="2359"/>
                <a:chExt cx="1120" cy="4228"/>
              </a:xfrm>
            </p:grpSpPr>
            <p:sp>
              <p:nvSpPr>
                <p:cNvPr id="10447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9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0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2" y="3702"/>
              <a:ext cx="465" cy="794"/>
              <a:chOff x="5523" y="2723"/>
              <a:chExt cx="980" cy="1736"/>
            </a:xfrm>
          </p:grpSpPr>
          <p:sp>
            <p:nvSpPr>
              <p:cNvPr id="10452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456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7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8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3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4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65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467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8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9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0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472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3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4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5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 noChangeAspect="1"/>
          </p:cNvGrpSpPr>
          <p:nvPr/>
        </p:nvGrpSpPr>
        <p:grpSpPr bwMode="auto">
          <a:xfrm>
            <a:off x="5726113" y="4503747"/>
            <a:ext cx="857250" cy="2879725"/>
            <a:chOff x="1479" y="6381"/>
            <a:chExt cx="720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" name="Group 1261"/>
            <p:cNvGrpSpPr>
              <a:grpSpLocks noChangeAspect="1"/>
            </p:cNvGrpSpPr>
            <p:nvPr/>
          </p:nvGrpSpPr>
          <p:grpSpPr bwMode="auto">
            <a:xfrm>
              <a:off x="1479" y="6381"/>
              <a:ext cx="720" cy="2721"/>
              <a:chOff x="1479" y="6381"/>
              <a:chExt cx="720" cy="2721"/>
            </a:xfrm>
          </p:grpSpPr>
          <p:grpSp>
            <p:nvGrpSpPr>
              <p:cNvPr id="25" name="Group 1262"/>
              <p:cNvGrpSpPr>
                <a:grpSpLocks noChangeAspect="1"/>
              </p:cNvGrpSpPr>
              <p:nvPr/>
            </p:nvGrpSpPr>
            <p:grpSpPr bwMode="auto">
              <a:xfrm>
                <a:off x="1479" y="6837"/>
                <a:ext cx="720" cy="2265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80" name="Oval 1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81" name="Oval 1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82" name="Rectangle 1266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3" name="AutoShape 126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4" name="AutoShape 1268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5" name="AutoShape 1269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6" name="AutoShape 1270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7" name="Oval 1271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8" name="Oval 12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90" name="Oval 1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92" name="Oval 1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93" name="Oval 1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94" name="Line 12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5" name="Line 127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6" name="Line 1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7" name="Arc 128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8" name="AutoShape 1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9" name="Freeform 1283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0" name="Line 12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1" name="Line 12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503" name="Oval 1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504" name="Oval 1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 noChangeAspect="1"/>
              </p:cNvGrpSpPr>
              <p:nvPr/>
            </p:nvGrpSpPr>
            <p:grpSpPr bwMode="auto">
              <a:xfrm>
                <a:off x="1593" y="6381"/>
                <a:ext cx="533" cy="657"/>
                <a:chOff x="3843" y="315"/>
                <a:chExt cx="1428" cy="1758"/>
              </a:xfrm>
            </p:grpSpPr>
            <p:sp>
              <p:nvSpPr>
                <p:cNvPr id="10506" name="Oval 1290"/>
                <p:cNvSpPr>
                  <a:spLocks noChangeAspect="1"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07" name="AutoShape 129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 noChangeAspect="1"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10509" name="Rectangle 1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10" name="Rectangle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68" name="Group 1295"/>
            <p:cNvGrpSpPr>
              <a:grpSpLocks noChangeAspect="1"/>
            </p:cNvGrpSpPr>
            <p:nvPr/>
          </p:nvGrpSpPr>
          <p:grpSpPr bwMode="auto">
            <a:xfrm rot="900000">
              <a:off x="1593" y="6837"/>
              <a:ext cx="601" cy="2268"/>
              <a:chOff x="2835" y="2359"/>
              <a:chExt cx="1120" cy="4228"/>
            </a:xfrm>
          </p:grpSpPr>
          <p:sp>
            <p:nvSpPr>
              <p:cNvPr id="10512" name="Rectangle 1296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3" name="AutoShape 1297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4" name="Rectangle 1298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5" name="AutoShape 1299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69" name="Group 1300"/>
          <p:cNvGrpSpPr>
            <a:grpSpLocks noChangeAspect="1"/>
          </p:cNvGrpSpPr>
          <p:nvPr/>
        </p:nvGrpSpPr>
        <p:grpSpPr bwMode="auto">
          <a:xfrm>
            <a:off x="5634038" y="1514483"/>
            <a:ext cx="995362" cy="2879725"/>
            <a:chOff x="4386" y="6381"/>
            <a:chExt cx="834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70" name="Group 1301"/>
            <p:cNvGrpSpPr>
              <a:grpSpLocks noChangeAspect="1"/>
            </p:cNvGrpSpPr>
            <p:nvPr/>
          </p:nvGrpSpPr>
          <p:grpSpPr bwMode="auto">
            <a:xfrm>
              <a:off x="4500" y="6837"/>
              <a:ext cx="720" cy="2265"/>
              <a:chOff x="623" y="588"/>
              <a:chExt cx="1824" cy="5736"/>
            </a:xfrm>
          </p:grpSpPr>
          <p:grpSp>
            <p:nvGrpSpPr>
              <p:cNvPr id="10371" name="Group 130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519" name="Oval 130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20" name="Oval 130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21" name="Rectangle 130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2" name="AutoShape 130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3" name="AutoShape 130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4" name="AutoShape 130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5" name="AutoShape 130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6" name="Oval 131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7" name="Oval 131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2" name="Group 131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529" name="Oval 1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3" name="Group 131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31" name="Oval 1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32" name="Oval 1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33" name="Line 13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4" name="Line 13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5" name="Line 131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6" name="Arc 132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7" name="AutoShape 132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8" name="Freeform 132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9" name="Line 13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40" name="Line 132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4" name="Group 132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42" name="Oval 1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43" name="Oval 1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75" name="Group 1328"/>
            <p:cNvGrpSpPr>
              <a:grpSpLocks noChangeAspect="1"/>
            </p:cNvGrpSpPr>
            <p:nvPr/>
          </p:nvGrpSpPr>
          <p:grpSpPr bwMode="auto">
            <a:xfrm>
              <a:off x="4386" y="7122"/>
              <a:ext cx="465" cy="794"/>
              <a:chOff x="5523" y="2723"/>
              <a:chExt cx="980" cy="1736"/>
            </a:xfrm>
          </p:grpSpPr>
          <p:sp>
            <p:nvSpPr>
              <p:cNvPr id="10545" name="AutoShape 1329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6" name="AutoShape 1330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7" name="Oval 1331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6" name="Group 1332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549" name="AutoShape 1333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0" name="AutoShape 1334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1" name="Oval 1335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7" name="Group 1336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3" name="Oval 1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4" name="Oval 1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378" name="Group 1339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6" name="Oval 1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7" name="Oval 1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58" name="AutoShape 134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79" name="Group 1343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560" name="Rectangle 1344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1" name="Rectangle 1345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2" name="Rectangle 1346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3" name="Rectangle 1347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80" name="Group 1348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565" name="Rectangle 1349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6" name="Rectangle 1350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7" name="Rectangle 1351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8" name="Rectangle 1352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1" name="Group 1353"/>
            <p:cNvGrpSpPr>
              <a:grpSpLocks noChangeAspect="1"/>
            </p:cNvGrpSpPr>
            <p:nvPr/>
          </p:nvGrpSpPr>
          <p:grpSpPr bwMode="auto">
            <a:xfrm>
              <a:off x="4614" y="6381"/>
              <a:ext cx="533" cy="657"/>
              <a:chOff x="3843" y="315"/>
              <a:chExt cx="1428" cy="1758"/>
            </a:xfrm>
          </p:grpSpPr>
          <p:sp>
            <p:nvSpPr>
              <p:cNvPr id="10570" name="Oval 1354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1" name="AutoShape 1355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82" name="Group 1356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573" name="Rectangle 1357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74" name="Rectangle 1358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3" name="Group 1359"/>
            <p:cNvGrpSpPr>
              <a:grpSpLocks noChangeAspect="1"/>
            </p:cNvGrpSpPr>
            <p:nvPr/>
          </p:nvGrpSpPr>
          <p:grpSpPr bwMode="auto">
            <a:xfrm rot="900000">
              <a:off x="4614" y="6837"/>
              <a:ext cx="601" cy="2268"/>
              <a:chOff x="2835" y="2359"/>
              <a:chExt cx="1120" cy="4228"/>
            </a:xfrm>
          </p:grpSpPr>
          <p:sp>
            <p:nvSpPr>
              <p:cNvPr id="10576" name="Rectangle 1360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7" name="AutoShape 1361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8" name="Rectangle 1362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9" name="AutoShape 1363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84" name="Group 1364"/>
          <p:cNvGrpSpPr>
            <a:grpSpLocks noChangeAspect="1"/>
          </p:cNvGrpSpPr>
          <p:nvPr/>
        </p:nvGrpSpPr>
        <p:grpSpPr bwMode="auto">
          <a:xfrm>
            <a:off x="844362" y="1982796"/>
            <a:ext cx="836801" cy="2411412"/>
            <a:chOff x="623" y="588"/>
            <a:chExt cx="1824" cy="57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85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105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584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5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6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7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8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9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90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386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10592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6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10594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95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96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7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8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9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0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1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2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3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8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10605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06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09" name="Group 1391"/>
          <p:cNvGrpSpPr>
            <a:grpSpLocks noChangeAspect="1"/>
          </p:cNvGrpSpPr>
          <p:nvPr/>
        </p:nvGrpSpPr>
        <p:grpSpPr bwMode="auto">
          <a:xfrm>
            <a:off x="3235314" y="4986387"/>
            <a:ext cx="950913" cy="2411412"/>
            <a:chOff x="3246" y="3417"/>
            <a:chExt cx="834" cy="22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1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5"/>
              <a:chOff x="623" y="588"/>
              <a:chExt cx="1824" cy="5736"/>
            </a:xfrm>
          </p:grpSpPr>
          <p:grpSp>
            <p:nvGrpSpPr>
              <p:cNvPr id="10417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10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11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12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3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4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5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6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7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8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18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20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19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22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23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24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5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6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7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8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9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0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1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20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33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34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30" name="Group 1419"/>
            <p:cNvGrpSpPr>
              <a:grpSpLocks noChangeAspect="1"/>
            </p:cNvGrpSpPr>
            <p:nvPr/>
          </p:nvGrpSpPr>
          <p:grpSpPr bwMode="auto">
            <a:xfrm>
              <a:off x="3246" y="3702"/>
              <a:ext cx="465" cy="794"/>
              <a:chOff x="5523" y="2723"/>
              <a:chExt cx="980" cy="1736"/>
            </a:xfrm>
          </p:grpSpPr>
          <p:sp>
            <p:nvSpPr>
              <p:cNvPr id="10636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7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8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32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640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1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2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43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4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5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446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7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8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49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1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65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5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656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7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8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9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59" name="Group 1444"/>
          <p:cNvGrpSpPr>
            <a:grpSpLocks noChangeAspect="1"/>
          </p:cNvGrpSpPr>
          <p:nvPr/>
        </p:nvGrpSpPr>
        <p:grpSpPr bwMode="auto">
          <a:xfrm>
            <a:off x="8194675" y="1514483"/>
            <a:ext cx="858838" cy="2879725"/>
            <a:chOff x="453" y="6381"/>
            <a:chExt cx="720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62" name="Group 1445"/>
            <p:cNvGrpSpPr>
              <a:grpSpLocks noChangeAspect="1"/>
            </p:cNvGrpSpPr>
            <p:nvPr/>
          </p:nvGrpSpPr>
          <p:grpSpPr bwMode="auto">
            <a:xfrm>
              <a:off x="453" y="6837"/>
              <a:ext cx="720" cy="2265"/>
              <a:chOff x="623" y="588"/>
              <a:chExt cx="1824" cy="5736"/>
            </a:xfrm>
          </p:grpSpPr>
          <p:grpSp>
            <p:nvGrpSpPr>
              <p:cNvPr id="10466" name="Group 1446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63" name="Oval 1447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64" name="Oval 144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65" name="Rectangle 1449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6" name="AutoShape 1450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7" name="AutoShape 1451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8" name="AutoShape 1452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9" name="AutoShape 1453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0" name="Oval 1454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1" name="Oval 1455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1" name="Group 1456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73" name="Oval 1457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6" name="Group 1458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75" name="Oval 1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76" name="Oval 1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77" name="Line 14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8" name="Line 14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9" name="Line 1463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0" name="Arc 1464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1" name="AutoShape 1465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2" name="Freeform 1466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3" name="Line 14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4" name="Line 146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7" name="Group 1469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86" name="Oval 1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87" name="Oval 1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78" name="Group 1472"/>
            <p:cNvGrpSpPr>
              <a:grpSpLocks noChangeAspect="1"/>
            </p:cNvGrpSpPr>
            <p:nvPr/>
          </p:nvGrpSpPr>
          <p:grpSpPr bwMode="auto">
            <a:xfrm>
              <a:off x="567" y="6381"/>
              <a:ext cx="533" cy="657"/>
              <a:chOff x="3843" y="315"/>
              <a:chExt cx="1428" cy="1758"/>
            </a:xfrm>
          </p:grpSpPr>
          <p:sp>
            <p:nvSpPr>
              <p:cNvPr id="10689" name="Oval 147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90" name="AutoShape 147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9" name="Group 147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692" name="Rectangle 147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93" name="Rectangle 147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89" name="Group 1478"/>
          <p:cNvGrpSpPr>
            <a:grpSpLocks noChangeAspect="1"/>
          </p:cNvGrpSpPr>
          <p:nvPr/>
        </p:nvGrpSpPr>
        <p:grpSpPr bwMode="auto">
          <a:xfrm>
            <a:off x="744493" y="4518074"/>
            <a:ext cx="995363" cy="2879725"/>
            <a:chOff x="3360" y="6381"/>
            <a:chExt cx="834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91" name="Group 1479"/>
            <p:cNvGrpSpPr>
              <a:grpSpLocks noChangeAspect="1"/>
            </p:cNvGrpSpPr>
            <p:nvPr/>
          </p:nvGrpSpPr>
          <p:grpSpPr bwMode="auto">
            <a:xfrm>
              <a:off x="3360" y="6837"/>
              <a:ext cx="834" cy="2265"/>
              <a:chOff x="3246" y="3417"/>
              <a:chExt cx="834" cy="2265"/>
            </a:xfrm>
          </p:grpSpPr>
          <p:grpSp>
            <p:nvGrpSpPr>
              <p:cNvPr id="10502" name="Group 1480"/>
              <p:cNvGrpSpPr>
                <a:grpSpLocks noChangeAspect="1"/>
              </p:cNvGrpSpPr>
              <p:nvPr/>
            </p:nvGrpSpPr>
            <p:grpSpPr bwMode="auto">
              <a:xfrm>
                <a:off x="3360" y="3417"/>
                <a:ext cx="720" cy="2265"/>
                <a:chOff x="623" y="588"/>
                <a:chExt cx="1824" cy="5736"/>
              </a:xfrm>
            </p:grpSpPr>
            <p:grpSp>
              <p:nvGrpSpPr>
                <p:cNvPr id="10505" name="Group 1481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698" name="Oval 1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99" name="Oval 1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700" name="Rectangle 1484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1" name="AutoShape 1485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2" name="AutoShape 1486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3" name="AutoShape 148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4" name="AutoShape 1488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5" name="Oval 1489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6" name="Oval 14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08" name="Group 1491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708" name="Oval 1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1" name="Group 1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10" name="Oval 1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11" name="Oval 1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12" name="Line 149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3" name="Line 149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4" name="Line 1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5" name="Arc 149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6" name="AutoShape 1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7" name="Freeform 1501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8" name="Line 150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9" name="Line 150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6" name="Group 15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21" name="Oval 1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22" name="Oval 1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0517" name="Group 1507"/>
              <p:cNvGrpSpPr>
                <a:grpSpLocks noChangeAspect="1"/>
              </p:cNvGrpSpPr>
              <p:nvPr/>
            </p:nvGrpSpPr>
            <p:grpSpPr bwMode="auto">
              <a:xfrm>
                <a:off x="3246" y="3702"/>
                <a:ext cx="465" cy="794"/>
                <a:chOff x="5523" y="2723"/>
                <a:chExt cx="980" cy="1736"/>
              </a:xfrm>
            </p:grpSpPr>
            <p:sp>
              <p:nvSpPr>
                <p:cNvPr id="10724" name="AutoShape 1508"/>
                <p:cNvSpPr>
                  <a:spLocks noChangeAspect="1"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5" name="AutoShape 1509"/>
                <p:cNvSpPr>
                  <a:spLocks noChangeAspect="1"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6" name="Oval 1510"/>
                <p:cNvSpPr>
                  <a:spLocks noChangeAspect="1"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18" name="Group 1511"/>
                <p:cNvGrpSpPr>
                  <a:grpSpLocks noChangeAspect="1"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10728" name="AutoShape 1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29" name="AutoShape 1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30" name="Oval 1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28" name="Group 1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2" name="Oval 15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3" name="Oval 1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0530" name="Group 15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5" name="Oval 15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6" name="Oval 1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37" name="AutoShape 1521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1" name="Group 1522"/>
                <p:cNvGrpSpPr>
                  <a:grpSpLocks noChangeAspect="1"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39" name="Rectangle 1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0" name="Rectangle 1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1" name="Rectangle 1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2" name="Rectangle 1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4" name="Group 1527"/>
                <p:cNvGrpSpPr>
                  <a:grpSpLocks noChangeAspect="1"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44" name="Rectangle 1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5" name="Rectangle 1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6" name="Rectangle 1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7" name="Rectangle 1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548" name="Group 1532"/>
            <p:cNvGrpSpPr>
              <a:grpSpLocks noChangeAspect="1"/>
            </p:cNvGrpSpPr>
            <p:nvPr/>
          </p:nvGrpSpPr>
          <p:grpSpPr bwMode="auto">
            <a:xfrm>
              <a:off x="3588" y="6381"/>
              <a:ext cx="533" cy="657"/>
              <a:chOff x="3843" y="315"/>
              <a:chExt cx="1428" cy="1758"/>
            </a:xfrm>
          </p:grpSpPr>
          <p:sp>
            <p:nvSpPr>
              <p:cNvPr id="10749" name="Oval 153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50" name="AutoShape 153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552" name="Group 153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752" name="Rectangle 153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53" name="Rectangle 153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3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7351760"/>
            <a:ext cx="9906000" cy="268239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10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10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10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1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0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2104986" y="1728794"/>
            <a:ext cx="842963" cy="2519362"/>
            <a:chOff x="1365" y="3417"/>
            <a:chExt cx="720" cy="2268"/>
          </a:xfrm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0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413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398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11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00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409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6" y="3416"/>
              <a:ext cx="600" cy="2268"/>
              <a:chOff x="2835" y="2359"/>
              <a:chExt cx="1120" cy="4228"/>
            </a:xfrm>
          </p:grpSpPr>
          <p:sp>
            <p:nvSpPr>
              <p:cNvPr id="381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6924702" y="4646620"/>
            <a:ext cx="879475" cy="2519363"/>
            <a:chOff x="4272" y="3417"/>
            <a:chExt cx="834" cy="2268"/>
          </a:xfrm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6"/>
              <a:ext cx="720" cy="2268"/>
              <a:chOff x="1365" y="3416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472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9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57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70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1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59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5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46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9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444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7" y="3702"/>
              <a:ext cx="466" cy="794"/>
              <a:chOff x="5523" y="2723"/>
              <a:chExt cx="980" cy="1736"/>
            </a:xfrm>
          </p:grpSpPr>
          <p:sp>
            <p:nvSpPr>
              <p:cNvPr id="418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432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4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438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7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428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424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/>
          </p:cNvGrpSpPr>
          <p:nvPr/>
        </p:nvGrpSpPr>
        <p:grpSpPr bwMode="auto">
          <a:xfrm>
            <a:off x="607953" y="4430721"/>
            <a:ext cx="800100" cy="2735262"/>
            <a:chOff x="1479" y="6381"/>
            <a:chExt cx="720" cy="2724"/>
          </a:xfrm>
        </p:grpSpPr>
        <p:grpSp>
          <p:nvGrpSpPr>
            <p:cNvPr id="24" name="Group 1261"/>
            <p:cNvGrpSpPr>
              <a:grpSpLocks/>
            </p:cNvGrpSpPr>
            <p:nvPr/>
          </p:nvGrpSpPr>
          <p:grpSpPr bwMode="auto">
            <a:xfrm>
              <a:off x="1479" y="6381"/>
              <a:ext cx="720" cy="2716"/>
              <a:chOff x="1479" y="6381"/>
              <a:chExt cx="720" cy="2716"/>
            </a:xfrm>
          </p:grpSpPr>
          <p:grpSp>
            <p:nvGrpSpPr>
              <p:cNvPr id="25" name="Group 1262"/>
              <p:cNvGrpSpPr>
                <a:grpSpLocks/>
              </p:cNvGrpSpPr>
              <p:nvPr/>
            </p:nvGrpSpPr>
            <p:grpSpPr bwMode="auto">
              <a:xfrm>
                <a:off x="1479" y="6837"/>
                <a:ext cx="720" cy="2260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512" name="Oval 126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" name="Oval 126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AutoShape 126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AutoShape 126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AutoShape 126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27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Oval 127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497" name="Oval 127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10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1" name="Oval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99" name="Line 1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1" name="Line 128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Arc 128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AutoShape 128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28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Line 1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Line 1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508" name="Oval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09" name="Oval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/>
              </p:cNvGrpSpPr>
              <p:nvPr/>
            </p:nvGrpSpPr>
            <p:grpSpPr bwMode="auto">
              <a:xfrm>
                <a:off x="1593" y="6381"/>
                <a:ext cx="533" cy="658"/>
                <a:chOff x="3843" y="315"/>
                <a:chExt cx="1428" cy="1758"/>
              </a:xfrm>
            </p:grpSpPr>
            <p:sp>
              <p:nvSpPr>
                <p:cNvPr id="483" name="Oval 129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AutoShape 129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486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36" name="Group 1295"/>
            <p:cNvGrpSpPr>
              <a:grpSpLocks/>
            </p:cNvGrpSpPr>
            <p:nvPr/>
          </p:nvGrpSpPr>
          <p:grpSpPr bwMode="auto">
            <a:xfrm rot="900000">
              <a:off x="1590" y="6836"/>
              <a:ext cx="600" cy="2268"/>
              <a:chOff x="2835" y="2359"/>
              <a:chExt cx="1120" cy="4228"/>
            </a:xfrm>
          </p:grpSpPr>
          <p:sp>
            <p:nvSpPr>
              <p:cNvPr id="477" name="Rectangle 129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AutoShape 129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Rectangle 129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AutoShape 129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45" name="Group 1300"/>
          <p:cNvGrpSpPr>
            <a:grpSpLocks/>
          </p:cNvGrpSpPr>
          <p:nvPr/>
        </p:nvGrpSpPr>
        <p:grpSpPr bwMode="auto">
          <a:xfrm>
            <a:off x="3675045" y="1512893"/>
            <a:ext cx="928687" cy="2735263"/>
            <a:chOff x="4386" y="6381"/>
            <a:chExt cx="834" cy="2724"/>
          </a:xfrm>
        </p:grpSpPr>
        <p:grpSp>
          <p:nvGrpSpPr>
            <p:cNvPr id="746" name="Group 1301"/>
            <p:cNvGrpSpPr>
              <a:grpSpLocks/>
            </p:cNvGrpSpPr>
            <p:nvPr/>
          </p:nvGrpSpPr>
          <p:grpSpPr bwMode="auto">
            <a:xfrm>
              <a:off x="4500" y="6837"/>
              <a:ext cx="720" cy="2260"/>
              <a:chOff x="623" y="588"/>
              <a:chExt cx="1824" cy="5736"/>
            </a:xfrm>
          </p:grpSpPr>
          <p:grpSp>
            <p:nvGrpSpPr>
              <p:cNvPr id="748" name="Group 1302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576" name="Oval 1303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Oval 1304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" name="Rectangle 1305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AutoShape 1306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AutoShape 1307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AutoShape 1308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AutoShape 1309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Oval 1310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Oval 1311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9" name="Group 1312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561" name="Oval 1313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62" name="Group 1314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4" name="Oval 1315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5" name="Oval 1316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6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Line 1319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Arc 1320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7" name="AutoShape 1321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1322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Line 1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70" name="Group 1325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572" name="Oval 1326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3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72" name="Group 1328"/>
            <p:cNvGrpSpPr>
              <a:grpSpLocks/>
            </p:cNvGrpSpPr>
            <p:nvPr/>
          </p:nvGrpSpPr>
          <p:grpSpPr bwMode="auto">
            <a:xfrm>
              <a:off x="4391" y="7122"/>
              <a:ext cx="466" cy="794"/>
              <a:chOff x="5523" y="2723"/>
              <a:chExt cx="980" cy="1736"/>
            </a:xfrm>
          </p:grpSpPr>
          <p:sp>
            <p:nvSpPr>
              <p:cNvPr id="528" name="AutoShape 1329"/>
              <p:cNvSpPr>
                <a:spLocks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AutoShape 1330"/>
              <p:cNvSpPr>
                <a:spLocks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Oval 1331"/>
              <p:cNvSpPr>
                <a:spLocks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81" name="Group 1332"/>
              <p:cNvGrpSpPr>
                <a:grpSpLocks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42" name="AutoShape 1333"/>
                <p:cNvSpPr>
                  <a:spLocks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AutoShape 1334"/>
                <p:cNvSpPr>
                  <a:spLocks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335"/>
                <p:cNvSpPr>
                  <a:spLocks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88" name="Group 1336"/>
                <p:cNvGrpSpPr>
                  <a:grpSpLocks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50" name="Oval 1337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Oval 1338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89" name="Group 1339"/>
                <p:cNvGrpSpPr>
                  <a:grpSpLocks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54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9" name="Oval 1341"/>
                  <p:cNvSpPr>
                    <a:spLocks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47" name="AutoShape 1342"/>
                <p:cNvSpPr>
                  <a:spLocks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0" name="Group 1343"/>
              <p:cNvGrpSpPr>
                <a:grpSpLocks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38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97" name="Group 1348"/>
              <p:cNvGrpSpPr>
                <a:grpSpLocks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34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798" name="Group 1353"/>
            <p:cNvGrpSpPr>
              <a:grpSpLocks/>
            </p:cNvGrpSpPr>
            <p:nvPr/>
          </p:nvGrpSpPr>
          <p:grpSpPr bwMode="auto">
            <a:xfrm>
              <a:off x="4614" y="6381"/>
              <a:ext cx="533" cy="658"/>
              <a:chOff x="3843" y="315"/>
              <a:chExt cx="1428" cy="1758"/>
            </a:xfrm>
          </p:grpSpPr>
          <p:sp>
            <p:nvSpPr>
              <p:cNvPr id="523" name="Oval 1354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AutoShape 1355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0" name="Group 1356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526" name="Rectangle 1357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Rectangle 1358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801" name="Group 1359"/>
            <p:cNvGrpSpPr>
              <a:grpSpLocks/>
            </p:cNvGrpSpPr>
            <p:nvPr/>
          </p:nvGrpSpPr>
          <p:grpSpPr bwMode="auto">
            <a:xfrm rot="900000">
              <a:off x="4611" y="6836"/>
              <a:ext cx="600" cy="2268"/>
              <a:chOff x="2835" y="2359"/>
              <a:chExt cx="1120" cy="4228"/>
            </a:xfrm>
          </p:grpSpPr>
          <p:sp>
            <p:nvSpPr>
              <p:cNvPr id="519" name="Rectangle 1360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AutoShape 1361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Rectangle 1362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AutoShape 1363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14" name="Group 1391"/>
          <p:cNvGrpSpPr>
            <a:grpSpLocks noChangeAspect="1"/>
          </p:cNvGrpSpPr>
          <p:nvPr/>
        </p:nvGrpSpPr>
        <p:grpSpPr bwMode="auto">
          <a:xfrm>
            <a:off x="8494761" y="1728794"/>
            <a:ext cx="892175" cy="2519362"/>
            <a:chOff x="3246" y="3417"/>
            <a:chExt cx="834" cy="2265"/>
          </a:xfrm>
        </p:grpSpPr>
        <p:grpSp>
          <p:nvGrpSpPr>
            <p:cNvPr id="82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0"/>
              <a:chOff x="623" y="588"/>
              <a:chExt cx="1824" cy="5736"/>
            </a:xfrm>
          </p:grpSpPr>
          <p:grpSp>
            <p:nvGrpSpPr>
              <p:cNvPr id="824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29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06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3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14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0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7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6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7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3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41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25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42" name="Group 1419"/>
            <p:cNvGrpSpPr>
              <a:grpSpLocks noChangeAspect="1"/>
            </p:cNvGrpSpPr>
            <p:nvPr/>
          </p:nvGrpSpPr>
          <p:grpSpPr bwMode="auto">
            <a:xfrm>
              <a:off x="3251" y="3702"/>
              <a:ext cx="466" cy="794"/>
              <a:chOff x="5523" y="2723"/>
              <a:chExt cx="980" cy="1736"/>
            </a:xfrm>
          </p:grpSpPr>
          <p:sp>
            <p:nvSpPr>
              <p:cNvPr id="581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49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595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50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3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52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601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0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53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59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866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587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8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0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67" name="Group 1444"/>
          <p:cNvGrpSpPr>
            <a:grpSpLocks/>
          </p:cNvGrpSpPr>
          <p:nvPr/>
        </p:nvGrpSpPr>
        <p:grpSpPr bwMode="auto">
          <a:xfrm>
            <a:off x="5391156" y="1512893"/>
            <a:ext cx="801687" cy="2735263"/>
            <a:chOff x="453" y="6381"/>
            <a:chExt cx="720" cy="2721"/>
          </a:xfrm>
        </p:grpSpPr>
        <p:grpSp>
          <p:nvGrpSpPr>
            <p:cNvPr id="872" name="Group 1445"/>
            <p:cNvGrpSpPr>
              <a:grpSpLocks/>
            </p:cNvGrpSpPr>
            <p:nvPr/>
          </p:nvGrpSpPr>
          <p:grpSpPr bwMode="auto">
            <a:xfrm>
              <a:off x="453" y="6837"/>
              <a:ext cx="720" cy="2260"/>
              <a:chOff x="623" y="588"/>
              <a:chExt cx="1824" cy="5736"/>
            </a:xfrm>
          </p:grpSpPr>
          <p:grpSp>
            <p:nvGrpSpPr>
              <p:cNvPr id="880" name="Group 1446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663" name="Oval 1447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448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40" name="Rectangle 1449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AutoShape 1450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AutoShape 1451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AutoShape 1452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AutoShape 1453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Oval 1454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Oval 1455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82" name="Group 1456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648" name="Oval 1457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1" name="Group 1458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61" name="Oval 1459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Oval 146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50" name="Line 1461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Line 1463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3" name="Arc 1464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466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Line 14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98" name="Group 1469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659" name="Oval 1470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471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99" name="Group 1472"/>
            <p:cNvGrpSpPr>
              <a:grpSpLocks/>
            </p:cNvGrpSpPr>
            <p:nvPr/>
          </p:nvGrpSpPr>
          <p:grpSpPr bwMode="auto">
            <a:xfrm>
              <a:off x="567" y="6381"/>
              <a:ext cx="533" cy="658"/>
              <a:chOff x="3843" y="315"/>
              <a:chExt cx="1428" cy="1758"/>
            </a:xfrm>
          </p:grpSpPr>
          <p:sp>
            <p:nvSpPr>
              <p:cNvPr id="634" name="Oval 147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AutoShape 147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0" name="Group 147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37" name="Rectangle 147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07" name="Group 1478"/>
          <p:cNvGrpSpPr>
            <a:grpSpLocks/>
          </p:cNvGrpSpPr>
          <p:nvPr/>
        </p:nvGrpSpPr>
        <p:grpSpPr bwMode="auto">
          <a:xfrm>
            <a:off x="6924702" y="1512894"/>
            <a:ext cx="931862" cy="2735262"/>
            <a:chOff x="3360" y="6381"/>
            <a:chExt cx="834" cy="2721"/>
          </a:xfrm>
        </p:grpSpPr>
        <p:grpSp>
          <p:nvGrpSpPr>
            <p:cNvPr id="908" name="Group 1479"/>
            <p:cNvGrpSpPr>
              <a:grpSpLocks/>
            </p:cNvGrpSpPr>
            <p:nvPr/>
          </p:nvGrpSpPr>
          <p:grpSpPr bwMode="auto">
            <a:xfrm>
              <a:off x="3365" y="6837"/>
              <a:ext cx="829" cy="2260"/>
              <a:chOff x="3251" y="3417"/>
              <a:chExt cx="829" cy="2260"/>
            </a:xfrm>
          </p:grpSpPr>
          <p:grpSp>
            <p:nvGrpSpPr>
              <p:cNvPr id="910" name="Group 1480"/>
              <p:cNvGrpSpPr>
                <a:grpSpLocks/>
              </p:cNvGrpSpPr>
              <p:nvPr/>
            </p:nvGrpSpPr>
            <p:grpSpPr bwMode="auto">
              <a:xfrm>
                <a:off x="3360" y="3417"/>
                <a:ext cx="720" cy="2260"/>
                <a:chOff x="623" y="588"/>
                <a:chExt cx="1824" cy="5736"/>
              </a:xfrm>
            </p:grpSpPr>
            <p:grpSp>
              <p:nvGrpSpPr>
                <p:cNvPr id="911" name="Group 1481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723" name="Oval 1482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483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00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1" name="AutoShape 1485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AutoShape 1486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AutoShape 1487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AutoShape 1488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Oval 1489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490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4" name="Group 1491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708" name="Oval 1492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5" name="Group 1493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21" name="Oval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2" name="Oval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710" name="Line 1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Line 1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Line 1498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3" name="Arc 1499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AutoShape 1500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501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Line 1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Line 1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8" name="Group 1504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719" name="Oval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31" name="Group 1507"/>
              <p:cNvGrpSpPr>
                <a:grpSpLocks/>
              </p:cNvGrpSpPr>
              <p:nvPr/>
            </p:nvGrpSpPr>
            <p:grpSpPr bwMode="auto">
              <a:xfrm>
                <a:off x="3251" y="3702"/>
                <a:ext cx="466" cy="794"/>
                <a:chOff x="5523" y="2723"/>
                <a:chExt cx="980" cy="1736"/>
              </a:xfrm>
            </p:grpSpPr>
            <p:sp>
              <p:nvSpPr>
                <p:cNvPr id="67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AutoShape 1509"/>
                <p:cNvSpPr>
                  <a:spLocks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7" name="Oval 1510"/>
                <p:cNvSpPr>
                  <a:spLocks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39" name="Group 1511"/>
                <p:cNvGrpSpPr>
                  <a:grpSpLocks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689" name="AutoShape 1512"/>
                  <p:cNvSpPr>
                    <a:spLocks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AutoShape 1513"/>
                  <p:cNvSpPr>
                    <a:spLocks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41" name="Group 1515"/>
                  <p:cNvGrpSpPr>
                    <a:grpSpLocks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7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8" name="Oval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9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695" name="Oval 1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6" name="Oval 1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94" name="AutoShape 1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7" name="Group 1522"/>
                <p:cNvGrpSpPr>
                  <a:grpSpLocks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5" name="Rectangle 1523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Rectangle 1525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8" name="Group 1527"/>
                <p:cNvGrpSpPr>
                  <a:grpSpLocks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681" name="Rectangle 1528"/>
                  <p:cNvSpPr>
                    <a:spLocks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Rectangle 1529"/>
                  <p:cNvSpPr>
                    <a:spLocks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3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Rectangle 1531"/>
                  <p:cNvSpPr>
                    <a:spLocks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66" name="Group 1532"/>
            <p:cNvGrpSpPr>
              <a:grpSpLocks/>
            </p:cNvGrpSpPr>
            <p:nvPr/>
          </p:nvGrpSpPr>
          <p:grpSpPr bwMode="auto">
            <a:xfrm>
              <a:off x="3588" y="6381"/>
              <a:ext cx="533" cy="658"/>
              <a:chOff x="3843" y="315"/>
              <a:chExt cx="1428" cy="1758"/>
            </a:xfrm>
          </p:grpSpPr>
          <p:sp>
            <p:nvSpPr>
              <p:cNvPr id="668" name="Oval 1533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AutoShape 1534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68" name="Group 1535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671" name="Rectangle 1536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Rectangle 1537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77" name="Group 1780"/>
          <p:cNvGrpSpPr>
            <a:grpSpLocks/>
          </p:cNvGrpSpPr>
          <p:nvPr/>
        </p:nvGrpSpPr>
        <p:grpSpPr bwMode="auto">
          <a:xfrm>
            <a:off x="3638532" y="4430721"/>
            <a:ext cx="928688" cy="2735262"/>
            <a:chOff x="284" y="4181"/>
            <a:chExt cx="585" cy="1723"/>
          </a:xfrm>
        </p:grpSpPr>
        <p:grpSp>
          <p:nvGrpSpPr>
            <p:cNvPr id="984" name="Group 1547"/>
            <p:cNvGrpSpPr>
              <a:grpSpLocks/>
            </p:cNvGrpSpPr>
            <p:nvPr/>
          </p:nvGrpSpPr>
          <p:grpSpPr bwMode="auto">
            <a:xfrm>
              <a:off x="364" y="4470"/>
              <a:ext cx="505" cy="1428"/>
              <a:chOff x="623" y="588"/>
              <a:chExt cx="1824" cy="5736"/>
            </a:xfrm>
          </p:grpSpPr>
          <p:grpSp>
            <p:nvGrpSpPr>
              <p:cNvPr id="985" name="Group 1548"/>
              <p:cNvGrpSpPr>
                <a:grpSpLocks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786" name="Oval 1549"/>
                <p:cNvSpPr>
                  <a:spLocks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Oval 1550"/>
                <p:cNvSpPr>
                  <a:spLocks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63" name="Rectangle 1551"/>
              <p:cNvSpPr>
                <a:spLocks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AutoShape 1552"/>
              <p:cNvSpPr>
                <a:spLocks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AutoShape 1553"/>
              <p:cNvSpPr>
                <a:spLocks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AutoShape 1554"/>
              <p:cNvSpPr>
                <a:spLocks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AutoShape 1555"/>
              <p:cNvSpPr>
                <a:spLocks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Oval 1556"/>
              <p:cNvSpPr>
                <a:spLocks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Oval 1557"/>
              <p:cNvSpPr>
                <a:spLocks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86" name="Group 1558"/>
              <p:cNvGrpSpPr>
                <a:grpSpLocks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771" name="Oval 1559"/>
                <p:cNvSpPr>
                  <a:spLocks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7" name="Group 1560"/>
                <p:cNvGrpSpPr>
                  <a:grpSpLocks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4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5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73" name="Line 1563"/>
                <p:cNvSpPr>
                  <a:spLocks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Line 1565"/>
                <p:cNvSpPr>
                  <a:spLocks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Arc 1566"/>
                <p:cNvSpPr>
                  <a:spLocks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AutoShape 1567"/>
                <p:cNvSpPr>
                  <a:spLocks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Freeform 1568"/>
                <p:cNvSpPr>
                  <a:spLocks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9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Line 15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88" name="Group 1571"/>
                <p:cNvGrpSpPr>
                  <a:grpSpLocks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782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83" name="Oval 1573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89" name="Group 1610"/>
            <p:cNvGrpSpPr>
              <a:grpSpLocks/>
            </p:cNvGrpSpPr>
            <p:nvPr/>
          </p:nvGrpSpPr>
          <p:grpSpPr bwMode="auto">
            <a:xfrm>
              <a:off x="284" y="4650"/>
              <a:ext cx="326" cy="502"/>
              <a:chOff x="284" y="4650"/>
              <a:chExt cx="326" cy="502"/>
            </a:xfrm>
          </p:grpSpPr>
          <p:sp>
            <p:nvSpPr>
              <p:cNvPr id="739" name="AutoShape 1575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AutoShape 1576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Oval 1577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AutoShape 157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AutoShape 158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Oval 158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90" name="Group 158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760" name="Oval 158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1" name="Oval 158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91" name="Group 158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758" name="Oval 158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Oval 158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7" name="AutoShape 158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2" name="Group 158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75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3" name="Group 159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75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Rectangle 159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Rectangle 159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Rectangle 159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4" name="Group 1599"/>
            <p:cNvGrpSpPr>
              <a:grpSpLocks/>
            </p:cNvGrpSpPr>
            <p:nvPr/>
          </p:nvGrpSpPr>
          <p:grpSpPr bwMode="auto">
            <a:xfrm>
              <a:off x="444" y="4181"/>
              <a:ext cx="374" cy="416"/>
              <a:chOff x="3843" y="315"/>
              <a:chExt cx="1428" cy="1758"/>
            </a:xfrm>
          </p:grpSpPr>
          <p:sp>
            <p:nvSpPr>
              <p:cNvPr id="734" name="Oval 1600"/>
              <p:cNvSpPr>
                <a:spLocks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AutoShape 1601"/>
              <p:cNvSpPr>
                <a:spLocks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55" name="Group 1602"/>
              <p:cNvGrpSpPr>
                <a:grpSpLocks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73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56" name="Group 1605"/>
            <p:cNvGrpSpPr>
              <a:grpSpLocks/>
            </p:cNvGrpSpPr>
            <p:nvPr/>
          </p:nvGrpSpPr>
          <p:grpSpPr bwMode="auto">
            <a:xfrm rot="900000">
              <a:off x="440" y="4468"/>
              <a:ext cx="420" cy="1435"/>
              <a:chOff x="2835" y="2359"/>
              <a:chExt cx="1120" cy="4228"/>
            </a:xfrm>
          </p:grpSpPr>
          <p:sp>
            <p:nvSpPr>
              <p:cNvPr id="730" name="Rectangle 1606"/>
              <p:cNvSpPr>
                <a:spLocks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AutoShape 1607"/>
              <p:cNvSpPr>
                <a:spLocks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Rectangle 1608"/>
              <p:cNvSpPr>
                <a:spLocks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AutoShape 1609"/>
              <p:cNvSpPr>
                <a:spLocks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57" name="Group 1779"/>
          <p:cNvGrpSpPr>
            <a:grpSpLocks/>
          </p:cNvGrpSpPr>
          <p:nvPr/>
        </p:nvGrpSpPr>
        <p:grpSpPr bwMode="auto">
          <a:xfrm>
            <a:off x="498414" y="1728794"/>
            <a:ext cx="887412" cy="2519362"/>
            <a:chOff x="1498" y="4258"/>
            <a:chExt cx="559" cy="1587"/>
          </a:xfrm>
        </p:grpSpPr>
        <p:grpSp>
          <p:nvGrpSpPr>
            <p:cNvPr id="358" name="Group 1611"/>
            <p:cNvGrpSpPr>
              <a:grpSpLocks noChangeAspect="1"/>
            </p:cNvGrpSpPr>
            <p:nvPr/>
          </p:nvGrpSpPr>
          <p:grpSpPr bwMode="auto">
            <a:xfrm>
              <a:off x="1534" y="4257"/>
              <a:ext cx="523" cy="1578"/>
              <a:chOff x="623" y="588"/>
              <a:chExt cx="1824" cy="5736"/>
            </a:xfrm>
          </p:grpSpPr>
          <p:grpSp>
            <p:nvGrpSpPr>
              <p:cNvPr id="359" name="Group 161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838" name="Oval 1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9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15" name="Rectangle 161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AutoShape 161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AutoShape 161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AutoShape 161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AutoShape 161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Oval 162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Oval 162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0" name="Group 162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823" name="Oval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1" name="Group 162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6" name="Oval 1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7" name="Oval 1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5" name="Line 1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6" name="Line 16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Line 162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8" name="Arc 163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" name="AutoShape 16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0" name="Freeform 163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1" name="Line 1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2" name="Line 16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2" name="Group 163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834" name="Oval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35" name="Oval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363" name="Group 1705"/>
            <p:cNvGrpSpPr>
              <a:grpSpLocks/>
            </p:cNvGrpSpPr>
            <p:nvPr/>
          </p:nvGrpSpPr>
          <p:grpSpPr bwMode="auto">
            <a:xfrm>
              <a:off x="1498" y="4519"/>
              <a:ext cx="326" cy="502"/>
              <a:chOff x="284" y="4650"/>
              <a:chExt cx="326" cy="502"/>
            </a:xfrm>
          </p:grpSpPr>
          <p:sp>
            <p:nvSpPr>
              <p:cNvPr id="791" name="AutoShape 1706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AutoShape 1707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Oval 1708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AutoShape 1709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AutoShape 1710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Oval 1711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" name="Group 1712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12" name="Oval 1713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3" name="Oval 1714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5" name="Group 1715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10" name="Oval 1716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1" name="Oval 1717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99" name="AutoShape 1718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" name="Group 1719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06" name="Rectangle 1720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7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8" name="Rectangle 1722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9" name="Rectangle 1723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7" name="Group 1724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02" name="Rectangle 1725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3" name="Rectangle 1726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4" name="Rectangle 1727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5" name="Rectangle 1728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68" name="Group 1778"/>
          <p:cNvGrpSpPr>
            <a:grpSpLocks/>
          </p:cNvGrpSpPr>
          <p:nvPr/>
        </p:nvGrpSpPr>
        <p:grpSpPr bwMode="auto">
          <a:xfrm>
            <a:off x="2090710" y="4646621"/>
            <a:ext cx="890588" cy="2519362"/>
            <a:chOff x="2650" y="4314"/>
            <a:chExt cx="561" cy="1587"/>
          </a:xfrm>
        </p:grpSpPr>
        <p:grpSp>
          <p:nvGrpSpPr>
            <p:cNvPr id="369" name="Group 1638"/>
            <p:cNvGrpSpPr>
              <a:grpSpLocks noChangeAspect="1"/>
            </p:cNvGrpSpPr>
            <p:nvPr/>
          </p:nvGrpSpPr>
          <p:grpSpPr bwMode="auto">
            <a:xfrm>
              <a:off x="2682" y="4313"/>
              <a:ext cx="532" cy="1587"/>
              <a:chOff x="1365" y="3416"/>
              <a:chExt cx="720" cy="2268"/>
            </a:xfrm>
          </p:grpSpPr>
          <p:grpSp>
            <p:nvGrpSpPr>
              <p:cNvPr id="370" name="Group 1639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0"/>
                <a:chOff x="623" y="588"/>
                <a:chExt cx="1824" cy="5736"/>
              </a:xfrm>
            </p:grpSpPr>
            <p:grpSp>
              <p:nvGrpSpPr>
                <p:cNvPr id="371" name="Group 1640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896" name="Oval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7" name="Oval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3" name="Rectangle 16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4" name="AutoShape 16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5" name="AutoShape 1645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6" name="AutoShape 164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7" name="AutoShape 1647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8" name="Oval 1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9" name="Oval 1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72" name="Group 1650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881" name="Oval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3" name="Group 16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4" name="Oval 1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5" name="Oval 1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883" name="Line 16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4" name="Line 16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5" name="Line 16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6" name="Arc 165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7" name="AutoShap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8" name="Freeform 1660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9" name="Line 16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0" name="Line 16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74" name="Group 16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892" name="Oval 16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3" name="Oval 1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75" name="Group 1666"/>
              <p:cNvGrpSpPr>
                <a:grpSpLocks noChangeAspect="1"/>
              </p:cNvGrpSpPr>
              <p:nvPr/>
            </p:nvGrpSpPr>
            <p:grpSpPr bwMode="auto">
              <a:xfrm rot="900000">
                <a:off x="1476" y="3416"/>
                <a:ext cx="600" cy="2268"/>
                <a:chOff x="2835" y="2359"/>
                <a:chExt cx="1120" cy="4228"/>
              </a:xfrm>
            </p:grpSpPr>
            <p:sp>
              <p:nvSpPr>
                <p:cNvPr id="868" name="Rectangle 16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9" name="AutoShape 16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" name="Rectangle 16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" name="AutoShape 16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76" name="Group 1729"/>
            <p:cNvGrpSpPr>
              <a:grpSpLocks/>
            </p:cNvGrpSpPr>
            <p:nvPr/>
          </p:nvGrpSpPr>
          <p:grpSpPr bwMode="auto">
            <a:xfrm>
              <a:off x="2650" y="4581"/>
              <a:ext cx="326" cy="502"/>
              <a:chOff x="284" y="4650"/>
              <a:chExt cx="326" cy="502"/>
            </a:xfrm>
          </p:grpSpPr>
          <p:sp>
            <p:nvSpPr>
              <p:cNvPr id="843" name="AutoShape 1730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AutoShape 1731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Oval 1732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AutoShape 1733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AutoShape 1734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Oval 1735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" name="Group 1736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864" name="Oval 1737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5" name="Oval 1738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8" name="Group 1739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862" name="Oval 1740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3" name="Oval 1741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51" name="AutoShape 1742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" name="Group 1743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85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80" name="Group 1748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854" name="Rectangle 1749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5" name="Rectangle 1750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6" name="Rectangle 1751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7" name="Rectangle 1752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16" name="Group 1777"/>
          <p:cNvGrpSpPr>
            <a:grpSpLocks/>
          </p:cNvGrpSpPr>
          <p:nvPr/>
        </p:nvGrpSpPr>
        <p:grpSpPr bwMode="auto">
          <a:xfrm>
            <a:off x="8531274" y="4430721"/>
            <a:ext cx="882650" cy="2735262"/>
            <a:chOff x="3888" y="4161"/>
            <a:chExt cx="556" cy="1723"/>
          </a:xfrm>
        </p:grpSpPr>
        <p:grpSp>
          <p:nvGrpSpPr>
            <p:cNvPr id="9217" name="Group 1671"/>
            <p:cNvGrpSpPr>
              <a:grpSpLocks/>
            </p:cNvGrpSpPr>
            <p:nvPr/>
          </p:nvGrpSpPr>
          <p:grpSpPr bwMode="auto">
            <a:xfrm>
              <a:off x="3939" y="4161"/>
              <a:ext cx="505" cy="1720"/>
              <a:chOff x="453" y="6381"/>
              <a:chExt cx="720" cy="2716"/>
            </a:xfrm>
          </p:grpSpPr>
          <p:grpSp>
            <p:nvGrpSpPr>
              <p:cNvPr id="9220" name="Group 1672"/>
              <p:cNvGrpSpPr>
                <a:grpSpLocks/>
              </p:cNvGrpSpPr>
              <p:nvPr/>
            </p:nvGrpSpPr>
            <p:grpSpPr bwMode="auto">
              <a:xfrm>
                <a:off x="453" y="6837"/>
                <a:ext cx="720" cy="2260"/>
                <a:chOff x="623" y="588"/>
                <a:chExt cx="1824" cy="5736"/>
              </a:xfrm>
            </p:grpSpPr>
            <p:grpSp>
              <p:nvGrpSpPr>
                <p:cNvPr id="9221" name="Group 1673"/>
                <p:cNvGrpSpPr>
                  <a:grpSpLocks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955" name="Oval 1674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6" name="Oval 1675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3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3" name="AutoShape 1677"/>
                <p:cNvSpPr>
                  <a:spLocks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4" name="AutoShape 1678"/>
                <p:cNvSpPr>
                  <a:spLocks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5" name="AutoShape 1679"/>
                <p:cNvSpPr>
                  <a:spLocks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6" name="AutoShape 1680"/>
                <p:cNvSpPr>
                  <a:spLocks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7" name="Oval 1681"/>
                <p:cNvSpPr>
                  <a:spLocks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8" name="Oval 1682"/>
                <p:cNvSpPr>
                  <a:spLocks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2" name="Group 1683"/>
                <p:cNvGrpSpPr>
                  <a:grpSpLocks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940" name="Oval 1684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3" name="Group 1685"/>
                  <p:cNvGrpSpPr>
                    <a:grpSpLocks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3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4" name="Oval 1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42" name="Line 16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3" name="Line 1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4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5" name="Arc 1691"/>
                  <p:cNvSpPr>
                    <a:spLocks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6" name="AutoShap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7" name="Freeform 1693"/>
                  <p:cNvSpPr>
                    <a:spLocks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8" name="Line 1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49" name="Line 16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24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951" name="Oval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52" name="Oval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9225" name="Group 1699"/>
              <p:cNvGrpSpPr>
                <a:grpSpLocks/>
              </p:cNvGrpSpPr>
              <p:nvPr/>
            </p:nvGrpSpPr>
            <p:grpSpPr bwMode="auto">
              <a:xfrm>
                <a:off x="567" y="6381"/>
                <a:ext cx="533" cy="658"/>
                <a:chOff x="3843" y="315"/>
                <a:chExt cx="1428" cy="1758"/>
              </a:xfrm>
            </p:grpSpPr>
            <p:sp>
              <p:nvSpPr>
                <p:cNvPr id="926" name="Oval 1700"/>
                <p:cNvSpPr>
                  <a:spLocks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7" name="AutoShape 1701"/>
                <p:cNvSpPr>
                  <a:spLocks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26" name="Group 1702"/>
                <p:cNvGrpSpPr>
                  <a:grpSpLocks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929" name="Rectangle 1703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30" name="Rectangle 170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227" name="Group 1753"/>
            <p:cNvGrpSpPr>
              <a:grpSpLocks/>
            </p:cNvGrpSpPr>
            <p:nvPr/>
          </p:nvGrpSpPr>
          <p:grpSpPr bwMode="auto">
            <a:xfrm>
              <a:off x="3888" y="4634"/>
              <a:ext cx="326" cy="502"/>
              <a:chOff x="284" y="4650"/>
              <a:chExt cx="326" cy="502"/>
            </a:xfrm>
          </p:grpSpPr>
          <p:sp>
            <p:nvSpPr>
              <p:cNvPr id="901" name="AutoShape 1754"/>
              <p:cNvSpPr>
                <a:spLocks noChangeArrowheads="1"/>
              </p:cNvSpPr>
              <p:nvPr/>
            </p:nvSpPr>
            <p:spPr bwMode="auto">
              <a:xfrm>
                <a:off x="284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AutoShape 1755"/>
              <p:cNvSpPr>
                <a:spLocks noChangeArrowheads="1"/>
              </p:cNvSpPr>
              <p:nvPr/>
            </p:nvSpPr>
            <p:spPr bwMode="auto">
              <a:xfrm>
                <a:off x="461" y="4812"/>
                <a:ext cx="149" cy="332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Oval 1756"/>
              <p:cNvSpPr>
                <a:spLocks noChangeArrowheads="1"/>
              </p:cNvSpPr>
              <p:nvPr/>
            </p:nvSpPr>
            <p:spPr bwMode="auto">
              <a:xfrm>
                <a:off x="331" y="4771"/>
                <a:ext cx="232" cy="38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AutoShape 1757"/>
              <p:cNvSpPr>
                <a:spLocks noChangeArrowheads="1"/>
              </p:cNvSpPr>
              <p:nvPr/>
            </p:nvSpPr>
            <p:spPr bwMode="auto">
              <a:xfrm>
                <a:off x="358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AutoShape 1758"/>
              <p:cNvSpPr>
                <a:spLocks noChangeArrowheads="1"/>
              </p:cNvSpPr>
              <p:nvPr/>
            </p:nvSpPr>
            <p:spPr bwMode="auto">
              <a:xfrm>
                <a:off x="461" y="4650"/>
                <a:ext cx="66" cy="66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Oval 1759"/>
              <p:cNvSpPr>
                <a:spLocks noChangeArrowheads="1"/>
              </p:cNvSpPr>
              <p:nvPr/>
            </p:nvSpPr>
            <p:spPr bwMode="auto">
              <a:xfrm>
                <a:off x="349" y="4674"/>
                <a:ext cx="189" cy="1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28" name="Group 1760"/>
              <p:cNvGrpSpPr>
                <a:grpSpLocks/>
              </p:cNvGrpSpPr>
              <p:nvPr/>
            </p:nvGrpSpPr>
            <p:grpSpPr bwMode="auto">
              <a:xfrm>
                <a:off x="377" y="4707"/>
                <a:ext cx="56" cy="48"/>
                <a:chOff x="7959" y="3731"/>
                <a:chExt cx="168" cy="168"/>
              </a:xfrm>
            </p:grpSpPr>
            <p:sp>
              <p:nvSpPr>
                <p:cNvPr id="922" name="Oval 1761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" name="Oval 1762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29" name="Group 1763"/>
              <p:cNvGrpSpPr>
                <a:grpSpLocks/>
              </p:cNvGrpSpPr>
              <p:nvPr/>
            </p:nvGrpSpPr>
            <p:grpSpPr bwMode="auto">
              <a:xfrm>
                <a:off x="452" y="4707"/>
                <a:ext cx="56" cy="48"/>
                <a:chOff x="7959" y="3731"/>
                <a:chExt cx="168" cy="168"/>
              </a:xfrm>
            </p:grpSpPr>
            <p:sp>
              <p:nvSpPr>
                <p:cNvPr id="920" name="Oval 1764"/>
                <p:cNvSpPr>
                  <a:spLocks noChangeArrowheads="1"/>
                </p:cNvSpPr>
                <p:nvPr/>
              </p:nvSpPr>
              <p:spPr bwMode="auto">
                <a:xfrm>
                  <a:off x="7959" y="3731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" name="Oval 1765"/>
                <p:cNvSpPr>
                  <a:spLocks noChangeArrowheads="1"/>
                </p:cNvSpPr>
                <p:nvPr/>
              </p:nvSpPr>
              <p:spPr bwMode="auto">
                <a:xfrm>
                  <a:off x="7987" y="3759"/>
                  <a:ext cx="113" cy="11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9" name="AutoShape 1766"/>
              <p:cNvSpPr>
                <a:spLocks noChangeArrowheads="1"/>
              </p:cNvSpPr>
              <p:nvPr/>
            </p:nvSpPr>
            <p:spPr bwMode="auto">
              <a:xfrm flipV="1">
                <a:off x="414" y="4763"/>
                <a:ext cx="56" cy="41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0" name="Group 1767"/>
              <p:cNvGrpSpPr>
                <a:grpSpLocks/>
              </p:cNvGrpSpPr>
              <p:nvPr/>
            </p:nvGrpSpPr>
            <p:grpSpPr bwMode="auto">
              <a:xfrm>
                <a:off x="344" y="5136"/>
                <a:ext cx="36" cy="16"/>
                <a:chOff x="5859" y="4403"/>
                <a:chExt cx="112" cy="56"/>
              </a:xfrm>
            </p:grpSpPr>
            <p:sp>
              <p:nvSpPr>
                <p:cNvPr id="916" name="Rectangle 1768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" name="Rectangle 1770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" name="Rectangle 1771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31" name="Group 1772"/>
              <p:cNvGrpSpPr>
                <a:grpSpLocks/>
              </p:cNvGrpSpPr>
              <p:nvPr/>
            </p:nvGrpSpPr>
            <p:grpSpPr bwMode="auto">
              <a:xfrm>
                <a:off x="409" y="5136"/>
                <a:ext cx="36" cy="16"/>
                <a:chOff x="5859" y="4403"/>
                <a:chExt cx="112" cy="56"/>
              </a:xfrm>
            </p:grpSpPr>
            <p:sp>
              <p:nvSpPr>
                <p:cNvPr id="912" name="Rectangle 1773"/>
                <p:cNvSpPr>
                  <a:spLocks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4" name="Rectangle 1775"/>
                <p:cNvSpPr>
                  <a:spLocks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5" name="Rectangle 1776"/>
                <p:cNvSpPr>
                  <a:spLocks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9232" name="Group 1364"/>
          <p:cNvGrpSpPr>
            <a:grpSpLocks noChangeAspect="1"/>
          </p:cNvGrpSpPr>
          <p:nvPr/>
        </p:nvGrpSpPr>
        <p:grpSpPr bwMode="auto">
          <a:xfrm>
            <a:off x="5427669" y="4646620"/>
            <a:ext cx="830263" cy="2519363"/>
            <a:chOff x="623" y="588"/>
            <a:chExt cx="1824" cy="5736"/>
          </a:xfrm>
        </p:grpSpPr>
        <p:grpSp>
          <p:nvGrpSpPr>
            <p:cNvPr id="9233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9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59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34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967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5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980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1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69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36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978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9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3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7351760"/>
            <a:ext cx="9906000" cy="268239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H3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3309398" y="1982796"/>
            <a:ext cx="841916" cy="2411412"/>
            <a:chOff x="1365" y="3417"/>
            <a:chExt cx="720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5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387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88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389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0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1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2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3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4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5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397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399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00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01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2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3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4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5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6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7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8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410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11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9" y="3417"/>
              <a:ext cx="601" cy="2268"/>
              <a:chOff x="2835" y="2359"/>
              <a:chExt cx="1120" cy="4228"/>
            </a:xfrm>
          </p:grpSpPr>
          <p:sp>
            <p:nvSpPr>
              <p:cNvPr id="10413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4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5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6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8093118" y="4986387"/>
            <a:ext cx="993775" cy="2411412"/>
            <a:chOff x="4272" y="3417"/>
            <a:chExt cx="834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7"/>
              <a:ext cx="720" cy="2268"/>
              <a:chOff x="1365" y="3417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5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21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22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23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4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5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6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7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8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9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31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33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34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35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6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7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8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9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0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1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2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44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45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9" y="3417"/>
                <a:ext cx="601" cy="2268"/>
                <a:chOff x="2835" y="2359"/>
                <a:chExt cx="1120" cy="4228"/>
              </a:xfrm>
            </p:grpSpPr>
            <p:sp>
              <p:nvSpPr>
                <p:cNvPr id="10447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9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0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2" y="3702"/>
              <a:ext cx="465" cy="794"/>
              <a:chOff x="5523" y="2723"/>
              <a:chExt cx="980" cy="1736"/>
            </a:xfrm>
          </p:grpSpPr>
          <p:sp>
            <p:nvSpPr>
              <p:cNvPr id="10452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456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7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8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3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4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65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467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8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9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0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472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3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4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5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 noChangeAspect="1"/>
          </p:cNvGrpSpPr>
          <p:nvPr/>
        </p:nvGrpSpPr>
        <p:grpSpPr bwMode="auto">
          <a:xfrm>
            <a:off x="5726113" y="4503747"/>
            <a:ext cx="857250" cy="2879725"/>
            <a:chOff x="1479" y="6381"/>
            <a:chExt cx="720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" name="Group 1261"/>
            <p:cNvGrpSpPr>
              <a:grpSpLocks noChangeAspect="1"/>
            </p:cNvGrpSpPr>
            <p:nvPr/>
          </p:nvGrpSpPr>
          <p:grpSpPr bwMode="auto">
            <a:xfrm>
              <a:off x="1479" y="6381"/>
              <a:ext cx="720" cy="2721"/>
              <a:chOff x="1479" y="6381"/>
              <a:chExt cx="720" cy="2721"/>
            </a:xfrm>
          </p:grpSpPr>
          <p:grpSp>
            <p:nvGrpSpPr>
              <p:cNvPr id="25" name="Group 1262"/>
              <p:cNvGrpSpPr>
                <a:grpSpLocks noChangeAspect="1"/>
              </p:cNvGrpSpPr>
              <p:nvPr/>
            </p:nvGrpSpPr>
            <p:grpSpPr bwMode="auto">
              <a:xfrm>
                <a:off x="1479" y="6837"/>
                <a:ext cx="720" cy="2265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80" name="Oval 1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81" name="Oval 1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82" name="Rectangle 1266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3" name="AutoShape 126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4" name="AutoShape 1268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5" name="AutoShape 1269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6" name="AutoShape 1270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7" name="Oval 1271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8" name="Oval 12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90" name="Oval 1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92" name="Oval 1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93" name="Oval 1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94" name="Line 12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5" name="Line 127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6" name="Line 1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7" name="Arc 128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8" name="AutoShape 1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9" name="Freeform 1283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0" name="Line 12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1" name="Line 12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503" name="Oval 1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504" name="Oval 1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 noChangeAspect="1"/>
              </p:cNvGrpSpPr>
              <p:nvPr/>
            </p:nvGrpSpPr>
            <p:grpSpPr bwMode="auto">
              <a:xfrm>
                <a:off x="1593" y="6381"/>
                <a:ext cx="533" cy="657"/>
                <a:chOff x="3843" y="315"/>
                <a:chExt cx="1428" cy="1758"/>
              </a:xfrm>
            </p:grpSpPr>
            <p:sp>
              <p:nvSpPr>
                <p:cNvPr id="10506" name="Oval 1290"/>
                <p:cNvSpPr>
                  <a:spLocks noChangeAspect="1"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07" name="AutoShape 129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 noChangeAspect="1"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10509" name="Rectangle 1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10" name="Rectangle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68" name="Group 1295"/>
            <p:cNvGrpSpPr>
              <a:grpSpLocks noChangeAspect="1"/>
            </p:cNvGrpSpPr>
            <p:nvPr/>
          </p:nvGrpSpPr>
          <p:grpSpPr bwMode="auto">
            <a:xfrm rot="900000">
              <a:off x="1593" y="6837"/>
              <a:ext cx="601" cy="2268"/>
              <a:chOff x="2835" y="2359"/>
              <a:chExt cx="1120" cy="4228"/>
            </a:xfrm>
          </p:grpSpPr>
          <p:sp>
            <p:nvSpPr>
              <p:cNvPr id="10512" name="Rectangle 1296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3" name="AutoShape 1297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4" name="Rectangle 1298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5" name="AutoShape 1299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69" name="Group 1300"/>
          <p:cNvGrpSpPr>
            <a:grpSpLocks noChangeAspect="1"/>
          </p:cNvGrpSpPr>
          <p:nvPr/>
        </p:nvGrpSpPr>
        <p:grpSpPr bwMode="auto">
          <a:xfrm>
            <a:off x="5634038" y="1514483"/>
            <a:ext cx="995362" cy="2879725"/>
            <a:chOff x="4386" y="6381"/>
            <a:chExt cx="834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70" name="Group 1301"/>
            <p:cNvGrpSpPr>
              <a:grpSpLocks noChangeAspect="1"/>
            </p:cNvGrpSpPr>
            <p:nvPr/>
          </p:nvGrpSpPr>
          <p:grpSpPr bwMode="auto">
            <a:xfrm>
              <a:off x="4500" y="6837"/>
              <a:ext cx="720" cy="2265"/>
              <a:chOff x="623" y="588"/>
              <a:chExt cx="1824" cy="5736"/>
            </a:xfrm>
          </p:grpSpPr>
          <p:grpSp>
            <p:nvGrpSpPr>
              <p:cNvPr id="10371" name="Group 130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519" name="Oval 130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20" name="Oval 130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21" name="Rectangle 130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2" name="AutoShape 130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3" name="AutoShape 130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4" name="AutoShape 130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5" name="AutoShape 130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6" name="Oval 131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7" name="Oval 131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2" name="Group 131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529" name="Oval 1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3" name="Group 131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31" name="Oval 1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32" name="Oval 1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33" name="Line 13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4" name="Line 13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5" name="Line 131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6" name="Arc 132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7" name="AutoShape 132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8" name="Freeform 132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9" name="Line 13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40" name="Line 132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4" name="Group 132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42" name="Oval 1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43" name="Oval 1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75" name="Group 1328"/>
            <p:cNvGrpSpPr>
              <a:grpSpLocks noChangeAspect="1"/>
            </p:cNvGrpSpPr>
            <p:nvPr/>
          </p:nvGrpSpPr>
          <p:grpSpPr bwMode="auto">
            <a:xfrm>
              <a:off x="4386" y="7122"/>
              <a:ext cx="465" cy="794"/>
              <a:chOff x="5523" y="2723"/>
              <a:chExt cx="980" cy="1736"/>
            </a:xfrm>
          </p:grpSpPr>
          <p:sp>
            <p:nvSpPr>
              <p:cNvPr id="10545" name="AutoShape 1329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6" name="AutoShape 1330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7" name="Oval 1331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6" name="Group 1332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549" name="AutoShape 1333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0" name="AutoShape 1334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1" name="Oval 1335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7" name="Group 1336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3" name="Oval 1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4" name="Oval 1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378" name="Group 1339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6" name="Oval 1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7" name="Oval 1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58" name="AutoShape 134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79" name="Group 1343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560" name="Rectangle 1344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1" name="Rectangle 1345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2" name="Rectangle 1346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3" name="Rectangle 1347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80" name="Group 1348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565" name="Rectangle 1349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6" name="Rectangle 1350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7" name="Rectangle 1351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8" name="Rectangle 1352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1" name="Group 1353"/>
            <p:cNvGrpSpPr>
              <a:grpSpLocks noChangeAspect="1"/>
            </p:cNvGrpSpPr>
            <p:nvPr/>
          </p:nvGrpSpPr>
          <p:grpSpPr bwMode="auto">
            <a:xfrm>
              <a:off x="4614" y="6381"/>
              <a:ext cx="533" cy="657"/>
              <a:chOff x="3843" y="315"/>
              <a:chExt cx="1428" cy="1758"/>
            </a:xfrm>
          </p:grpSpPr>
          <p:sp>
            <p:nvSpPr>
              <p:cNvPr id="10570" name="Oval 1354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1" name="AutoShape 1355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82" name="Group 1356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573" name="Rectangle 1357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74" name="Rectangle 1358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3" name="Group 1359"/>
            <p:cNvGrpSpPr>
              <a:grpSpLocks noChangeAspect="1"/>
            </p:cNvGrpSpPr>
            <p:nvPr/>
          </p:nvGrpSpPr>
          <p:grpSpPr bwMode="auto">
            <a:xfrm rot="900000">
              <a:off x="4614" y="6837"/>
              <a:ext cx="601" cy="2268"/>
              <a:chOff x="2835" y="2359"/>
              <a:chExt cx="1120" cy="4228"/>
            </a:xfrm>
          </p:grpSpPr>
          <p:sp>
            <p:nvSpPr>
              <p:cNvPr id="10576" name="Rectangle 1360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7" name="AutoShape 1361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8" name="Rectangle 1362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9" name="AutoShape 1363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84" name="Group 1364"/>
          <p:cNvGrpSpPr>
            <a:grpSpLocks noChangeAspect="1"/>
          </p:cNvGrpSpPr>
          <p:nvPr/>
        </p:nvGrpSpPr>
        <p:grpSpPr bwMode="auto">
          <a:xfrm>
            <a:off x="844362" y="1982796"/>
            <a:ext cx="836801" cy="2411412"/>
            <a:chOff x="623" y="588"/>
            <a:chExt cx="1824" cy="57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85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105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584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5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6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7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8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9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90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386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10592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6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10594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95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96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7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8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9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0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1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2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3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8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10605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06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09" name="Group 1391"/>
          <p:cNvGrpSpPr>
            <a:grpSpLocks noChangeAspect="1"/>
          </p:cNvGrpSpPr>
          <p:nvPr/>
        </p:nvGrpSpPr>
        <p:grpSpPr bwMode="auto">
          <a:xfrm>
            <a:off x="3235314" y="4986387"/>
            <a:ext cx="950913" cy="2411412"/>
            <a:chOff x="3246" y="3417"/>
            <a:chExt cx="834" cy="22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1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5"/>
              <a:chOff x="623" y="588"/>
              <a:chExt cx="1824" cy="5736"/>
            </a:xfrm>
          </p:grpSpPr>
          <p:grpSp>
            <p:nvGrpSpPr>
              <p:cNvPr id="10417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10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11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12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3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4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5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6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7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8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18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20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19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22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23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24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5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6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7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8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9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0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1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20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33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34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30" name="Group 1419"/>
            <p:cNvGrpSpPr>
              <a:grpSpLocks noChangeAspect="1"/>
            </p:cNvGrpSpPr>
            <p:nvPr/>
          </p:nvGrpSpPr>
          <p:grpSpPr bwMode="auto">
            <a:xfrm>
              <a:off x="3246" y="3702"/>
              <a:ext cx="465" cy="794"/>
              <a:chOff x="5523" y="2723"/>
              <a:chExt cx="980" cy="1736"/>
            </a:xfrm>
          </p:grpSpPr>
          <p:sp>
            <p:nvSpPr>
              <p:cNvPr id="10636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7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8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32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640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1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2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43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4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5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446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7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8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49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1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65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5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656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7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8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9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59" name="Group 1444"/>
          <p:cNvGrpSpPr>
            <a:grpSpLocks noChangeAspect="1"/>
          </p:cNvGrpSpPr>
          <p:nvPr/>
        </p:nvGrpSpPr>
        <p:grpSpPr bwMode="auto">
          <a:xfrm>
            <a:off x="8194675" y="1514483"/>
            <a:ext cx="858838" cy="2879725"/>
            <a:chOff x="453" y="6381"/>
            <a:chExt cx="720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62" name="Group 1445"/>
            <p:cNvGrpSpPr>
              <a:grpSpLocks noChangeAspect="1"/>
            </p:cNvGrpSpPr>
            <p:nvPr/>
          </p:nvGrpSpPr>
          <p:grpSpPr bwMode="auto">
            <a:xfrm>
              <a:off x="453" y="6837"/>
              <a:ext cx="720" cy="2265"/>
              <a:chOff x="623" y="588"/>
              <a:chExt cx="1824" cy="5736"/>
            </a:xfrm>
          </p:grpSpPr>
          <p:grpSp>
            <p:nvGrpSpPr>
              <p:cNvPr id="10466" name="Group 1446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63" name="Oval 1447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64" name="Oval 144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65" name="Rectangle 1449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6" name="AutoShape 1450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7" name="AutoShape 1451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8" name="AutoShape 1452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9" name="AutoShape 1453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0" name="Oval 1454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1" name="Oval 1455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1" name="Group 1456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73" name="Oval 1457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6" name="Group 1458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75" name="Oval 1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76" name="Oval 1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77" name="Line 14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8" name="Line 14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9" name="Line 1463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0" name="Arc 1464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1" name="AutoShape 1465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2" name="Freeform 1466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3" name="Line 14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4" name="Line 146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7" name="Group 1469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86" name="Oval 1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87" name="Oval 1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78" name="Group 1472"/>
            <p:cNvGrpSpPr>
              <a:grpSpLocks noChangeAspect="1"/>
            </p:cNvGrpSpPr>
            <p:nvPr/>
          </p:nvGrpSpPr>
          <p:grpSpPr bwMode="auto">
            <a:xfrm>
              <a:off x="567" y="6381"/>
              <a:ext cx="533" cy="657"/>
              <a:chOff x="3843" y="315"/>
              <a:chExt cx="1428" cy="1758"/>
            </a:xfrm>
          </p:grpSpPr>
          <p:sp>
            <p:nvSpPr>
              <p:cNvPr id="10689" name="Oval 147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90" name="AutoShape 147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9" name="Group 147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692" name="Rectangle 147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93" name="Rectangle 147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89" name="Group 1478"/>
          <p:cNvGrpSpPr>
            <a:grpSpLocks noChangeAspect="1"/>
          </p:cNvGrpSpPr>
          <p:nvPr/>
        </p:nvGrpSpPr>
        <p:grpSpPr bwMode="auto">
          <a:xfrm>
            <a:off x="744493" y="4518074"/>
            <a:ext cx="995363" cy="2879725"/>
            <a:chOff x="3360" y="6381"/>
            <a:chExt cx="834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91" name="Group 1479"/>
            <p:cNvGrpSpPr>
              <a:grpSpLocks noChangeAspect="1"/>
            </p:cNvGrpSpPr>
            <p:nvPr/>
          </p:nvGrpSpPr>
          <p:grpSpPr bwMode="auto">
            <a:xfrm>
              <a:off x="3360" y="6837"/>
              <a:ext cx="834" cy="2265"/>
              <a:chOff x="3246" y="3417"/>
              <a:chExt cx="834" cy="2265"/>
            </a:xfrm>
          </p:grpSpPr>
          <p:grpSp>
            <p:nvGrpSpPr>
              <p:cNvPr id="10502" name="Group 1480"/>
              <p:cNvGrpSpPr>
                <a:grpSpLocks noChangeAspect="1"/>
              </p:cNvGrpSpPr>
              <p:nvPr/>
            </p:nvGrpSpPr>
            <p:grpSpPr bwMode="auto">
              <a:xfrm>
                <a:off x="3360" y="3417"/>
                <a:ext cx="720" cy="2265"/>
                <a:chOff x="623" y="588"/>
                <a:chExt cx="1824" cy="5736"/>
              </a:xfrm>
            </p:grpSpPr>
            <p:grpSp>
              <p:nvGrpSpPr>
                <p:cNvPr id="10505" name="Group 1481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698" name="Oval 1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99" name="Oval 1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700" name="Rectangle 1484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1" name="AutoShape 1485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2" name="AutoShape 1486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3" name="AutoShape 148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4" name="AutoShape 1488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5" name="Oval 1489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6" name="Oval 14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08" name="Group 1491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708" name="Oval 1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1" name="Group 1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10" name="Oval 1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11" name="Oval 1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12" name="Line 149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3" name="Line 149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4" name="Line 1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5" name="Arc 149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6" name="AutoShape 1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7" name="Freeform 1501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8" name="Line 150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9" name="Line 150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6" name="Group 15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21" name="Oval 1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22" name="Oval 1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0517" name="Group 1507"/>
              <p:cNvGrpSpPr>
                <a:grpSpLocks noChangeAspect="1"/>
              </p:cNvGrpSpPr>
              <p:nvPr/>
            </p:nvGrpSpPr>
            <p:grpSpPr bwMode="auto">
              <a:xfrm>
                <a:off x="3246" y="3702"/>
                <a:ext cx="465" cy="794"/>
                <a:chOff x="5523" y="2723"/>
                <a:chExt cx="980" cy="1736"/>
              </a:xfrm>
            </p:grpSpPr>
            <p:sp>
              <p:nvSpPr>
                <p:cNvPr id="10724" name="AutoShape 1508"/>
                <p:cNvSpPr>
                  <a:spLocks noChangeAspect="1"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5" name="AutoShape 1509"/>
                <p:cNvSpPr>
                  <a:spLocks noChangeAspect="1"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6" name="Oval 1510"/>
                <p:cNvSpPr>
                  <a:spLocks noChangeAspect="1"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18" name="Group 1511"/>
                <p:cNvGrpSpPr>
                  <a:grpSpLocks noChangeAspect="1"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10728" name="AutoShape 1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29" name="AutoShape 1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30" name="Oval 1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28" name="Group 1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2" name="Oval 15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3" name="Oval 1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0530" name="Group 15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5" name="Oval 15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6" name="Oval 1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37" name="AutoShape 1521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1" name="Group 1522"/>
                <p:cNvGrpSpPr>
                  <a:grpSpLocks noChangeAspect="1"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39" name="Rectangle 1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0" name="Rectangle 1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1" name="Rectangle 1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2" name="Rectangle 1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4" name="Group 1527"/>
                <p:cNvGrpSpPr>
                  <a:grpSpLocks noChangeAspect="1"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44" name="Rectangle 1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5" name="Rectangle 1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6" name="Rectangle 1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7" name="Rectangle 1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548" name="Group 1532"/>
            <p:cNvGrpSpPr>
              <a:grpSpLocks noChangeAspect="1"/>
            </p:cNvGrpSpPr>
            <p:nvPr/>
          </p:nvGrpSpPr>
          <p:grpSpPr bwMode="auto">
            <a:xfrm>
              <a:off x="3588" y="6381"/>
              <a:ext cx="533" cy="657"/>
              <a:chOff x="3843" y="315"/>
              <a:chExt cx="1428" cy="1758"/>
            </a:xfrm>
          </p:grpSpPr>
          <p:sp>
            <p:nvSpPr>
              <p:cNvPr id="10749" name="Oval 153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50" name="AutoShape 153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552" name="Group 153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752" name="Rectangle 153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53" name="Rectangle 153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un chapeau,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une chouette et un balai.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571E-6 3.33333E-6 L -4.69571E-6 0.05646 C -4.69571E-6 0.08187 -0.03315 0.11333 -0.06005 0.11333 L -0.11979 0.11333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10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10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H8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3309398" y="1982796"/>
            <a:ext cx="841916" cy="2411412"/>
            <a:chOff x="1365" y="3417"/>
            <a:chExt cx="720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5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387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88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389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0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1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2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3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4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5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397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399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00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01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2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3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4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5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6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7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8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410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11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9" y="3417"/>
              <a:ext cx="601" cy="2268"/>
              <a:chOff x="2835" y="2359"/>
              <a:chExt cx="1120" cy="4228"/>
            </a:xfrm>
          </p:grpSpPr>
          <p:sp>
            <p:nvSpPr>
              <p:cNvPr id="10413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4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5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6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8093118" y="4986387"/>
            <a:ext cx="993775" cy="2411412"/>
            <a:chOff x="4272" y="3417"/>
            <a:chExt cx="834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7"/>
              <a:ext cx="720" cy="2268"/>
              <a:chOff x="1365" y="3417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5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21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22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23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4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5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6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7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8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9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31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33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34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35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6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7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8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9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0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1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2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44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45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9" y="3417"/>
                <a:ext cx="601" cy="2268"/>
                <a:chOff x="2835" y="2359"/>
                <a:chExt cx="1120" cy="4228"/>
              </a:xfrm>
            </p:grpSpPr>
            <p:sp>
              <p:nvSpPr>
                <p:cNvPr id="10447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9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0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2" y="3702"/>
              <a:ext cx="465" cy="794"/>
              <a:chOff x="5523" y="2723"/>
              <a:chExt cx="980" cy="1736"/>
            </a:xfrm>
          </p:grpSpPr>
          <p:sp>
            <p:nvSpPr>
              <p:cNvPr id="10452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456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7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8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3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4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65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467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8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9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0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472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3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4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5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 noChangeAspect="1"/>
          </p:cNvGrpSpPr>
          <p:nvPr/>
        </p:nvGrpSpPr>
        <p:grpSpPr bwMode="auto">
          <a:xfrm>
            <a:off x="5726113" y="4503747"/>
            <a:ext cx="857250" cy="2879725"/>
            <a:chOff x="1479" y="6381"/>
            <a:chExt cx="720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" name="Group 1261"/>
            <p:cNvGrpSpPr>
              <a:grpSpLocks noChangeAspect="1"/>
            </p:cNvGrpSpPr>
            <p:nvPr/>
          </p:nvGrpSpPr>
          <p:grpSpPr bwMode="auto">
            <a:xfrm>
              <a:off x="1479" y="6381"/>
              <a:ext cx="720" cy="2721"/>
              <a:chOff x="1479" y="6381"/>
              <a:chExt cx="720" cy="2721"/>
            </a:xfrm>
          </p:grpSpPr>
          <p:grpSp>
            <p:nvGrpSpPr>
              <p:cNvPr id="25" name="Group 1262"/>
              <p:cNvGrpSpPr>
                <a:grpSpLocks noChangeAspect="1"/>
              </p:cNvGrpSpPr>
              <p:nvPr/>
            </p:nvGrpSpPr>
            <p:grpSpPr bwMode="auto">
              <a:xfrm>
                <a:off x="1479" y="6837"/>
                <a:ext cx="720" cy="2265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80" name="Oval 1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81" name="Oval 1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82" name="Rectangle 1266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3" name="AutoShape 126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4" name="AutoShape 1268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5" name="AutoShape 1269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6" name="AutoShape 1270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7" name="Oval 1271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8" name="Oval 12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90" name="Oval 1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92" name="Oval 1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93" name="Oval 1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94" name="Line 12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5" name="Line 127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6" name="Line 1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7" name="Arc 128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8" name="AutoShape 1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9" name="Freeform 1283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0" name="Line 12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1" name="Line 12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503" name="Oval 1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504" name="Oval 1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 noChangeAspect="1"/>
              </p:cNvGrpSpPr>
              <p:nvPr/>
            </p:nvGrpSpPr>
            <p:grpSpPr bwMode="auto">
              <a:xfrm>
                <a:off x="1593" y="6381"/>
                <a:ext cx="533" cy="657"/>
                <a:chOff x="3843" y="315"/>
                <a:chExt cx="1428" cy="1758"/>
              </a:xfrm>
            </p:grpSpPr>
            <p:sp>
              <p:nvSpPr>
                <p:cNvPr id="10506" name="Oval 1290"/>
                <p:cNvSpPr>
                  <a:spLocks noChangeAspect="1"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07" name="AutoShape 129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 noChangeAspect="1"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10509" name="Rectangle 1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10" name="Rectangle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68" name="Group 1295"/>
            <p:cNvGrpSpPr>
              <a:grpSpLocks noChangeAspect="1"/>
            </p:cNvGrpSpPr>
            <p:nvPr/>
          </p:nvGrpSpPr>
          <p:grpSpPr bwMode="auto">
            <a:xfrm rot="900000">
              <a:off x="1593" y="6837"/>
              <a:ext cx="601" cy="2268"/>
              <a:chOff x="2835" y="2359"/>
              <a:chExt cx="1120" cy="4228"/>
            </a:xfrm>
          </p:grpSpPr>
          <p:sp>
            <p:nvSpPr>
              <p:cNvPr id="10512" name="Rectangle 1296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3" name="AutoShape 1297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4" name="Rectangle 1298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5" name="AutoShape 1299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69" name="Group 1300"/>
          <p:cNvGrpSpPr>
            <a:grpSpLocks noChangeAspect="1"/>
          </p:cNvGrpSpPr>
          <p:nvPr/>
        </p:nvGrpSpPr>
        <p:grpSpPr bwMode="auto">
          <a:xfrm>
            <a:off x="5634038" y="1514483"/>
            <a:ext cx="995362" cy="2879725"/>
            <a:chOff x="4386" y="6381"/>
            <a:chExt cx="834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70" name="Group 1301"/>
            <p:cNvGrpSpPr>
              <a:grpSpLocks noChangeAspect="1"/>
            </p:cNvGrpSpPr>
            <p:nvPr/>
          </p:nvGrpSpPr>
          <p:grpSpPr bwMode="auto">
            <a:xfrm>
              <a:off x="4500" y="6837"/>
              <a:ext cx="720" cy="2265"/>
              <a:chOff x="623" y="588"/>
              <a:chExt cx="1824" cy="5736"/>
            </a:xfrm>
          </p:grpSpPr>
          <p:grpSp>
            <p:nvGrpSpPr>
              <p:cNvPr id="10371" name="Group 130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519" name="Oval 130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20" name="Oval 130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21" name="Rectangle 130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2" name="AutoShape 130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3" name="AutoShape 130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4" name="AutoShape 130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5" name="AutoShape 130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6" name="Oval 131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7" name="Oval 131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2" name="Group 131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529" name="Oval 1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3" name="Group 131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31" name="Oval 1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32" name="Oval 1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33" name="Line 13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4" name="Line 13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5" name="Line 131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6" name="Arc 132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7" name="AutoShape 132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8" name="Freeform 132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9" name="Line 13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40" name="Line 132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4" name="Group 132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42" name="Oval 1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43" name="Oval 1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75" name="Group 1328"/>
            <p:cNvGrpSpPr>
              <a:grpSpLocks noChangeAspect="1"/>
            </p:cNvGrpSpPr>
            <p:nvPr/>
          </p:nvGrpSpPr>
          <p:grpSpPr bwMode="auto">
            <a:xfrm>
              <a:off x="4386" y="7122"/>
              <a:ext cx="465" cy="794"/>
              <a:chOff x="5523" y="2723"/>
              <a:chExt cx="980" cy="1736"/>
            </a:xfrm>
          </p:grpSpPr>
          <p:sp>
            <p:nvSpPr>
              <p:cNvPr id="10545" name="AutoShape 1329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6" name="AutoShape 1330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7" name="Oval 1331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6" name="Group 1332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549" name="AutoShape 1333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0" name="AutoShape 1334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1" name="Oval 1335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7" name="Group 1336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3" name="Oval 1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4" name="Oval 1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378" name="Group 1339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6" name="Oval 1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7" name="Oval 1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58" name="AutoShape 134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79" name="Group 1343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560" name="Rectangle 1344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1" name="Rectangle 1345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2" name="Rectangle 1346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3" name="Rectangle 1347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80" name="Group 1348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565" name="Rectangle 1349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6" name="Rectangle 1350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7" name="Rectangle 1351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8" name="Rectangle 1352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1" name="Group 1353"/>
            <p:cNvGrpSpPr>
              <a:grpSpLocks noChangeAspect="1"/>
            </p:cNvGrpSpPr>
            <p:nvPr/>
          </p:nvGrpSpPr>
          <p:grpSpPr bwMode="auto">
            <a:xfrm>
              <a:off x="4614" y="6381"/>
              <a:ext cx="533" cy="657"/>
              <a:chOff x="3843" y="315"/>
              <a:chExt cx="1428" cy="1758"/>
            </a:xfrm>
          </p:grpSpPr>
          <p:sp>
            <p:nvSpPr>
              <p:cNvPr id="10570" name="Oval 1354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1" name="AutoShape 1355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82" name="Group 1356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573" name="Rectangle 1357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74" name="Rectangle 1358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3" name="Group 1359"/>
            <p:cNvGrpSpPr>
              <a:grpSpLocks noChangeAspect="1"/>
            </p:cNvGrpSpPr>
            <p:nvPr/>
          </p:nvGrpSpPr>
          <p:grpSpPr bwMode="auto">
            <a:xfrm rot="900000">
              <a:off x="4614" y="6837"/>
              <a:ext cx="601" cy="2268"/>
              <a:chOff x="2835" y="2359"/>
              <a:chExt cx="1120" cy="4228"/>
            </a:xfrm>
          </p:grpSpPr>
          <p:sp>
            <p:nvSpPr>
              <p:cNvPr id="10576" name="Rectangle 1360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7" name="AutoShape 1361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8" name="Rectangle 1362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9" name="AutoShape 1363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84" name="Group 1364"/>
          <p:cNvGrpSpPr>
            <a:grpSpLocks noChangeAspect="1"/>
          </p:cNvGrpSpPr>
          <p:nvPr/>
        </p:nvGrpSpPr>
        <p:grpSpPr bwMode="auto">
          <a:xfrm>
            <a:off x="844362" y="1982796"/>
            <a:ext cx="836801" cy="2411412"/>
            <a:chOff x="623" y="588"/>
            <a:chExt cx="1824" cy="57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85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105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584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5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6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7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8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9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90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386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10592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6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10594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95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96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7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8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9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0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1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2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3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8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10605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06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09" name="Group 1391"/>
          <p:cNvGrpSpPr>
            <a:grpSpLocks noChangeAspect="1"/>
          </p:cNvGrpSpPr>
          <p:nvPr/>
        </p:nvGrpSpPr>
        <p:grpSpPr bwMode="auto">
          <a:xfrm>
            <a:off x="3235314" y="4986387"/>
            <a:ext cx="950913" cy="2411412"/>
            <a:chOff x="3246" y="3417"/>
            <a:chExt cx="834" cy="22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1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5"/>
              <a:chOff x="623" y="588"/>
              <a:chExt cx="1824" cy="5736"/>
            </a:xfrm>
          </p:grpSpPr>
          <p:grpSp>
            <p:nvGrpSpPr>
              <p:cNvPr id="10417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10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11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12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3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4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5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6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7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8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18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20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19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22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23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24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5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6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7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8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9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0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1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20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33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34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30" name="Group 1419"/>
            <p:cNvGrpSpPr>
              <a:grpSpLocks noChangeAspect="1"/>
            </p:cNvGrpSpPr>
            <p:nvPr/>
          </p:nvGrpSpPr>
          <p:grpSpPr bwMode="auto">
            <a:xfrm>
              <a:off x="3246" y="3702"/>
              <a:ext cx="465" cy="794"/>
              <a:chOff x="5523" y="2723"/>
              <a:chExt cx="980" cy="1736"/>
            </a:xfrm>
          </p:grpSpPr>
          <p:sp>
            <p:nvSpPr>
              <p:cNvPr id="10636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7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8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32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640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1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2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43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4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5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446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7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8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49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1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65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5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656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7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8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9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59" name="Group 1444"/>
          <p:cNvGrpSpPr>
            <a:grpSpLocks noChangeAspect="1"/>
          </p:cNvGrpSpPr>
          <p:nvPr/>
        </p:nvGrpSpPr>
        <p:grpSpPr bwMode="auto">
          <a:xfrm>
            <a:off x="8194675" y="1514483"/>
            <a:ext cx="858838" cy="2879725"/>
            <a:chOff x="453" y="6381"/>
            <a:chExt cx="720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62" name="Group 1445"/>
            <p:cNvGrpSpPr>
              <a:grpSpLocks noChangeAspect="1"/>
            </p:cNvGrpSpPr>
            <p:nvPr/>
          </p:nvGrpSpPr>
          <p:grpSpPr bwMode="auto">
            <a:xfrm>
              <a:off x="453" y="6837"/>
              <a:ext cx="720" cy="2265"/>
              <a:chOff x="623" y="588"/>
              <a:chExt cx="1824" cy="5736"/>
            </a:xfrm>
          </p:grpSpPr>
          <p:grpSp>
            <p:nvGrpSpPr>
              <p:cNvPr id="10466" name="Group 1446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63" name="Oval 1447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64" name="Oval 144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65" name="Rectangle 1449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6" name="AutoShape 1450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7" name="AutoShape 1451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8" name="AutoShape 1452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9" name="AutoShape 1453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0" name="Oval 1454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1" name="Oval 1455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1" name="Group 1456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73" name="Oval 1457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6" name="Group 1458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75" name="Oval 1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76" name="Oval 1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77" name="Line 14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8" name="Line 14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9" name="Line 1463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0" name="Arc 1464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1" name="AutoShape 1465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2" name="Freeform 1466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3" name="Line 14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4" name="Line 146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7" name="Group 1469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86" name="Oval 1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87" name="Oval 1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78" name="Group 1472"/>
            <p:cNvGrpSpPr>
              <a:grpSpLocks noChangeAspect="1"/>
            </p:cNvGrpSpPr>
            <p:nvPr/>
          </p:nvGrpSpPr>
          <p:grpSpPr bwMode="auto">
            <a:xfrm>
              <a:off x="567" y="6381"/>
              <a:ext cx="533" cy="657"/>
              <a:chOff x="3843" y="315"/>
              <a:chExt cx="1428" cy="1758"/>
            </a:xfrm>
          </p:grpSpPr>
          <p:sp>
            <p:nvSpPr>
              <p:cNvPr id="10689" name="Oval 147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90" name="AutoShape 147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9" name="Group 147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692" name="Rectangle 147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93" name="Rectangle 147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89" name="Group 1478"/>
          <p:cNvGrpSpPr>
            <a:grpSpLocks noChangeAspect="1"/>
          </p:cNvGrpSpPr>
          <p:nvPr/>
        </p:nvGrpSpPr>
        <p:grpSpPr bwMode="auto">
          <a:xfrm>
            <a:off x="744493" y="4518074"/>
            <a:ext cx="995363" cy="2879725"/>
            <a:chOff x="3360" y="6381"/>
            <a:chExt cx="834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91" name="Group 1479"/>
            <p:cNvGrpSpPr>
              <a:grpSpLocks noChangeAspect="1"/>
            </p:cNvGrpSpPr>
            <p:nvPr/>
          </p:nvGrpSpPr>
          <p:grpSpPr bwMode="auto">
            <a:xfrm>
              <a:off x="3360" y="6837"/>
              <a:ext cx="834" cy="2265"/>
              <a:chOff x="3246" y="3417"/>
              <a:chExt cx="834" cy="2265"/>
            </a:xfrm>
          </p:grpSpPr>
          <p:grpSp>
            <p:nvGrpSpPr>
              <p:cNvPr id="10502" name="Group 1480"/>
              <p:cNvGrpSpPr>
                <a:grpSpLocks noChangeAspect="1"/>
              </p:cNvGrpSpPr>
              <p:nvPr/>
            </p:nvGrpSpPr>
            <p:grpSpPr bwMode="auto">
              <a:xfrm>
                <a:off x="3360" y="3417"/>
                <a:ext cx="720" cy="2265"/>
                <a:chOff x="623" y="588"/>
                <a:chExt cx="1824" cy="5736"/>
              </a:xfrm>
            </p:grpSpPr>
            <p:grpSp>
              <p:nvGrpSpPr>
                <p:cNvPr id="10505" name="Group 1481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698" name="Oval 1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99" name="Oval 1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700" name="Rectangle 1484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1" name="AutoShape 1485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2" name="AutoShape 1486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3" name="AutoShape 148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4" name="AutoShape 1488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5" name="Oval 1489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6" name="Oval 14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08" name="Group 1491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708" name="Oval 1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1" name="Group 1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10" name="Oval 1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11" name="Oval 1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12" name="Line 149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3" name="Line 149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4" name="Line 1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5" name="Arc 149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6" name="AutoShape 1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7" name="Freeform 1501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8" name="Line 150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9" name="Line 150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6" name="Group 15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21" name="Oval 1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22" name="Oval 1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0517" name="Group 1507"/>
              <p:cNvGrpSpPr>
                <a:grpSpLocks noChangeAspect="1"/>
              </p:cNvGrpSpPr>
              <p:nvPr/>
            </p:nvGrpSpPr>
            <p:grpSpPr bwMode="auto">
              <a:xfrm>
                <a:off x="3246" y="3702"/>
                <a:ext cx="465" cy="794"/>
                <a:chOff x="5523" y="2723"/>
                <a:chExt cx="980" cy="1736"/>
              </a:xfrm>
            </p:grpSpPr>
            <p:sp>
              <p:nvSpPr>
                <p:cNvPr id="10724" name="AutoShape 1508"/>
                <p:cNvSpPr>
                  <a:spLocks noChangeAspect="1"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5" name="AutoShape 1509"/>
                <p:cNvSpPr>
                  <a:spLocks noChangeAspect="1"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6" name="Oval 1510"/>
                <p:cNvSpPr>
                  <a:spLocks noChangeAspect="1"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18" name="Group 1511"/>
                <p:cNvGrpSpPr>
                  <a:grpSpLocks noChangeAspect="1"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10728" name="AutoShape 1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29" name="AutoShape 1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30" name="Oval 1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28" name="Group 1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2" name="Oval 15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3" name="Oval 1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0530" name="Group 15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5" name="Oval 15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6" name="Oval 1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37" name="AutoShape 1521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1" name="Group 1522"/>
                <p:cNvGrpSpPr>
                  <a:grpSpLocks noChangeAspect="1"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39" name="Rectangle 1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0" name="Rectangle 1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1" name="Rectangle 1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2" name="Rectangle 1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4" name="Group 1527"/>
                <p:cNvGrpSpPr>
                  <a:grpSpLocks noChangeAspect="1"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44" name="Rectangle 1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5" name="Rectangle 1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6" name="Rectangle 1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7" name="Rectangle 1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548" name="Group 1532"/>
            <p:cNvGrpSpPr>
              <a:grpSpLocks noChangeAspect="1"/>
            </p:cNvGrpSpPr>
            <p:nvPr/>
          </p:nvGrpSpPr>
          <p:grpSpPr bwMode="auto">
            <a:xfrm>
              <a:off x="3588" y="6381"/>
              <a:ext cx="533" cy="657"/>
              <a:chOff x="3843" y="315"/>
              <a:chExt cx="1428" cy="1758"/>
            </a:xfrm>
          </p:grpSpPr>
          <p:sp>
            <p:nvSpPr>
              <p:cNvPr id="10749" name="Oval 153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50" name="AutoShape 153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552" name="Group 153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752" name="Rectangle 153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53" name="Rectangle 153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un balai et une chouette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pas de chapeau.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10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0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10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8427E-7 -2.50468E-6 L -7.38427E-7 -0.15615 C -7.38427E-7 -0.22611 -0.10139 -0.3123 -0.18373 -0.3123 L -0.36697 -0.3123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H2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3309398" y="1982796"/>
            <a:ext cx="841916" cy="2411412"/>
            <a:chOff x="1365" y="3417"/>
            <a:chExt cx="720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5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387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88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389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0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1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2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3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4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5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397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399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00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01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2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3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4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5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6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7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8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410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11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9" y="3417"/>
              <a:ext cx="601" cy="2268"/>
              <a:chOff x="2835" y="2359"/>
              <a:chExt cx="1120" cy="4228"/>
            </a:xfrm>
          </p:grpSpPr>
          <p:sp>
            <p:nvSpPr>
              <p:cNvPr id="10413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4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5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6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8093118" y="4986387"/>
            <a:ext cx="993775" cy="2411412"/>
            <a:chOff x="4272" y="3417"/>
            <a:chExt cx="834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7"/>
              <a:ext cx="720" cy="2268"/>
              <a:chOff x="1365" y="3417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5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21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22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23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4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5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6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7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8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9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31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33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34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35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6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7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8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9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0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1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2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44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45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9" y="3417"/>
                <a:ext cx="601" cy="2268"/>
                <a:chOff x="2835" y="2359"/>
                <a:chExt cx="1120" cy="4228"/>
              </a:xfrm>
            </p:grpSpPr>
            <p:sp>
              <p:nvSpPr>
                <p:cNvPr id="10447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9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0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2" y="3702"/>
              <a:ext cx="465" cy="794"/>
              <a:chOff x="5523" y="2723"/>
              <a:chExt cx="980" cy="1736"/>
            </a:xfrm>
          </p:grpSpPr>
          <p:sp>
            <p:nvSpPr>
              <p:cNvPr id="10452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456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7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8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3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4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65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467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8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9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0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472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3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4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5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 noChangeAspect="1"/>
          </p:cNvGrpSpPr>
          <p:nvPr/>
        </p:nvGrpSpPr>
        <p:grpSpPr bwMode="auto">
          <a:xfrm>
            <a:off x="5726113" y="4503747"/>
            <a:ext cx="857250" cy="2879725"/>
            <a:chOff x="1479" y="6381"/>
            <a:chExt cx="720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" name="Group 1261"/>
            <p:cNvGrpSpPr>
              <a:grpSpLocks noChangeAspect="1"/>
            </p:cNvGrpSpPr>
            <p:nvPr/>
          </p:nvGrpSpPr>
          <p:grpSpPr bwMode="auto">
            <a:xfrm>
              <a:off x="1479" y="6381"/>
              <a:ext cx="720" cy="2721"/>
              <a:chOff x="1479" y="6381"/>
              <a:chExt cx="720" cy="2721"/>
            </a:xfrm>
          </p:grpSpPr>
          <p:grpSp>
            <p:nvGrpSpPr>
              <p:cNvPr id="25" name="Group 1262"/>
              <p:cNvGrpSpPr>
                <a:grpSpLocks noChangeAspect="1"/>
              </p:cNvGrpSpPr>
              <p:nvPr/>
            </p:nvGrpSpPr>
            <p:grpSpPr bwMode="auto">
              <a:xfrm>
                <a:off x="1479" y="6837"/>
                <a:ext cx="720" cy="2265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80" name="Oval 1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81" name="Oval 1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82" name="Rectangle 1266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3" name="AutoShape 126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4" name="AutoShape 1268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5" name="AutoShape 1269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6" name="AutoShape 1270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7" name="Oval 1271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8" name="Oval 12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90" name="Oval 1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92" name="Oval 1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93" name="Oval 1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94" name="Line 12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5" name="Line 127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6" name="Line 1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7" name="Arc 128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8" name="AutoShape 1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9" name="Freeform 1283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0" name="Line 12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1" name="Line 12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503" name="Oval 1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504" name="Oval 1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 noChangeAspect="1"/>
              </p:cNvGrpSpPr>
              <p:nvPr/>
            </p:nvGrpSpPr>
            <p:grpSpPr bwMode="auto">
              <a:xfrm>
                <a:off x="1593" y="6381"/>
                <a:ext cx="533" cy="657"/>
                <a:chOff x="3843" y="315"/>
                <a:chExt cx="1428" cy="1758"/>
              </a:xfrm>
            </p:grpSpPr>
            <p:sp>
              <p:nvSpPr>
                <p:cNvPr id="10506" name="Oval 1290"/>
                <p:cNvSpPr>
                  <a:spLocks noChangeAspect="1"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07" name="AutoShape 129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 noChangeAspect="1"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10509" name="Rectangle 1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10" name="Rectangle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68" name="Group 1295"/>
            <p:cNvGrpSpPr>
              <a:grpSpLocks noChangeAspect="1"/>
            </p:cNvGrpSpPr>
            <p:nvPr/>
          </p:nvGrpSpPr>
          <p:grpSpPr bwMode="auto">
            <a:xfrm rot="900000">
              <a:off x="1593" y="6837"/>
              <a:ext cx="601" cy="2268"/>
              <a:chOff x="2835" y="2359"/>
              <a:chExt cx="1120" cy="4228"/>
            </a:xfrm>
          </p:grpSpPr>
          <p:sp>
            <p:nvSpPr>
              <p:cNvPr id="10512" name="Rectangle 1296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3" name="AutoShape 1297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4" name="Rectangle 1298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5" name="AutoShape 1299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69" name="Group 1300"/>
          <p:cNvGrpSpPr>
            <a:grpSpLocks noChangeAspect="1"/>
          </p:cNvGrpSpPr>
          <p:nvPr/>
        </p:nvGrpSpPr>
        <p:grpSpPr bwMode="auto">
          <a:xfrm>
            <a:off x="5634038" y="1514483"/>
            <a:ext cx="995362" cy="2879725"/>
            <a:chOff x="4386" y="6381"/>
            <a:chExt cx="834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70" name="Group 1301"/>
            <p:cNvGrpSpPr>
              <a:grpSpLocks noChangeAspect="1"/>
            </p:cNvGrpSpPr>
            <p:nvPr/>
          </p:nvGrpSpPr>
          <p:grpSpPr bwMode="auto">
            <a:xfrm>
              <a:off x="4500" y="6837"/>
              <a:ext cx="720" cy="2265"/>
              <a:chOff x="623" y="588"/>
              <a:chExt cx="1824" cy="5736"/>
            </a:xfrm>
          </p:grpSpPr>
          <p:grpSp>
            <p:nvGrpSpPr>
              <p:cNvPr id="10371" name="Group 130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519" name="Oval 130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20" name="Oval 130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21" name="Rectangle 130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2" name="AutoShape 130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3" name="AutoShape 130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4" name="AutoShape 130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5" name="AutoShape 130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6" name="Oval 131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7" name="Oval 131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2" name="Group 131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529" name="Oval 1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3" name="Group 131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31" name="Oval 1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32" name="Oval 1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33" name="Line 13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4" name="Line 13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5" name="Line 131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6" name="Arc 132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7" name="AutoShape 132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8" name="Freeform 132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9" name="Line 13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40" name="Line 132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4" name="Group 132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42" name="Oval 1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43" name="Oval 1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75" name="Group 1328"/>
            <p:cNvGrpSpPr>
              <a:grpSpLocks noChangeAspect="1"/>
            </p:cNvGrpSpPr>
            <p:nvPr/>
          </p:nvGrpSpPr>
          <p:grpSpPr bwMode="auto">
            <a:xfrm>
              <a:off x="4386" y="7122"/>
              <a:ext cx="465" cy="794"/>
              <a:chOff x="5523" y="2723"/>
              <a:chExt cx="980" cy="1736"/>
            </a:xfrm>
          </p:grpSpPr>
          <p:sp>
            <p:nvSpPr>
              <p:cNvPr id="10545" name="AutoShape 1329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6" name="AutoShape 1330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7" name="Oval 1331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6" name="Group 1332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549" name="AutoShape 1333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0" name="AutoShape 1334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1" name="Oval 1335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7" name="Group 1336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3" name="Oval 1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4" name="Oval 1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378" name="Group 1339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6" name="Oval 1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7" name="Oval 1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58" name="AutoShape 134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79" name="Group 1343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560" name="Rectangle 1344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1" name="Rectangle 1345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2" name="Rectangle 1346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3" name="Rectangle 1347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80" name="Group 1348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565" name="Rectangle 1349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6" name="Rectangle 1350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7" name="Rectangle 1351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8" name="Rectangle 1352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1" name="Group 1353"/>
            <p:cNvGrpSpPr>
              <a:grpSpLocks noChangeAspect="1"/>
            </p:cNvGrpSpPr>
            <p:nvPr/>
          </p:nvGrpSpPr>
          <p:grpSpPr bwMode="auto">
            <a:xfrm>
              <a:off x="4614" y="6381"/>
              <a:ext cx="533" cy="657"/>
              <a:chOff x="3843" y="315"/>
              <a:chExt cx="1428" cy="1758"/>
            </a:xfrm>
          </p:grpSpPr>
          <p:sp>
            <p:nvSpPr>
              <p:cNvPr id="10570" name="Oval 1354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1" name="AutoShape 1355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82" name="Group 1356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573" name="Rectangle 1357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74" name="Rectangle 1358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3" name="Group 1359"/>
            <p:cNvGrpSpPr>
              <a:grpSpLocks noChangeAspect="1"/>
            </p:cNvGrpSpPr>
            <p:nvPr/>
          </p:nvGrpSpPr>
          <p:grpSpPr bwMode="auto">
            <a:xfrm rot="900000">
              <a:off x="4614" y="6837"/>
              <a:ext cx="601" cy="2268"/>
              <a:chOff x="2835" y="2359"/>
              <a:chExt cx="1120" cy="4228"/>
            </a:xfrm>
          </p:grpSpPr>
          <p:sp>
            <p:nvSpPr>
              <p:cNvPr id="10576" name="Rectangle 1360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7" name="AutoShape 1361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8" name="Rectangle 1362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9" name="AutoShape 1363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84" name="Group 1364"/>
          <p:cNvGrpSpPr>
            <a:grpSpLocks noChangeAspect="1"/>
          </p:cNvGrpSpPr>
          <p:nvPr/>
        </p:nvGrpSpPr>
        <p:grpSpPr bwMode="auto">
          <a:xfrm>
            <a:off x="844362" y="1982796"/>
            <a:ext cx="836801" cy="2411412"/>
            <a:chOff x="623" y="588"/>
            <a:chExt cx="1824" cy="57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85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105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584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5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6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7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8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9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90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386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10592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6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10594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95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96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7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8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9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0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1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2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3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8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10605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06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09" name="Group 1391"/>
          <p:cNvGrpSpPr>
            <a:grpSpLocks noChangeAspect="1"/>
          </p:cNvGrpSpPr>
          <p:nvPr/>
        </p:nvGrpSpPr>
        <p:grpSpPr bwMode="auto">
          <a:xfrm>
            <a:off x="3235314" y="4986387"/>
            <a:ext cx="950913" cy="2411412"/>
            <a:chOff x="3246" y="3417"/>
            <a:chExt cx="834" cy="22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1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5"/>
              <a:chOff x="623" y="588"/>
              <a:chExt cx="1824" cy="5736"/>
            </a:xfrm>
          </p:grpSpPr>
          <p:grpSp>
            <p:nvGrpSpPr>
              <p:cNvPr id="10417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10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11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12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3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4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5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6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7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8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18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20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19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22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23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24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5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6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7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8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9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0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1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20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33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34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30" name="Group 1419"/>
            <p:cNvGrpSpPr>
              <a:grpSpLocks noChangeAspect="1"/>
            </p:cNvGrpSpPr>
            <p:nvPr/>
          </p:nvGrpSpPr>
          <p:grpSpPr bwMode="auto">
            <a:xfrm>
              <a:off x="3246" y="3702"/>
              <a:ext cx="465" cy="794"/>
              <a:chOff x="5523" y="2723"/>
              <a:chExt cx="980" cy="1736"/>
            </a:xfrm>
          </p:grpSpPr>
          <p:sp>
            <p:nvSpPr>
              <p:cNvPr id="10636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7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8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32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640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1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2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43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4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5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446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7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8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49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1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65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5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656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7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8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9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59" name="Group 1444"/>
          <p:cNvGrpSpPr>
            <a:grpSpLocks noChangeAspect="1"/>
          </p:cNvGrpSpPr>
          <p:nvPr/>
        </p:nvGrpSpPr>
        <p:grpSpPr bwMode="auto">
          <a:xfrm>
            <a:off x="8194675" y="1514483"/>
            <a:ext cx="858838" cy="2879725"/>
            <a:chOff x="453" y="6381"/>
            <a:chExt cx="720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62" name="Group 1445"/>
            <p:cNvGrpSpPr>
              <a:grpSpLocks noChangeAspect="1"/>
            </p:cNvGrpSpPr>
            <p:nvPr/>
          </p:nvGrpSpPr>
          <p:grpSpPr bwMode="auto">
            <a:xfrm>
              <a:off x="453" y="6837"/>
              <a:ext cx="720" cy="2265"/>
              <a:chOff x="623" y="588"/>
              <a:chExt cx="1824" cy="5736"/>
            </a:xfrm>
          </p:grpSpPr>
          <p:grpSp>
            <p:nvGrpSpPr>
              <p:cNvPr id="10466" name="Group 1446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63" name="Oval 1447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64" name="Oval 144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65" name="Rectangle 1449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6" name="AutoShape 1450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7" name="AutoShape 1451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8" name="AutoShape 1452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9" name="AutoShape 1453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0" name="Oval 1454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1" name="Oval 1455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1" name="Group 1456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73" name="Oval 1457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6" name="Group 1458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75" name="Oval 1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76" name="Oval 1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77" name="Line 14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8" name="Line 14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9" name="Line 1463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0" name="Arc 1464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1" name="AutoShape 1465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2" name="Freeform 1466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3" name="Line 14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4" name="Line 146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7" name="Group 1469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86" name="Oval 1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87" name="Oval 1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78" name="Group 1472"/>
            <p:cNvGrpSpPr>
              <a:grpSpLocks noChangeAspect="1"/>
            </p:cNvGrpSpPr>
            <p:nvPr/>
          </p:nvGrpSpPr>
          <p:grpSpPr bwMode="auto">
            <a:xfrm>
              <a:off x="567" y="6381"/>
              <a:ext cx="533" cy="657"/>
              <a:chOff x="3843" y="315"/>
              <a:chExt cx="1428" cy="1758"/>
            </a:xfrm>
          </p:grpSpPr>
          <p:sp>
            <p:nvSpPr>
              <p:cNvPr id="10689" name="Oval 147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90" name="AutoShape 147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9" name="Group 147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692" name="Rectangle 147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93" name="Rectangle 147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89" name="Group 1478"/>
          <p:cNvGrpSpPr>
            <a:grpSpLocks noChangeAspect="1"/>
          </p:cNvGrpSpPr>
          <p:nvPr/>
        </p:nvGrpSpPr>
        <p:grpSpPr bwMode="auto">
          <a:xfrm>
            <a:off x="744493" y="4518074"/>
            <a:ext cx="995363" cy="2879725"/>
            <a:chOff x="3360" y="6381"/>
            <a:chExt cx="834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91" name="Group 1479"/>
            <p:cNvGrpSpPr>
              <a:grpSpLocks noChangeAspect="1"/>
            </p:cNvGrpSpPr>
            <p:nvPr/>
          </p:nvGrpSpPr>
          <p:grpSpPr bwMode="auto">
            <a:xfrm>
              <a:off x="3360" y="6837"/>
              <a:ext cx="834" cy="2265"/>
              <a:chOff x="3246" y="3417"/>
              <a:chExt cx="834" cy="2265"/>
            </a:xfrm>
          </p:grpSpPr>
          <p:grpSp>
            <p:nvGrpSpPr>
              <p:cNvPr id="10502" name="Group 1480"/>
              <p:cNvGrpSpPr>
                <a:grpSpLocks noChangeAspect="1"/>
              </p:cNvGrpSpPr>
              <p:nvPr/>
            </p:nvGrpSpPr>
            <p:grpSpPr bwMode="auto">
              <a:xfrm>
                <a:off x="3360" y="3417"/>
                <a:ext cx="720" cy="2265"/>
                <a:chOff x="623" y="588"/>
                <a:chExt cx="1824" cy="5736"/>
              </a:xfrm>
            </p:grpSpPr>
            <p:grpSp>
              <p:nvGrpSpPr>
                <p:cNvPr id="10505" name="Group 1481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698" name="Oval 1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99" name="Oval 1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700" name="Rectangle 1484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1" name="AutoShape 1485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2" name="AutoShape 1486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3" name="AutoShape 148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4" name="AutoShape 1488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5" name="Oval 1489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6" name="Oval 14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08" name="Group 1491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708" name="Oval 1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1" name="Group 1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10" name="Oval 1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11" name="Oval 1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12" name="Line 149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3" name="Line 149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4" name="Line 1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5" name="Arc 149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6" name="AutoShape 1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7" name="Freeform 1501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8" name="Line 150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9" name="Line 150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6" name="Group 15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21" name="Oval 1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22" name="Oval 1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0517" name="Group 1507"/>
              <p:cNvGrpSpPr>
                <a:grpSpLocks noChangeAspect="1"/>
              </p:cNvGrpSpPr>
              <p:nvPr/>
            </p:nvGrpSpPr>
            <p:grpSpPr bwMode="auto">
              <a:xfrm>
                <a:off x="3246" y="3702"/>
                <a:ext cx="465" cy="794"/>
                <a:chOff x="5523" y="2723"/>
                <a:chExt cx="980" cy="1736"/>
              </a:xfrm>
            </p:grpSpPr>
            <p:sp>
              <p:nvSpPr>
                <p:cNvPr id="10724" name="AutoShape 1508"/>
                <p:cNvSpPr>
                  <a:spLocks noChangeAspect="1"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5" name="AutoShape 1509"/>
                <p:cNvSpPr>
                  <a:spLocks noChangeAspect="1"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6" name="Oval 1510"/>
                <p:cNvSpPr>
                  <a:spLocks noChangeAspect="1"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18" name="Group 1511"/>
                <p:cNvGrpSpPr>
                  <a:grpSpLocks noChangeAspect="1"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10728" name="AutoShape 1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29" name="AutoShape 1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30" name="Oval 1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28" name="Group 1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2" name="Oval 15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3" name="Oval 1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0530" name="Group 15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5" name="Oval 15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6" name="Oval 1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37" name="AutoShape 1521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1" name="Group 1522"/>
                <p:cNvGrpSpPr>
                  <a:grpSpLocks noChangeAspect="1"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39" name="Rectangle 1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0" name="Rectangle 1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1" name="Rectangle 1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2" name="Rectangle 1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4" name="Group 1527"/>
                <p:cNvGrpSpPr>
                  <a:grpSpLocks noChangeAspect="1"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44" name="Rectangle 1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5" name="Rectangle 1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6" name="Rectangle 1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7" name="Rectangle 1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548" name="Group 1532"/>
            <p:cNvGrpSpPr>
              <a:grpSpLocks noChangeAspect="1"/>
            </p:cNvGrpSpPr>
            <p:nvPr/>
          </p:nvGrpSpPr>
          <p:grpSpPr bwMode="auto">
            <a:xfrm>
              <a:off x="3588" y="6381"/>
              <a:ext cx="533" cy="657"/>
              <a:chOff x="3843" y="315"/>
              <a:chExt cx="1428" cy="1758"/>
            </a:xfrm>
          </p:grpSpPr>
          <p:sp>
            <p:nvSpPr>
              <p:cNvPr id="10749" name="Oval 153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50" name="AutoShape 153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552" name="Group 153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752" name="Rectangle 153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53" name="Rectangle 153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n’a ni chapeau ni chouette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un balai.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0685E-6 -3.33333E-6 L -1.30685E-6 0.04063 C -1.30685E-6 0.05896 0.03395 0.08167 0.06166 0.08167 L 0.12332 0.08167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10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10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10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H7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3309398" y="1982796"/>
            <a:ext cx="841916" cy="2411412"/>
            <a:chOff x="1365" y="3417"/>
            <a:chExt cx="720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5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387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88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389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0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1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2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3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4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5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397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399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00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01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2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3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4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5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6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7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8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410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11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9" y="3417"/>
              <a:ext cx="601" cy="2268"/>
              <a:chOff x="2835" y="2359"/>
              <a:chExt cx="1120" cy="4228"/>
            </a:xfrm>
          </p:grpSpPr>
          <p:sp>
            <p:nvSpPr>
              <p:cNvPr id="10413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4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5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6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8093118" y="4986387"/>
            <a:ext cx="993775" cy="2411412"/>
            <a:chOff x="4272" y="3417"/>
            <a:chExt cx="834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7"/>
              <a:ext cx="720" cy="2268"/>
              <a:chOff x="1365" y="3417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5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21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22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23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4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5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6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7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8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9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31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33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34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35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6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7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8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9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0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1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2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44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45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9" y="3417"/>
                <a:ext cx="601" cy="2268"/>
                <a:chOff x="2835" y="2359"/>
                <a:chExt cx="1120" cy="4228"/>
              </a:xfrm>
            </p:grpSpPr>
            <p:sp>
              <p:nvSpPr>
                <p:cNvPr id="10447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9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0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2" y="3702"/>
              <a:ext cx="465" cy="794"/>
              <a:chOff x="5523" y="2723"/>
              <a:chExt cx="980" cy="1736"/>
            </a:xfrm>
          </p:grpSpPr>
          <p:sp>
            <p:nvSpPr>
              <p:cNvPr id="10452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456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7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8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3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4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65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467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8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9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0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472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3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4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5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 noChangeAspect="1"/>
          </p:cNvGrpSpPr>
          <p:nvPr/>
        </p:nvGrpSpPr>
        <p:grpSpPr bwMode="auto">
          <a:xfrm>
            <a:off x="5726113" y="4503747"/>
            <a:ext cx="857250" cy="2879725"/>
            <a:chOff x="1479" y="6381"/>
            <a:chExt cx="720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" name="Group 1261"/>
            <p:cNvGrpSpPr>
              <a:grpSpLocks noChangeAspect="1"/>
            </p:cNvGrpSpPr>
            <p:nvPr/>
          </p:nvGrpSpPr>
          <p:grpSpPr bwMode="auto">
            <a:xfrm>
              <a:off x="1479" y="6381"/>
              <a:ext cx="720" cy="2721"/>
              <a:chOff x="1479" y="6381"/>
              <a:chExt cx="720" cy="2721"/>
            </a:xfrm>
          </p:grpSpPr>
          <p:grpSp>
            <p:nvGrpSpPr>
              <p:cNvPr id="25" name="Group 1262"/>
              <p:cNvGrpSpPr>
                <a:grpSpLocks noChangeAspect="1"/>
              </p:cNvGrpSpPr>
              <p:nvPr/>
            </p:nvGrpSpPr>
            <p:grpSpPr bwMode="auto">
              <a:xfrm>
                <a:off x="1479" y="6837"/>
                <a:ext cx="720" cy="2265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80" name="Oval 1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81" name="Oval 1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82" name="Rectangle 1266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3" name="AutoShape 126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4" name="AutoShape 1268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5" name="AutoShape 1269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6" name="AutoShape 1270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7" name="Oval 1271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8" name="Oval 12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90" name="Oval 1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92" name="Oval 1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93" name="Oval 1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94" name="Line 12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5" name="Line 127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6" name="Line 1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7" name="Arc 128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8" name="AutoShape 1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9" name="Freeform 1283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0" name="Line 12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1" name="Line 12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503" name="Oval 1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504" name="Oval 1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 noChangeAspect="1"/>
              </p:cNvGrpSpPr>
              <p:nvPr/>
            </p:nvGrpSpPr>
            <p:grpSpPr bwMode="auto">
              <a:xfrm>
                <a:off x="1593" y="6381"/>
                <a:ext cx="533" cy="657"/>
                <a:chOff x="3843" y="315"/>
                <a:chExt cx="1428" cy="1758"/>
              </a:xfrm>
            </p:grpSpPr>
            <p:sp>
              <p:nvSpPr>
                <p:cNvPr id="10506" name="Oval 1290"/>
                <p:cNvSpPr>
                  <a:spLocks noChangeAspect="1"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07" name="AutoShape 129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 noChangeAspect="1"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10509" name="Rectangle 1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10" name="Rectangle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68" name="Group 1295"/>
            <p:cNvGrpSpPr>
              <a:grpSpLocks noChangeAspect="1"/>
            </p:cNvGrpSpPr>
            <p:nvPr/>
          </p:nvGrpSpPr>
          <p:grpSpPr bwMode="auto">
            <a:xfrm rot="900000">
              <a:off x="1593" y="6837"/>
              <a:ext cx="601" cy="2268"/>
              <a:chOff x="2835" y="2359"/>
              <a:chExt cx="1120" cy="4228"/>
            </a:xfrm>
          </p:grpSpPr>
          <p:sp>
            <p:nvSpPr>
              <p:cNvPr id="10512" name="Rectangle 1296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3" name="AutoShape 1297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4" name="Rectangle 1298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5" name="AutoShape 1299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69" name="Group 1300"/>
          <p:cNvGrpSpPr>
            <a:grpSpLocks noChangeAspect="1"/>
          </p:cNvGrpSpPr>
          <p:nvPr/>
        </p:nvGrpSpPr>
        <p:grpSpPr bwMode="auto">
          <a:xfrm>
            <a:off x="5634038" y="1514483"/>
            <a:ext cx="995362" cy="2879725"/>
            <a:chOff x="4386" y="6381"/>
            <a:chExt cx="834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70" name="Group 1301"/>
            <p:cNvGrpSpPr>
              <a:grpSpLocks noChangeAspect="1"/>
            </p:cNvGrpSpPr>
            <p:nvPr/>
          </p:nvGrpSpPr>
          <p:grpSpPr bwMode="auto">
            <a:xfrm>
              <a:off x="4500" y="6837"/>
              <a:ext cx="720" cy="2265"/>
              <a:chOff x="623" y="588"/>
              <a:chExt cx="1824" cy="5736"/>
            </a:xfrm>
          </p:grpSpPr>
          <p:grpSp>
            <p:nvGrpSpPr>
              <p:cNvPr id="10371" name="Group 130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519" name="Oval 130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20" name="Oval 130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21" name="Rectangle 130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2" name="AutoShape 130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3" name="AutoShape 130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4" name="AutoShape 130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5" name="AutoShape 130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6" name="Oval 131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7" name="Oval 131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2" name="Group 131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529" name="Oval 1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3" name="Group 131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31" name="Oval 1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32" name="Oval 1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33" name="Line 13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4" name="Line 13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5" name="Line 131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6" name="Arc 132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7" name="AutoShape 132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8" name="Freeform 132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9" name="Line 13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40" name="Line 132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4" name="Group 132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42" name="Oval 1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43" name="Oval 1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75" name="Group 1328"/>
            <p:cNvGrpSpPr>
              <a:grpSpLocks noChangeAspect="1"/>
            </p:cNvGrpSpPr>
            <p:nvPr/>
          </p:nvGrpSpPr>
          <p:grpSpPr bwMode="auto">
            <a:xfrm>
              <a:off x="4386" y="7122"/>
              <a:ext cx="465" cy="794"/>
              <a:chOff x="5523" y="2723"/>
              <a:chExt cx="980" cy="1736"/>
            </a:xfrm>
          </p:grpSpPr>
          <p:sp>
            <p:nvSpPr>
              <p:cNvPr id="10545" name="AutoShape 1329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6" name="AutoShape 1330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7" name="Oval 1331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6" name="Group 1332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549" name="AutoShape 1333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0" name="AutoShape 1334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1" name="Oval 1335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7" name="Group 1336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3" name="Oval 1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4" name="Oval 1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378" name="Group 1339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6" name="Oval 1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7" name="Oval 1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58" name="AutoShape 134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79" name="Group 1343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560" name="Rectangle 1344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1" name="Rectangle 1345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2" name="Rectangle 1346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3" name="Rectangle 1347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80" name="Group 1348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565" name="Rectangle 1349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6" name="Rectangle 1350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7" name="Rectangle 1351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8" name="Rectangle 1352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1" name="Group 1353"/>
            <p:cNvGrpSpPr>
              <a:grpSpLocks noChangeAspect="1"/>
            </p:cNvGrpSpPr>
            <p:nvPr/>
          </p:nvGrpSpPr>
          <p:grpSpPr bwMode="auto">
            <a:xfrm>
              <a:off x="4614" y="6381"/>
              <a:ext cx="533" cy="657"/>
              <a:chOff x="3843" y="315"/>
              <a:chExt cx="1428" cy="1758"/>
            </a:xfrm>
          </p:grpSpPr>
          <p:sp>
            <p:nvSpPr>
              <p:cNvPr id="10570" name="Oval 1354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1" name="AutoShape 1355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82" name="Group 1356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573" name="Rectangle 1357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74" name="Rectangle 1358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3" name="Group 1359"/>
            <p:cNvGrpSpPr>
              <a:grpSpLocks noChangeAspect="1"/>
            </p:cNvGrpSpPr>
            <p:nvPr/>
          </p:nvGrpSpPr>
          <p:grpSpPr bwMode="auto">
            <a:xfrm rot="900000">
              <a:off x="4614" y="6837"/>
              <a:ext cx="601" cy="2268"/>
              <a:chOff x="2835" y="2359"/>
              <a:chExt cx="1120" cy="4228"/>
            </a:xfrm>
          </p:grpSpPr>
          <p:sp>
            <p:nvSpPr>
              <p:cNvPr id="10576" name="Rectangle 1360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7" name="AutoShape 1361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8" name="Rectangle 1362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9" name="AutoShape 1363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84" name="Group 1364"/>
          <p:cNvGrpSpPr>
            <a:grpSpLocks noChangeAspect="1"/>
          </p:cNvGrpSpPr>
          <p:nvPr/>
        </p:nvGrpSpPr>
        <p:grpSpPr bwMode="auto">
          <a:xfrm>
            <a:off x="844362" y="1982796"/>
            <a:ext cx="836801" cy="2411412"/>
            <a:chOff x="623" y="588"/>
            <a:chExt cx="1824" cy="57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85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105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584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5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6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7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8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9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90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386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10592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6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10594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95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96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7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8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9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0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1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2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3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8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10605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06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09" name="Group 1391"/>
          <p:cNvGrpSpPr>
            <a:grpSpLocks noChangeAspect="1"/>
          </p:cNvGrpSpPr>
          <p:nvPr/>
        </p:nvGrpSpPr>
        <p:grpSpPr bwMode="auto">
          <a:xfrm>
            <a:off x="3235314" y="4986387"/>
            <a:ext cx="950913" cy="2411412"/>
            <a:chOff x="3246" y="3417"/>
            <a:chExt cx="834" cy="22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1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5"/>
              <a:chOff x="623" y="588"/>
              <a:chExt cx="1824" cy="5736"/>
            </a:xfrm>
          </p:grpSpPr>
          <p:grpSp>
            <p:nvGrpSpPr>
              <p:cNvPr id="10417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10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11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12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3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4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5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6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7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8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18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20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19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22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23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24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5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6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7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8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9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0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1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20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33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34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30" name="Group 1419"/>
            <p:cNvGrpSpPr>
              <a:grpSpLocks noChangeAspect="1"/>
            </p:cNvGrpSpPr>
            <p:nvPr/>
          </p:nvGrpSpPr>
          <p:grpSpPr bwMode="auto">
            <a:xfrm>
              <a:off x="3246" y="3702"/>
              <a:ext cx="465" cy="794"/>
              <a:chOff x="5523" y="2723"/>
              <a:chExt cx="980" cy="1736"/>
            </a:xfrm>
          </p:grpSpPr>
          <p:sp>
            <p:nvSpPr>
              <p:cNvPr id="10636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7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8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32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640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1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2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43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4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5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446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7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8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49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1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65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5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656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7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8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9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59" name="Group 1444"/>
          <p:cNvGrpSpPr>
            <a:grpSpLocks noChangeAspect="1"/>
          </p:cNvGrpSpPr>
          <p:nvPr/>
        </p:nvGrpSpPr>
        <p:grpSpPr bwMode="auto">
          <a:xfrm>
            <a:off x="8194675" y="1514483"/>
            <a:ext cx="858838" cy="2879725"/>
            <a:chOff x="453" y="6381"/>
            <a:chExt cx="720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62" name="Group 1445"/>
            <p:cNvGrpSpPr>
              <a:grpSpLocks noChangeAspect="1"/>
            </p:cNvGrpSpPr>
            <p:nvPr/>
          </p:nvGrpSpPr>
          <p:grpSpPr bwMode="auto">
            <a:xfrm>
              <a:off x="453" y="6837"/>
              <a:ext cx="720" cy="2265"/>
              <a:chOff x="623" y="588"/>
              <a:chExt cx="1824" cy="5736"/>
            </a:xfrm>
          </p:grpSpPr>
          <p:grpSp>
            <p:nvGrpSpPr>
              <p:cNvPr id="10466" name="Group 1446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63" name="Oval 1447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64" name="Oval 144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65" name="Rectangle 1449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6" name="AutoShape 1450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7" name="AutoShape 1451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8" name="AutoShape 1452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9" name="AutoShape 1453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0" name="Oval 1454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1" name="Oval 1455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1" name="Group 1456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73" name="Oval 1457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6" name="Group 1458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75" name="Oval 1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76" name="Oval 1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77" name="Line 14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8" name="Line 14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9" name="Line 1463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0" name="Arc 1464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1" name="AutoShape 1465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2" name="Freeform 1466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3" name="Line 14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4" name="Line 146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7" name="Group 1469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86" name="Oval 1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87" name="Oval 1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78" name="Group 1472"/>
            <p:cNvGrpSpPr>
              <a:grpSpLocks noChangeAspect="1"/>
            </p:cNvGrpSpPr>
            <p:nvPr/>
          </p:nvGrpSpPr>
          <p:grpSpPr bwMode="auto">
            <a:xfrm>
              <a:off x="567" y="6381"/>
              <a:ext cx="533" cy="657"/>
              <a:chOff x="3843" y="315"/>
              <a:chExt cx="1428" cy="1758"/>
            </a:xfrm>
          </p:grpSpPr>
          <p:sp>
            <p:nvSpPr>
              <p:cNvPr id="10689" name="Oval 147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90" name="AutoShape 147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9" name="Group 147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692" name="Rectangle 147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93" name="Rectangle 147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89" name="Group 1478"/>
          <p:cNvGrpSpPr>
            <a:grpSpLocks noChangeAspect="1"/>
          </p:cNvGrpSpPr>
          <p:nvPr/>
        </p:nvGrpSpPr>
        <p:grpSpPr bwMode="auto">
          <a:xfrm>
            <a:off x="744493" y="4518074"/>
            <a:ext cx="995363" cy="2879725"/>
            <a:chOff x="3360" y="6381"/>
            <a:chExt cx="834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91" name="Group 1479"/>
            <p:cNvGrpSpPr>
              <a:grpSpLocks noChangeAspect="1"/>
            </p:cNvGrpSpPr>
            <p:nvPr/>
          </p:nvGrpSpPr>
          <p:grpSpPr bwMode="auto">
            <a:xfrm>
              <a:off x="3360" y="6837"/>
              <a:ext cx="834" cy="2265"/>
              <a:chOff x="3246" y="3417"/>
              <a:chExt cx="834" cy="2265"/>
            </a:xfrm>
          </p:grpSpPr>
          <p:grpSp>
            <p:nvGrpSpPr>
              <p:cNvPr id="10502" name="Group 1480"/>
              <p:cNvGrpSpPr>
                <a:grpSpLocks noChangeAspect="1"/>
              </p:cNvGrpSpPr>
              <p:nvPr/>
            </p:nvGrpSpPr>
            <p:grpSpPr bwMode="auto">
              <a:xfrm>
                <a:off x="3360" y="3417"/>
                <a:ext cx="720" cy="2265"/>
                <a:chOff x="623" y="588"/>
                <a:chExt cx="1824" cy="5736"/>
              </a:xfrm>
            </p:grpSpPr>
            <p:grpSp>
              <p:nvGrpSpPr>
                <p:cNvPr id="10505" name="Group 1481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698" name="Oval 1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99" name="Oval 1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700" name="Rectangle 1484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1" name="AutoShape 1485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2" name="AutoShape 1486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3" name="AutoShape 148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4" name="AutoShape 1488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5" name="Oval 1489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6" name="Oval 14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08" name="Group 1491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708" name="Oval 1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1" name="Group 1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10" name="Oval 1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11" name="Oval 1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12" name="Line 149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3" name="Line 149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4" name="Line 1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5" name="Arc 149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6" name="AutoShape 1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7" name="Freeform 1501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8" name="Line 150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9" name="Line 150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6" name="Group 15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21" name="Oval 1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22" name="Oval 1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0517" name="Group 1507"/>
              <p:cNvGrpSpPr>
                <a:grpSpLocks noChangeAspect="1"/>
              </p:cNvGrpSpPr>
              <p:nvPr/>
            </p:nvGrpSpPr>
            <p:grpSpPr bwMode="auto">
              <a:xfrm>
                <a:off x="3246" y="3702"/>
                <a:ext cx="465" cy="794"/>
                <a:chOff x="5523" y="2723"/>
                <a:chExt cx="980" cy="1736"/>
              </a:xfrm>
            </p:grpSpPr>
            <p:sp>
              <p:nvSpPr>
                <p:cNvPr id="10724" name="AutoShape 1508"/>
                <p:cNvSpPr>
                  <a:spLocks noChangeAspect="1"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5" name="AutoShape 1509"/>
                <p:cNvSpPr>
                  <a:spLocks noChangeAspect="1"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6" name="Oval 1510"/>
                <p:cNvSpPr>
                  <a:spLocks noChangeAspect="1"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18" name="Group 1511"/>
                <p:cNvGrpSpPr>
                  <a:grpSpLocks noChangeAspect="1"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10728" name="AutoShape 1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29" name="AutoShape 1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30" name="Oval 1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28" name="Group 1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2" name="Oval 15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3" name="Oval 1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0530" name="Group 15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5" name="Oval 15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6" name="Oval 1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37" name="AutoShape 1521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1" name="Group 1522"/>
                <p:cNvGrpSpPr>
                  <a:grpSpLocks noChangeAspect="1"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39" name="Rectangle 1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0" name="Rectangle 1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1" name="Rectangle 1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2" name="Rectangle 1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4" name="Group 1527"/>
                <p:cNvGrpSpPr>
                  <a:grpSpLocks noChangeAspect="1"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44" name="Rectangle 1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5" name="Rectangle 1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6" name="Rectangle 1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7" name="Rectangle 1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548" name="Group 1532"/>
            <p:cNvGrpSpPr>
              <a:grpSpLocks noChangeAspect="1"/>
            </p:cNvGrpSpPr>
            <p:nvPr/>
          </p:nvGrpSpPr>
          <p:grpSpPr bwMode="auto">
            <a:xfrm>
              <a:off x="3588" y="6381"/>
              <a:ext cx="533" cy="657"/>
              <a:chOff x="3843" y="315"/>
              <a:chExt cx="1428" cy="1758"/>
            </a:xfrm>
          </p:grpSpPr>
          <p:sp>
            <p:nvSpPr>
              <p:cNvPr id="10749" name="Oval 153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50" name="AutoShape 153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552" name="Group 153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752" name="Rectangle 153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53" name="Rectangle 153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un chapeau et un balai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pas de chouette.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10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0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10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056E-6 0 L 3.92056E-6 -0.14 C 3.92056E-6 -0.20271 -0.03364 -0.28 -0.0607 -0.28 L -0.12124 -0.28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1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H1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3309398" y="1982796"/>
            <a:ext cx="841916" cy="2411412"/>
            <a:chOff x="1365" y="3417"/>
            <a:chExt cx="720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5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387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88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389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0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1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2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3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4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5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397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399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00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01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2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3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4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5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6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7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8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410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11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9" y="3417"/>
              <a:ext cx="601" cy="2268"/>
              <a:chOff x="2835" y="2359"/>
              <a:chExt cx="1120" cy="4228"/>
            </a:xfrm>
          </p:grpSpPr>
          <p:sp>
            <p:nvSpPr>
              <p:cNvPr id="10413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4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5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6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8093118" y="4986387"/>
            <a:ext cx="993775" cy="2411412"/>
            <a:chOff x="4272" y="3417"/>
            <a:chExt cx="834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7"/>
              <a:ext cx="720" cy="2268"/>
              <a:chOff x="1365" y="3417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5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21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22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23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4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5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6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7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8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9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31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33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34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35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6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7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8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9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0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1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2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44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45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9" y="3417"/>
                <a:ext cx="601" cy="2268"/>
                <a:chOff x="2835" y="2359"/>
                <a:chExt cx="1120" cy="4228"/>
              </a:xfrm>
            </p:grpSpPr>
            <p:sp>
              <p:nvSpPr>
                <p:cNvPr id="10447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9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0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2" y="3702"/>
              <a:ext cx="465" cy="794"/>
              <a:chOff x="5523" y="2723"/>
              <a:chExt cx="980" cy="1736"/>
            </a:xfrm>
          </p:grpSpPr>
          <p:sp>
            <p:nvSpPr>
              <p:cNvPr id="10452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456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7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8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3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4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65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467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8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9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0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472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3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4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5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 noChangeAspect="1"/>
          </p:cNvGrpSpPr>
          <p:nvPr/>
        </p:nvGrpSpPr>
        <p:grpSpPr bwMode="auto">
          <a:xfrm>
            <a:off x="5726113" y="4503747"/>
            <a:ext cx="857250" cy="2879725"/>
            <a:chOff x="1479" y="6381"/>
            <a:chExt cx="720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" name="Group 1261"/>
            <p:cNvGrpSpPr>
              <a:grpSpLocks noChangeAspect="1"/>
            </p:cNvGrpSpPr>
            <p:nvPr/>
          </p:nvGrpSpPr>
          <p:grpSpPr bwMode="auto">
            <a:xfrm>
              <a:off x="1479" y="6381"/>
              <a:ext cx="720" cy="2721"/>
              <a:chOff x="1479" y="6381"/>
              <a:chExt cx="720" cy="2721"/>
            </a:xfrm>
          </p:grpSpPr>
          <p:grpSp>
            <p:nvGrpSpPr>
              <p:cNvPr id="25" name="Group 1262"/>
              <p:cNvGrpSpPr>
                <a:grpSpLocks noChangeAspect="1"/>
              </p:cNvGrpSpPr>
              <p:nvPr/>
            </p:nvGrpSpPr>
            <p:grpSpPr bwMode="auto">
              <a:xfrm>
                <a:off x="1479" y="6837"/>
                <a:ext cx="720" cy="2265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80" name="Oval 1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81" name="Oval 1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82" name="Rectangle 1266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3" name="AutoShape 126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4" name="AutoShape 1268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5" name="AutoShape 1269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6" name="AutoShape 1270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7" name="Oval 1271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8" name="Oval 12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90" name="Oval 1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92" name="Oval 1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93" name="Oval 1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94" name="Line 12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5" name="Line 127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6" name="Line 1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7" name="Arc 128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8" name="AutoShape 1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9" name="Freeform 1283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0" name="Line 12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1" name="Line 12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503" name="Oval 1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504" name="Oval 1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 noChangeAspect="1"/>
              </p:cNvGrpSpPr>
              <p:nvPr/>
            </p:nvGrpSpPr>
            <p:grpSpPr bwMode="auto">
              <a:xfrm>
                <a:off x="1593" y="6381"/>
                <a:ext cx="533" cy="657"/>
                <a:chOff x="3843" y="315"/>
                <a:chExt cx="1428" cy="1758"/>
              </a:xfrm>
            </p:grpSpPr>
            <p:sp>
              <p:nvSpPr>
                <p:cNvPr id="10506" name="Oval 1290"/>
                <p:cNvSpPr>
                  <a:spLocks noChangeAspect="1"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07" name="AutoShape 129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 noChangeAspect="1"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10509" name="Rectangle 1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10" name="Rectangle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68" name="Group 1295"/>
            <p:cNvGrpSpPr>
              <a:grpSpLocks noChangeAspect="1"/>
            </p:cNvGrpSpPr>
            <p:nvPr/>
          </p:nvGrpSpPr>
          <p:grpSpPr bwMode="auto">
            <a:xfrm rot="900000">
              <a:off x="1593" y="6837"/>
              <a:ext cx="601" cy="2268"/>
              <a:chOff x="2835" y="2359"/>
              <a:chExt cx="1120" cy="4228"/>
            </a:xfrm>
          </p:grpSpPr>
          <p:sp>
            <p:nvSpPr>
              <p:cNvPr id="10512" name="Rectangle 1296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3" name="AutoShape 1297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4" name="Rectangle 1298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5" name="AutoShape 1299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69" name="Group 1300"/>
          <p:cNvGrpSpPr>
            <a:grpSpLocks noChangeAspect="1"/>
          </p:cNvGrpSpPr>
          <p:nvPr/>
        </p:nvGrpSpPr>
        <p:grpSpPr bwMode="auto">
          <a:xfrm>
            <a:off x="5634038" y="1514483"/>
            <a:ext cx="995362" cy="2879725"/>
            <a:chOff x="4386" y="6381"/>
            <a:chExt cx="834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70" name="Group 1301"/>
            <p:cNvGrpSpPr>
              <a:grpSpLocks noChangeAspect="1"/>
            </p:cNvGrpSpPr>
            <p:nvPr/>
          </p:nvGrpSpPr>
          <p:grpSpPr bwMode="auto">
            <a:xfrm>
              <a:off x="4500" y="6837"/>
              <a:ext cx="720" cy="2265"/>
              <a:chOff x="623" y="588"/>
              <a:chExt cx="1824" cy="5736"/>
            </a:xfrm>
          </p:grpSpPr>
          <p:grpSp>
            <p:nvGrpSpPr>
              <p:cNvPr id="10371" name="Group 130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519" name="Oval 130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20" name="Oval 130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21" name="Rectangle 130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2" name="AutoShape 130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3" name="AutoShape 130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4" name="AutoShape 130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5" name="AutoShape 130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6" name="Oval 131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7" name="Oval 131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2" name="Group 131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529" name="Oval 1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3" name="Group 131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31" name="Oval 1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32" name="Oval 1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33" name="Line 13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4" name="Line 13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5" name="Line 131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6" name="Arc 132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7" name="AutoShape 132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8" name="Freeform 132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9" name="Line 13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40" name="Line 132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4" name="Group 132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42" name="Oval 1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43" name="Oval 1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75" name="Group 1328"/>
            <p:cNvGrpSpPr>
              <a:grpSpLocks noChangeAspect="1"/>
            </p:cNvGrpSpPr>
            <p:nvPr/>
          </p:nvGrpSpPr>
          <p:grpSpPr bwMode="auto">
            <a:xfrm>
              <a:off x="4386" y="7122"/>
              <a:ext cx="465" cy="794"/>
              <a:chOff x="5523" y="2723"/>
              <a:chExt cx="980" cy="1736"/>
            </a:xfrm>
          </p:grpSpPr>
          <p:sp>
            <p:nvSpPr>
              <p:cNvPr id="10545" name="AutoShape 1329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6" name="AutoShape 1330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7" name="Oval 1331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6" name="Group 1332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549" name="AutoShape 1333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0" name="AutoShape 1334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1" name="Oval 1335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7" name="Group 1336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3" name="Oval 1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4" name="Oval 1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378" name="Group 1339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6" name="Oval 1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7" name="Oval 1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58" name="AutoShape 134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79" name="Group 1343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560" name="Rectangle 1344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1" name="Rectangle 1345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2" name="Rectangle 1346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3" name="Rectangle 1347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80" name="Group 1348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565" name="Rectangle 1349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6" name="Rectangle 1350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7" name="Rectangle 1351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8" name="Rectangle 1352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1" name="Group 1353"/>
            <p:cNvGrpSpPr>
              <a:grpSpLocks noChangeAspect="1"/>
            </p:cNvGrpSpPr>
            <p:nvPr/>
          </p:nvGrpSpPr>
          <p:grpSpPr bwMode="auto">
            <a:xfrm>
              <a:off x="4614" y="6381"/>
              <a:ext cx="533" cy="657"/>
              <a:chOff x="3843" y="315"/>
              <a:chExt cx="1428" cy="1758"/>
            </a:xfrm>
          </p:grpSpPr>
          <p:sp>
            <p:nvSpPr>
              <p:cNvPr id="10570" name="Oval 1354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1" name="AutoShape 1355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82" name="Group 1356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573" name="Rectangle 1357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74" name="Rectangle 1358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3" name="Group 1359"/>
            <p:cNvGrpSpPr>
              <a:grpSpLocks noChangeAspect="1"/>
            </p:cNvGrpSpPr>
            <p:nvPr/>
          </p:nvGrpSpPr>
          <p:grpSpPr bwMode="auto">
            <a:xfrm rot="900000">
              <a:off x="4614" y="6837"/>
              <a:ext cx="601" cy="2268"/>
              <a:chOff x="2835" y="2359"/>
              <a:chExt cx="1120" cy="4228"/>
            </a:xfrm>
          </p:grpSpPr>
          <p:sp>
            <p:nvSpPr>
              <p:cNvPr id="10576" name="Rectangle 1360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7" name="AutoShape 1361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8" name="Rectangle 1362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9" name="AutoShape 1363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84" name="Group 1364"/>
          <p:cNvGrpSpPr>
            <a:grpSpLocks noChangeAspect="1"/>
          </p:cNvGrpSpPr>
          <p:nvPr/>
        </p:nvGrpSpPr>
        <p:grpSpPr bwMode="auto">
          <a:xfrm>
            <a:off x="844362" y="1982796"/>
            <a:ext cx="836801" cy="2411412"/>
            <a:chOff x="623" y="588"/>
            <a:chExt cx="1824" cy="57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85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105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584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5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6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7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8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9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90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386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10592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6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10594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95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96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7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8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9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0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1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2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3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8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10605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06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09" name="Group 1391"/>
          <p:cNvGrpSpPr>
            <a:grpSpLocks noChangeAspect="1"/>
          </p:cNvGrpSpPr>
          <p:nvPr/>
        </p:nvGrpSpPr>
        <p:grpSpPr bwMode="auto">
          <a:xfrm>
            <a:off x="3235314" y="4986387"/>
            <a:ext cx="950913" cy="2411412"/>
            <a:chOff x="3246" y="3417"/>
            <a:chExt cx="834" cy="22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1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5"/>
              <a:chOff x="623" y="588"/>
              <a:chExt cx="1824" cy="5736"/>
            </a:xfrm>
          </p:grpSpPr>
          <p:grpSp>
            <p:nvGrpSpPr>
              <p:cNvPr id="10417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10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11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12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3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4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5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6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7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8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18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20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19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22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23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24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5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6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7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8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9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0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1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20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33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34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30" name="Group 1419"/>
            <p:cNvGrpSpPr>
              <a:grpSpLocks noChangeAspect="1"/>
            </p:cNvGrpSpPr>
            <p:nvPr/>
          </p:nvGrpSpPr>
          <p:grpSpPr bwMode="auto">
            <a:xfrm>
              <a:off x="3246" y="3702"/>
              <a:ext cx="465" cy="794"/>
              <a:chOff x="5523" y="2723"/>
              <a:chExt cx="980" cy="1736"/>
            </a:xfrm>
          </p:grpSpPr>
          <p:sp>
            <p:nvSpPr>
              <p:cNvPr id="10636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7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8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32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640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1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2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43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4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5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446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7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8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49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1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65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5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656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7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8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9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59" name="Group 1444"/>
          <p:cNvGrpSpPr>
            <a:grpSpLocks noChangeAspect="1"/>
          </p:cNvGrpSpPr>
          <p:nvPr/>
        </p:nvGrpSpPr>
        <p:grpSpPr bwMode="auto">
          <a:xfrm>
            <a:off x="8194675" y="1514483"/>
            <a:ext cx="858838" cy="2879725"/>
            <a:chOff x="453" y="6381"/>
            <a:chExt cx="720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62" name="Group 1445"/>
            <p:cNvGrpSpPr>
              <a:grpSpLocks noChangeAspect="1"/>
            </p:cNvGrpSpPr>
            <p:nvPr/>
          </p:nvGrpSpPr>
          <p:grpSpPr bwMode="auto">
            <a:xfrm>
              <a:off x="453" y="6837"/>
              <a:ext cx="720" cy="2265"/>
              <a:chOff x="623" y="588"/>
              <a:chExt cx="1824" cy="5736"/>
            </a:xfrm>
          </p:grpSpPr>
          <p:grpSp>
            <p:nvGrpSpPr>
              <p:cNvPr id="10466" name="Group 1446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63" name="Oval 1447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64" name="Oval 144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65" name="Rectangle 1449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6" name="AutoShape 1450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7" name="AutoShape 1451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8" name="AutoShape 1452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9" name="AutoShape 1453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0" name="Oval 1454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1" name="Oval 1455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1" name="Group 1456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73" name="Oval 1457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6" name="Group 1458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75" name="Oval 1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76" name="Oval 1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77" name="Line 14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8" name="Line 14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9" name="Line 1463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0" name="Arc 1464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1" name="AutoShape 1465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2" name="Freeform 1466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3" name="Line 14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4" name="Line 146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7" name="Group 1469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86" name="Oval 1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87" name="Oval 1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78" name="Group 1472"/>
            <p:cNvGrpSpPr>
              <a:grpSpLocks noChangeAspect="1"/>
            </p:cNvGrpSpPr>
            <p:nvPr/>
          </p:nvGrpSpPr>
          <p:grpSpPr bwMode="auto">
            <a:xfrm>
              <a:off x="567" y="6381"/>
              <a:ext cx="533" cy="657"/>
              <a:chOff x="3843" y="315"/>
              <a:chExt cx="1428" cy="1758"/>
            </a:xfrm>
          </p:grpSpPr>
          <p:sp>
            <p:nvSpPr>
              <p:cNvPr id="10689" name="Oval 147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90" name="AutoShape 147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9" name="Group 147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692" name="Rectangle 147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93" name="Rectangle 147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89" name="Group 1478"/>
          <p:cNvGrpSpPr>
            <a:grpSpLocks noChangeAspect="1"/>
          </p:cNvGrpSpPr>
          <p:nvPr/>
        </p:nvGrpSpPr>
        <p:grpSpPr bwMode="auto">
          <a:xfrm>
            <a:off x="744493" y="4518074"/>
            <a:ext cx="995363" cy="2879725"/>
            <a:chOff x="3360" y="6381"/>
            <a:chExt cx="834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91" name="Group 1479"/>
            <p:cNvGrpSpPr>
              <a:grpSpLocks noChangeAspect="1"/>
            </p:cNvGrpSpPr>
            <p:nvPr/>
          </p:nvGrpSpPr>
          <p:grpSpPr bwMode="auto">
            <a:xfrm>
              <a:off x="3360" y="6837"/>
              <a:ext cx="834" cy="2265"/>
              <a:chOff x="3246" y="3417"/>
              <a:chExt cx="834" cy="2265"/>
            </a:xfrm>
          </p:grpSpPr>
          <p:grpSp>
            <p:nvGrpSpPr>
              <p:cNvPr id="10502" name="Group 1480"/>
              <p:cNvGrpSpPr>
                <a:grpSpLocks noChangeAspect="1"/>
              </p:cNvGrpSpPr>
              <p:nvPr/>
            </p:nvGrpSpPr>
            <p:grpSpPr bwMode="auto">
              <a:xfrm>
                <a:off x="3360" y="3417"/>
                <a:ext cx="720" cy="2265"/>
                <a:chOff x="623" y="588"/>
                <a:chExt cx="1824" cy="5736"/>
              </a:xfrm>
            </p:grpSpPr>
            <p:grpSp>
              <p:nvGrpSpPr>
                <p:cNvPr id="10505" name="Group 1481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698" name="Oval 1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99" name="Oval 1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700" name="Rectangle 1484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1" name="AutoShape 1485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2" name="AutoShape 1486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3" name="AutoShape 148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4" name="AutoShape 1488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5" name="Oval 1489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6" name="Oval 14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08" name="Group 1491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708" name="Oval 1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1" name="Group 1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10" name="Oval 1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11" name="Oval 1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12" name="Line 149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3" name="Line 149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4" name="Line 1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5" name="Arc 149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6" name="AutoShape 1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7" name="Freeform 1501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8" name="Line 150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9" name="Line 150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6" name="Group 15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21" name="Oval 1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22" name="Oval 1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0517" name="Group 1507"/>
              <p:cNvGrpSpPr>
                <a:grpSpLocks noChangeAspect="1"/>
              </p:cNvGrpSpPr>
              <p:nvPr/>
            </p:nvGrpSpPr>
            <p:grpSpPr bwMode="auto">
              <a:xfrm>
                <a:off x="3246" y="3702"/>
                <a:ext cx="465" cy="794"/>
                <a:chOff x="5523" y="2723"/>
                <a:chExt cx="980" cy="1736"/>
              </a:xfrm>
            </p:grpSpPr>
            <p:sp>
              <p:nvSpPr>
                <p:cNvPr id="10724" name="AutoShape 1508"/>
                <p:cNvSpPr>
                  <a:spLocks noChangeAspect="1"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5" name="AutoShape 1509"/>
                <p:cNvSpPr>
                  <a:spLocks noChangeAspect="1"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6" name="Oval 1510"/>
                <p:cNvSpPr>
                  <a:spLocks noChangeAspect="1"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18" name="Group 1511"/>
                <p:cNvGrpSpPr>
                  <a:grpSpLocks noChangeAspect="1"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10728" name="AutoShape 1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29" name="AutoShape 1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30" name="Oval 1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28" name="Group 1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2" name="Oval 15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3" name="Oval 1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0530" name="Group 15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5" name="Oval 15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6" name="Oval 1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37" name="AutoShape 1521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1" name="Group 1522"/>
                <p:cNvGrpSpPr>
                  <a:grpSpLocks noChangeAspect="1"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39" name="Rectangle 1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0" name="Rectangle 1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1" name="Rectangle 1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2" name="Rectangle 1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4" name="Group 1527"/>
                <p:cNvGrpSpPr>
                  <a:grpSpLocks noChangeAspect="1"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44" name="Rectangle 1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5" name="Rectangle 1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6" name="Rectangle 1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7" name="Rectangle 1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548" name="Group 1532"/>
            <p:cNvGrpSpPr>
              <a:grpSpLocks noChangeAspect="1"/>
            </p:cNvGrpSpPr>
            <p:nvPr/>
          </p:nvGrpSpPr>
          <p:grpSpPr bwMode="auto">
            <a:xfrm>
              <a:off x="3588" y="6381"/>
              <a:ext cx="533" cy="657"/>
              <a:chOff x="3843" y="315"/>
              <a:chExt cx="1428" cy="1758"/>
            </a:xfrm>
          </p:grpSpPr>
          <p:sp>
            <p:nvSpPr>
              <p:cNvPr id="10749" name="Oval 153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50" name="AutoShape 153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552" name="Group 153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752" name="Rectangle 153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53" name="Rectangle 153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n’a ni chapeau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ni chouette ni balai.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934E-6 -3.33333E-6 L -2.22934E-6 0.04063 C -2.22934E-6 0.05896 0.10266 0.08167 0.18626 0.08167 L 0.3722 0.0816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10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10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10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H4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3309398" y="1982796"/>
            <a:ext cx="841916" cy="2411412"/>
            <a:chOff x="1365" y="3417"/>
            <a:chExt cx="720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5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387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88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389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0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1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2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3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4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5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397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399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00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01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2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3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4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5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6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7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8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410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11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9" y="3417"/>
              <a:ext cx="601" cy="2268"/>
              <a:chOff x="2835" y="2359"/>
              <a:chExt cx="1120" cy="4228"/>
            </a:xfrm>
          </p:grpSpPr>
          <p:sp>
            <p:nvSpPr>
              <p:cNvPr id="10413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4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5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6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8093118" y="4986387"/>
            <a:ext cx="993775" cy="2411412"/>
            <a:chOff x="4272" y="3417"/>
            <a:chExt cx="834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7"/>
              <a:ext cx="720" cy="2268"/>
              <a:chOff x="1365" y="3417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5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21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22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23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4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5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6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7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8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9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31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33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34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35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6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7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8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9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0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1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2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44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45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9" y="3417"/>
                <a:ext cx="601" cy="2268"/>
                <a:chOff x="2835" y="2359"/>
                <a:chExt cx="1120" cy="4228"/>
              </a:xfrm>
            </p:grpSpPr>
            <p:sp>
              <p:nvSpPr>
                <p:cNvPr id="10447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9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0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2" y="3702"/>
              <a:ext cx="465" cy="794"/>
              <a:chOff x="5523" y="2723"/>
              <a:chExt cx="980" cy="1736"/>
            </a:xfrm>
          </p:grpSpPr>
          <p:sp>
            <p:nvSpPr>
              <p:cNvPr id="10452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456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7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8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3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4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65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467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8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9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0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472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3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4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5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 noChangeAspect="1"/>
          </p:cNvGrpSpPr>
          <p:nvPr/>
        </p:nvGrpSpPr>
        <p:grpSpPr bwMode="auto">
          <a:xfrm>
            <a:off x="5726113" y="4503747"/>
            <a:ext cx="857250" cy="2879725"/>
            <a:chOff x="1479" y="6381"/>
            <a:chExt cx="720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" name="Group 1261"/>
            <p:cNvGrpSpPr>
              <a:grpSpLocks noChangeAspect="1"/>
            </p:cNvGrpSpPr>
            <p:nvPr/>
          </p:nvGrpSpPr>
          <p:grpSpPr bwMode="auto">
            <a:xfrm>
              <a:off x="1479" y="6381"/>
              <a:ext cx="720" cy="2721"/>
              <a:chOff x="1479" y="6381"/>
              <a:chExt cx="720" cy="2721"/>
            </a:xfrm>
          </p:grpSpPr>
          <p:grpSp>
            <p:nvGrpSpPr>
              <p:cNvPr id="25" name="Group 1262"/>
              <p:cNvGrpSpPr>
                <a:grpSpLocks noChangeAspect="1"/>
              </p:cNvGrpSpPr>
              <p:nvPr/>
            </p:nvGrpSpPr>
            <p:grpSpPr bwMode="auto">
              <a:xfrm>
                <a:off x="1479" y="6837"/>
                <a:ext cx="720" cy="2265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80" name="Oval 1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81" name="Oval 1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82" name="Rectangle 1266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3" name="AutoShape 126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4" name="AutoShape 1268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5" name="AutoShape 1269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6" name="AutoShape 1270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7" name="Oval 1271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8" name="Oval 12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90" name="Oval 1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92" name="Oval 1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93" name="Oval 1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94" name="Line 12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5" name="Line 127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6" name="Line 1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7" name="Arc 128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8" name="AutoShape 1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9" name="Freeform 1283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0" name="Line 12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1" name="Line 12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503" name="Oval 1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504" name="Oval 1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 noChangeAspect="1"/>
              </p:cNvGrpSpPr>
              <p:nvPr/>
            </p:nvGrpSpPr>
            <p:grpSpPr bwMode="auto">
              <a:xfrm>
                <a:off x="1593" y="6381"/>
                <a:ext cx="533" cy="657"/>
                <a:chOff x="3843" y="315"/>
                <a:chExt cx="1428" cy="1758"/>
              </a:xfrm>
            </p:grpSpPr>
            <p:sp>
              <p:nvSpPr>
                <p:cNvPr id="10506" name="Oval 1290"/>
                <p:cNvSpPr>
                  <a:spLocks noChangeAspect="1"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07" name="AutoShape 129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 noChangeAspect="1"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10509" name="Rectangle 1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10" name="Rectangle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68" name="Group 1295"/>
            <p:cNvGrpSpPr>
              <a:grpSpLocks noChangeAspect="1"/>
            </p:cNvGrpSpPr>
            <p:nvPr/>
          </p:nvGrpSpPr>
          <p:grpSpPr bwMode="auto">
            <a:xfrm rot="900000">
              <a:off x="1593" y="6837"/>
              <a:ext cx="601" cy="2268"/>
              <a:chOff x="2835" y="2359"/>
              <a:chExt cx="1120" cy="4228"/>
            </a:xfrm>
          </p:grpSpPr>
          <p:sp>
            <p:nvSpPr>
              <p:cNvPr id="10512" name="Rectangle 1296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3" name="AutoShape 1297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4" name="Rectangle 1298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5" name="AutoShape 1299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69" name="Group 1300"/>
          <p:cNvGrpSpPr>
            <a:grpSpLocks noChangeAspect="1"/>
          </p:cNvGrpSpPr>
          <p:nvPr/>
        </p:nvGrpSpPr>
        <p:grpSpPr bwMode="auto">
          <a:xfrm>
            <a:off x="5634038" y="1514483"/>
            <a:ext cx="995362" cy="2879725"/>
            <a:chOff x="4386" y="6381"/>
            <a:chExt cx="834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70" name="Group 1301"/>
            <p:cNvGrpSpPr>
              <a:grpSpLocks noChangeAspect="1"/>
            </p:cNvGrpSpPr>
            <p:nvPr/>
          </p:nvGrpSpPr>
          <p:grpSpPr bwMode="auto">
            <a:xfrm>
              <a:off x="4500" y="6837"/>
              <a:ext cx="720" cy="2265"/>
              <a:chOff x="623" y="588"/>
              <a:chExt cx="1824" cy="5736"/>
            </a:xfrm>
          </p:grpSpPr>
          <p:grpSp>
            <p:nvGrpSpPr>
              <p:cNvPr id="10371" name="Group 130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519" name="Oval 130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20" name="Oval 130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21" name="Rectangle 130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2" name="AutoShape 130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3" name="AutoShape 130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4" name="AutoShape 130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5" name="AutoShape 130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6" name="Oval 131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7" name="Oval 131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2" name="Group 131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529" name="Oval 1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3" name="Group 131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31" name="Oval 1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32" name="Oval 1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33" name="Line 13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4" name="Line 13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5" name="Line 131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6" name="Arc 132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7" name="AutoShape 132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8" name="Freeform 132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9" name="Line 13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40" name="Line 132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4" name="Group 132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42" name="Oval 1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43" name="Oval 1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75" name="Group 1328"/>
            <p:cNvGrpSpPr>
              <a:grpSpLocks noChangeAspect="1"/>
            </p:cNvGrpSpPr>
            <p:nvPr/>
          </p:nvGrpSpPr>
          <p:grpSpPr bwMode="auto">
            <a:xfrm>
              <a:off x="4386" y="7122"/>
              <a:ext cx="465" cy="794"/>
              <a:chOff x="5523" y="2723"/>
              <a:chExt cx="980" cy="1736"/>
            </a:xfrm>
          </p:grpSpPr>
          <p:sp>
            <p:nvSpPr>
              <p:cNvPr id="10545" name="AutoShape 1329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6" name="AutoShape 1330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7" name="Oval 1331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6" name="Group 1332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549" name="AutoShape 1333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0" name="AutoShape 1334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1" name="Oval 1335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7" name="Group 1336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3" name="Oval 1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4" name="Oval 1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378" name="Group 1339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6" name="Oval 1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7" name="Oval 1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58" name="AutoShape 134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79" name="Group 1343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560" name="Rectangle 1344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1" name="Rectangle 1345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2" name="Rectangle 1346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3" name="Rectangle 1347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80" name="Group 1348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565" name="Rectangle 1349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6" name="Rectangle 1350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7" name="Rectangle 1351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8" name="Rectangle 1352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1" name="Group 1353"/>
            <p:cNvGrpSpPr>
              <a:grpSpLocks noChangeAspect="1"/>
            </p:cNvGrpSpPr>
            <p:nvPr/>
          </p:nvGrpSpPr>
          <p:grpSpPr bwMode="auto">
            <a:xfrm>
              <a:off x="4614" y="6381"/>
              <a:ext cx="533" cy="657"/>
              <a:chOff x="3843" y="315"/>
              <a:chExt cx="1428" cy="1758"/>
            </a:xfrm>
          </p:grpSpPr>
          <p:sp>
            <p:nvSpPr>
              <p:cNvPr id="10570" name="Oval 1354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1" name="AutoShape 1355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82" name="Group 1356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573" name="Rectangle 1357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74" name="Rectangle 1358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3" name="Group 1359"/>
            <p:cNvGrpSpPr>
              <a:grpSpLocks noChangeAspect="1"/>
            </p:cNvGrpSpPr>
            <p:nvPr/>
          </p:nvGrpSpPr>
          <p:grpSpPr bwMode="auto">
            <a:xfrm rot="900000">
              <a:off x="4614" y="6837"/>
              <a:ext cx="601" cy="2268"/>
              <a:chOff x="2835" y="2359"/>
              <a:chExt cx="1120" cy="4228"/>
            </a:xfrm>
          </p:grpSpPr>
          <p:sp>
            <p:nvSpPr>
              <p:cNvPr id="10576" name="Rectangle 1360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7" name="AutoShape 1361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8" name="Rectangle 1362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9" name="AutoShape 1363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84" name="Group 1364"/>
          <p:cNvGrpSpPr>
            <a:grpSpLocks noChangeAspect="1"/>
          </p:cNvGrpSpPr>
          <p:nvPr/>
        </p:nvGrpSpPr>
        <p:grpSpPr bwMode="auto">
          <a:xfrm>
            <a:off x="844362" y="1982796"/>
            <a:ext cx="836801" cy="2411412"/>
            <a:chOff x="623" y="588"/>
            <a:chExt cx="1824" cy="57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85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105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584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5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6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7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8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9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90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386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10592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6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10594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95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96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7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8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9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0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1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2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3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8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10605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06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09" name="Group 1391"/>
          <p:cNvGrpSpPr>
            <a:grpSpLocks noChangeAspect="1"/>
          </p:cNvGrpSpPr>
          <p:nvPr/>
        </p:nvGrpSpPr>
        <p:grpSpPr bwMode="auto">
          <a:xfrm>
            <a:off x="3235314" y="4986387"/>
            <a:ext cx="950913" cy="2411412"/>
            <a:chOff x="3246" y="3417"/>
            <a:chExt cx="834" cy="22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1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5"/>
              <a:chOff x="623" y="588"/>
              <a:chExt cx="1824" cy="5736"/>
            </a:xfrm>
          </p:grpSpPr>
          <p:grpSp>
            <p:nvGrpSpPr>
              <p:cNvPr id="10417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10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11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12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3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4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5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6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7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8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18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20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19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22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23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24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5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6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7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8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9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0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1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20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33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34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30" name="Group 1419"/>
            <p:cNvGrpSpPr>
              <a:grpSpLocks noChangeAspect="1"/>
            </p:cNvGrpSpPr>
            <p:nvPr/>
          </p:nvGrpSpPr>
          <p:grpSpPr bwMode="auto">
            <a:xfrm>
              <a:off x="3246" y="3702"/>
              <a:ext cx="465" cy="794"/>
              <a:chOff x="5523" y="2723"/>
              <a:chExt cx="980" cy="1736"/>
            </a:xfrm>
          </p:grpSpPr>
          <p:sp>
            <p:nvSpPr>
              <p:cNvPr id="10636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7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8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32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640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1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2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43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4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5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446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7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8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49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1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65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5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656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7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8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9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59" name="Group 1444"/>
          <p:cNvGrpSpPr>
            <a:grpSpLocks noChangeAspect="1"/>
          </p:cNvGrpSpPr>
          <p:nvPr/>
        </p:nvGrpSpPr>
        <p:grpSpPr bwMode="auto">
          <a:xfrm>
            <a:off x="8194675" y="1514483"/>
            <a:ext cx="858838" cy="2879725"/>
            <a:chOff x="453" y="6381"/>
            <a:chExt cx="720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62" name="Group 1445"/>
            <p:cNvGrpSpPr>
              <a:grpSpLocks noChangeAspect="1"/>
            </p:cNvGrpSpPr>
            <p:nvPr/>
          </p:nvGrpSpPr>
          <p:grpSpPr bwMode="auto">
            <a:xfrm>
              <a:off x="453" y="6837"/>
              <a:ext cx="720" cy="2265"/>
              <a:chOff x="623" y="588"/>
              <a:chExt cx="1824" cy="5736"/>
            </a:xfrm>
          </p:grpSpPr>
          <p:grpSp>
            <p:nvGrpSpPr>
              <p:cNvPr id="10466" name="Group 1446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63" name="Oval 1447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64" name="Oval 144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65" name="Rectangle 1449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6" name="AutoShape 1450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7" name="AutoShape 1451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8" name="AutoShape 1452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9" name="AutoShape 1453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0" name="Oval 1454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1" name="Oval 1455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1" name="Group 1456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73" name="Oval 1457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6" name="Group 1458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75" name="Oval 1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76" name="Oval 1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77" name="Line 14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8" name="Line 14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9" name="Line 1463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0" name="Arc 1464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1" name="AutoShape 1465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2" name="Freeform 1466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3" name="Line 14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4" name="Line 146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7" name="Group 1469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86" name="Oval 1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87" name="Oval 1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78" name="Group 1472"/>
            <p:cNvGrpSpPr>
              <a:grpSpLocks noChangeAspect="1"/>
            </p:cNvGrpSpPr>
            <p:nvPr/>
          </p:nvGrpSpPr>
          <p:grpSpPr bwMode="auto">
            <a:xfrm>
              <a:off x="567" y="6381"/>
              <a:ext cx="533" cy="657"/>
              <a:chOff x="3843" y="315"/>
              <a:chExt cx="1428" cy="1758"/>
            </a:xfrm>
          </p:grpSpPr>
          <p:sp>
            <p:nvSpPr>
              <p:cNvPr id="10689" name="Oval 147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90" name="AutoShape 147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9" name="Group 147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692" name="Rectangle 147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93" name="Rectangle 147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89" name="Group 1478"/>
          <p:cNvGrpSpPr>
            <a:grpSpLocks noChangeAspect="1"/>
          </p:cNvGrpSpPr>
          <p:nvPr/>
        </p:nvGrpSpPr>
        <p:grpSpPr bwMode="auto">
          <a:xfrm>
            <a:off x="744493" y="4518074"/>
            <a:ext cx="995363" cy="2879725"/>
            <a:chOff x="3360" y="6381"/>
            <a:chExt cx="834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91" name="Group 1479"/>
            <p:cNvGrpSpPr>
              <a:grpSpLocks noChangeAspect="1"/>
            </p:cNvGrpSpPr>
            <p:nvPr/>
          </p:nvGrpSpPr>
          <p:grpSpPr bwMode="auto">
            <a:xfrm>
              <a:off x="3360" y="6837"/>
              <a:ext cx="834" cy="2265"/>
              <a:chOff x="3246" y="3417"/>
              <a:chExt cx="834" cy="2265"/>
            </a:xfrm>
          </p:grpSpPr>
          <p:grpSp>
            <p:nvGrpSpPr>
              <p:cNvPr id="10502" name="Group 1480"/>
              <p:cNvGrpSpPr>
                <a:grpSpLocks noChangeAspect="1"/>
              </p:cNvGrpSpPr>
              <p:nvPr/>
            </p:nvGrpSpPr>
            <p:grpSpPr bwMode="auto">
              <a:xfrm>
                <a:off x="3360" y="3417"/>
                <a:ext cx="720" cy="2265"/>
                <a:chOff x="623" y="588"/>
                <a:chExt cx="1824" cy="5736"/>
              </a:xfrm>
            </p:grpSpPr>
            <p:grpSp>
              <p:nvGrpSpPr>
                <p:cNvPr id="10505" name="Group 1481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698" name="Oval 1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99" name="Oval 1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700" name="Rectangle 1484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1" name="AutoShape 1485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2" name="AutoShape 1486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3" name="AutoShape 148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4" name="AutoShape 1488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5" name="Oval 1489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6" name="Oval 14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08" name="Group 1491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708" name="Oval 1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1" name="Group 1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10" name="Oval 1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11" name="Oval 1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12" name="Line 149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3" name="Line 149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4" name="Line 1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5" name="Arc 149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6" name="AutoShape 1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7" name="Freeform 1501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8" name="Line 150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9" name="Line 150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6" name="Group 15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21" name="Oval 1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22" name="Oval 1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0517" name="Group 1507"/>
              <p:cNvGrpSpPr>
                <a:grpSpLocks noChangeAspect="1"/>
              </p:cNvGrpSpPr>
              <p:nvPr/>
            </p:nvGrpSpPr>
            <p:grpSpPr bwMode="auto">
              <a:xfrm>
                <a:off x="3246" y="3702"/>
                <a:ext cx="465" cy="794"/>
                <a:chOff x="5523" y="2723"/>
                <a:chExt cx="980" cy="1736"/>
              </a:xfrm>
            </p:grpSpPr>
            <p:sp>
              <p:nvSpPr>
                <p:cNvPr id="10724" name="AutoShape 1508"/>
                <p:cNvSpPr>
                  <a:spLocks noChangeAspect="1"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5" name="AutoShape 1509"/>
                <p:cNvSpPr>
                  <a:spLocks noChangeAspect="1"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6" name="Oval 1510"/>
                <p:cNvSpPr>
                  <a:spLocks noChangeAspect="1"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18" name="Group 1511"/>
                <p:cNvGrpSpPr>
                  <a:grpSpLocks noChangeAspect="1"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10728" name="AutoShape 1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29" name="AutoShape 1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30" name="Oval 1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28" name="Group 1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2" name="Oval 15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3" name="Oval 1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0530" name="Group 15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5" name="Oval 15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6" name="Oval 1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37" name="AutoShape 1521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1" name="Group 1522"/>
                <p:cNvGrpSpPr>
                  <a:grpSpLocks noChangeAspect="1"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39" name="Rectangle 1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0" name="Rectangle 1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1" name="Rectangle 1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2" name="Rectangle 1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4" name="Group 1527"/>
                <p:cNvGrpSpPr>
                  <a:grpSpLocks noChangeAspect="1"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44" name="Rectangle 1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5" name="Rectangle 1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6" name="Rectangle 1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7" name="Rectangle 1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548" name="Group 1532"/>
            <p:cNvGrpSpPr>
              <a:grpSpLocks noChangeAspect="1"/>
            </p:cNvGrpSpPr>
            <p:nvPr/>
          </p:nvGrpSpPr>
          <p:grpSpPr bwMode="auto">
            <a:xfrm>
              <a:off x="3588" y="6381"/>
              <a:ext cx="533" cy="657"/>
              <a:chOff x="3843" y="315"/>
              <a:chExt cx="1428" cy="1758"/>
            </a:xfrm>
          </p:grpSpPr>
          <p:sp>
            <p:nvSpPr>
              <p:cNvPr id="10749" name="Oval 153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50" name="AutoShape 153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552" name="Group 153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752" name="Rectangle 153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53" name="Rectangle 153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a un chapeau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ni chouette ni balai.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10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585E-6 3.83302E-6 L -4.50585E-6 0.056 C -4.50585E-6 0.0812 -0.10235 0.11222 -0.18532 0.11222 L -0.37033 0.11222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0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10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H6</a:t>
            </a:r>
            <a:endParaRPr lang="fr-FR" dirty="0"/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607300"/>
          </a:xfrm>
          <a:prstGeom prst="actionButtonBlank">
            <a:avLst/>
          </a:prstGeom>
          <a:solidFill>
            <a:srgbClr val="FFEC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68"/>
          <p:cNvGrpSpPr>
            <a:grpSpLocks noChangeAspect="1"/>
          </p:cNvGrpSpPr>
          <p:nvPr/>
        </p:nvGrpSpPr>
        <p:grpSpPr bwMode="auto">
          <a:xfrm>
            <a:off x="3309398" y="1982796"/>
            <a:ext cx="841916" cy="2411412"/>
            <a:chOff x="1365" y="3417"/>
            <a:chExt cx="720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" name="Group 1169"/>
            <p:cNvGrpSpPr>
              <a:grpSpLocks noChangeAspect="1"/>
            </p:cNvGrpSpPr>
            <p:nvPr/>
          </p:nvGrpSpPr>
          <p:grpSpPr bwMode="auto">
            <a:xfrm>
              <a:off x="1365" y="3417"/>
              <a:ext cx="720" cy="2265"/>
              <a:chOff x="623" y="588"/>
              <a:chExt cx="1824" cy="5736"/>
            </a:xfrm>
          </p:grpSpPr>
          <p:grpSp>
            <p:nvGrpSpPr>
              <p:cNvPr id="4" name="Group 1170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387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88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389" name="Rectangle 1173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0" name="AutoShape 1174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1" name="AutoShape 1175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2" name="AutoShape 1176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3" name="AutoShape 1177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4" name="Oval 1178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5" name="Oval 1179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" name="Group 1180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397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" name="Group 1182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399" name="Oval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00" name="Oval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01" name="Line 11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2" name="Line 1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3" name="Line 118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4" name="Arc 1188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5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6" name="Freeform 1190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7" name="Line 1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08" name="Line 11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7" name="Group 1193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410" name="Oval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11" name="Oval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" name="Group 1196"/>
            <p:cNvGrpSpPr>
              <a:grpSpLocks noChangeAspect="1"/>
            </p:cNvGrpSpPr>
            <p:nvPr/>
          </p:nvGrpSpPr>
          <p:grpSpPr bwMode="auto">
            <a:xfrm rot="900000">
              <a:off x="1479" y="3417"/>
              <a:ext cx="601" cy="2268"/>
              <a:chOff x="2835" y="2359"/>
              <a:chExt cx="1120" cy="4228"/>
            </a:xfrm>
          </p:grpSpPr>
          <p:sp>
            <p:nvSpPr>
              <p:cNvPr id="10413" name="Rectangle 1197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4" name="AutoShape 1198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5" name="Rectangle 1199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6" name="AutoShape 1200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1201"/>
          <p:cNvGrpSpPr>
            <a:grpSpLocks noChangeAspect="1"/>
          </p:cNvGrpSpPr>
          <p:nvPr/>
        </p:nvGrpSpPr>
        <p:grpSpPr bwMode="auto">
          <a:xfrm>
            <a:off x="8093118" y="4986387"/>
            <a:ext cx="993775" cy="2411412"/>
            <a:chOff x="4272" y="3417"/>
            <a:chExt cx="834" cy="2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1202"/>
            <p:cNvGrpSpPr>
              <a:grpSpLocks noChangeAspect="1"/>
            </p:cNvGrpSpPr>
            <p:nvPr/>
          </p:nvGrpSpPr>
          <p:grpSpPr bwMode="auto">
            <a:xfrm>
              <a:off x="4386" y="3417"/>
              <a:ext cx="720" cy="2268"/>
              <a:chOff x="1365" y="3417"/>
              <a:chExt cx="720" cy="2268"/>
            </a:xfrm>
          </p:grpSpPr>
          <p:grpSp>
            <p:nvGrpSpPr>
              <p:cNvPr id="11" name="Group 1203"/>
              <p:cNvGrpSpPr>
                <a:grpSpLocks noChangeAspect="1"/>
              </p:cNvGrpSpPr>
              <p:nvPr/>
            </p:nvGrpSpPr>
            <p:grpSpPr bwMode="auto">
              <a:xfrm>
                <a:off x="1365" y="3417"/>
                <a:ext cx="720" cy="2265"/>
                <a:chOff x="623" y="588"/>
                <a:chExt cx="1824" cy="5736"/>
              </a:xfrm>
            </p:grpSpPr>
            <p:grpSp>
              <p:nvGrpSpPr>
                <p:cNvPr id="12" name="Group 1204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21" name="Oval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22" name="Oval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23" name="Rectangl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4" name="AutoShape 120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5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6" name="AutoShape 121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7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8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29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" name="Group 1214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31" name="Oval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4" name="Group 1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33" name="Oval 1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34" name="Oval 1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35" name="Line 1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6" name="Line 12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7" name="Line 1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8" name="Arc 122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39" name="AutoShap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0" name="Freeform 1224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1" name="Line 1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42" name="Line 12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5" name="Group 1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44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45" name="Oval 1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 1230"/>
              <p:cNvGrpSpPr>
                <a:grpSpLocks noChangeAspect="1"/>
              </p:cNvGrpSpPr>
              <p:nvPr/>
            </p:nvGrpSpPr>
            <p:grpSpPr bwMode="auto">
              <a:xfrm rot="900000">
                <a:off x="1479" y="3417"/>
                <a:ext cx="601" cy="2268"/>
                <a:chOff x="2835" y="2359"/>
                <a:chExt cx="1120" cy="4228"/>
              </a:xfrm>
            </p:grpSpPr>
            <p:sp>
              <p:nvSpPr>
                <p:cNvPr id="10447" name="Rectangl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9" y="3759"/>
                  <a:ext cx="112" cy="28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" name="AutoShape 12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27" y="3423"/>
                  <a:ext cx="336" cy="33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9" name="Rectangl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3311" y="3367"/>
                  <a:ext cx="16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0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2359"/>
                  <a:ext cx="1120" cy="1008"/>
                </a:xfrm>
                <a:custGeom>
                  <a:avLst/>
                  <a:gdLst>
                    <a:gd name="G0" fmla="+- 9382 0 0"/>
                    <a:gd name="G1" fmla="+- 21600 0 9382"/>
                    <a:gd name="G2" fmla="*/ 9382 1 2"/>
                    <a:gd name="G3" fmla="+- 21600 0 G2"/>
                    <a:gd name="G4" fmla="+/ 9382 21600 2"/>
                    <a:gd name="G5" fmla="+/ G1 0 2"/>
                    <a:gd name="G6" fmla="*/ 21600 21600 9382"/>
                    <a:gd name="G7" fmla="*/ G6 1 2"/>
                    <a:gd name="G8" fmla="+- 21600 0 G7"/>
                    <a:gd name="G9" fmla="*/ 21600 1 2"/>
                    <a:gd name="G10" fmla="+- 9382 0 G9"/>
                    <a:gd name="G11" fmla="?: G10 G8 0"/>
                    <a:gd name="G12" fmla="?: G10 G7 21600"/>
                    <a:gd name="T0" fmla="*/ 16909 w 21600"/>
                    <a:gd name="T1" fmla="*/ 10800 h 21600"/>
                    <a:gd name="T2" fmla="*/ 10800 w 21600"/>
                    <a:gd name="T3" fmla="*/ 21600 h 21600"/>
                    <a:gd name="T4" fmla="*/ 4691 w 21600"/>
                    <a:gd name="T5" fmla="*/ 10800 h 21600"/>
                    <a:gd name="T6" fmla="*/ 10800 w 21600"/>
                    <a:gd name="T7" fmla="*/ 0 h 21600"/>
                    <a:gd name="T8" fmla="*/ 6491 w 21600"/>
                    <a:gd name="T9" fmla="*/ 6491 h 21600"/>
                    <a:gd name="T10" fmla="*/ 15109 w 21600"/>
                    <a:gd name="T11" fmla="*/ 151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82" y="21600"/>
                      </a:lnTo>
                      <a:lnTo>
                        <a:pt x="122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" name="Group 1235"/>
            <p:cNvGrpSpPr>
              <a:grpSpLocks noChangeAspect="1"/>
            </p:cNvGrpSpPr>
            <p:nvPr/>
          </p:nvGrpSpPr>
          <p:grpSpPr bwMode="auto">
            <a:xfrm>
              <a:off x="4272" y="3702"/>
              <a:ext cx="465" cy="794"/>
              <a:chOff x="5523" y="2723"/>
              <a:chExt cx="980" cy="1736"/>
            </a:xfrm>
          </p:grpSpPr>
          <p:sp>
            <p:nvSpPr>
              <p:cNvPr id="10452" name="AutoShape 1236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3" name="AutoShape 1237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4" name="Oval 1238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" name="Group 1239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456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7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8" name="Oval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43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0" name="Oval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1" name="Oval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1246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463" name="Oval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64" name="Oval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65" name="AutoShape 12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1250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467" name="Rectangl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8" name="Rectangl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9" name="Rectangl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0" name="Rectangl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1255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472" name="Rectangl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3" name="Rectangl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4" name="Rectangl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75" name="Rectangl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3" name="Group 1260"/>
          <p:cNvGrpSpPr>
            <a:grpSpLocks noChangeAspect="1"/>
          </p:cNvGrpSpPr>
          <p:nvPr/>
        </p:nvGrpSpPr>
        <p:grpSpPr bwMode="auto">
          <a:xfrm>
            <a:off x="5726113" y="4503747"/>
            <a:ext cx="857250" cy="2879725"/>
            <a:chOff x="1479" y="6381"/>
            <a:chExt cx="720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" name="Group 1261"/>
            <p:cNvGrpSpPr>
              <a:grpSpLocks noChangeAspect="1"/>
            </p:cNvGrpSpPr>
            <p:nvPr/>
          </p:nvGrpSpPr>
          <p:grpSpPr bwMode="auto">
            <a:xfrm>
              <a:off x="1479" y="6381"/>
              <a:ext cx="720" cy="2721"/>
              <a:chOff x="1479" y="6381"/>
              <a:chExt cx="720" cy="2721"/>
            </a:xfrm>
          </p:grpSpPr>
          <p:grpSp>
            <p:nvGrpSpPr>
              <p:cNvPr id="25" name="Group 1262"/>
              <p:cNvGrpSpPr>
                <a:grpSpLocks noChangeAspect="1"/>
              </p:cNvGrpSpPr>
              <p:nvPr/>
            </p:nvGrpSpPr>
            <p:grpSpPr bwMode="auto">
              <a:xfrm>
                <a:off x="1479" y="6837"/>
                <a:ext cx="720" cy="2265"/>
                <a:chOff x="623" y="588"/>
                <a:chExt cx="1824" cy="5736"/>
              </a:xfrm>
            </p:grpSpPr>
            <p:grpSp>
              <p:nvGrpSpPr>
                <p:cNvPr id="26" name="Group 1263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480" name="Oval 1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81" name="Oval 1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482" name="Rectangle 1266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3" name="AutoShape 126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4" name="AutoShape 1268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5" name="AutoShape 1269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6" name="AutoShape 1270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7" name="Oval 1271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88" name="Oval 12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" name="Group 1273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490" name="Oval 1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8" name="Group 1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492" name="Oval 1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93" name="Oval 1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494" name="Line 12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5" name="Line 127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6" name="Line 1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7" name="Arc 1281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8" name="AutoShape 1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9" name="Freeform 1283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0" name="Line 12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1" name="Line 12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29" name="Group 12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503" name="Oval 1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504" name="Oval 1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30" name="Group 1289"/>
              <p:cNvGrpSpPr>
                <a:grpSpLocks noChangeAspect="1"/>
              </p:cNvGrpSpPr>
              <p:nvPr/>
            </p:nvGrpSpPr>
            <p:grpSpPr bwMode="auto">
              <a:xfrm>
                <a:off x="1593" y="6381"/>
                <a:ext cx="533" cy="657"/>
                <a:chOff x="3843" y="315"/>
                <a:chExt cx="1428" cy="1758"/>
              </a:xfrm>
            </p:grpSpPr>
            <p:sp>
              <p:nvSpPr>
                <p:cNvPr id="10506" name="Oval 1290"/>
                <p:cNvSpPr>
                  <a:spLocks noChangeAspect="1" noChangeArrowheads="1"/>
                </p:cNvSpPr>
                <p:nvPr/>
              </p:nvSpPr>
              <p:spPr bwMode="auto">
                <a:xfrm>
                  <a:off x="3843" y="1659"/>
                  <a:ext cx="1428" cy="41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07" name="AutoShape 129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4095" y="315"/>
                  <a:ext cx="924" cy="1590"/>
                </a:xfrm>
                <a:custGeom>
                  <a:avLst/>
                  <a:gdLst>
                    <a:gd name="G0" fmla="+- 9537 0 0"/>
                    <a:gd name="G1" fmla="+- 21600 0 9537"/>
                    <a:gd name="G2" fmla="*/ 9537 1 2"/>
                    <a:gd name="G3" fmla="+- 21600 0 G2"/>
                    <a:gd name="G4" fmla="+/ 9537 21600 2"/>
                    <a:gd name="G5" fmla="+/ G1 0 2"/>
                    <a:gd name="G6" fmla="*/ 21600 21600 9537"/>
                    <a:gd name="G7" fmla="*/ G6 1 2"/>
                    <a:gd name="G8" fmla="+- 21600 0 G7"/>
                    <a:gd name="G9" fmla="*/ 21600 1 2"/>
                    <a:gd name="G10" fmla="+- 9537 0 G9"/>
                    <a:gd name="G11" fmla="?: G10 G8 0"/>
                    <a:gd name="G12" fmla="?: G10 G7 21600"/>
                    <a:gd name="T0" fmla="*/ 16831 w 21600"/>
                    <a:gd name="T1" fmla="*/ 10800 h 21600"/>
                    <a:gd name="T2" fmla="*/ 10800 w 21600"/>
                    <a:gd name="T3" fmla="*/ 21600 h 21600"/>
                    <a:gd name="T4" fmla="*/ 4769 w 21600"/>
                    <a:gd name="T5" fmla="*/ 10800 h 21600"/>
                    <a:gd name="T6" fmla="*/ 10800 w 21600"/>
                    <a:gd name="T7" fmla="*/ 0 h 21600"/>
                    <a:gd name="T8" fmla="*/ 6569 w 21600"/>
                    <a:gd name="T9" fmla="*/ 6569 h 21600"/>
                    <a:gd name="T10" fmla="*/ 15031 w 21600"/>
                    <a:gd name="T11" fmla="*/ 150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537" y="21600"/>
                      </a:lnTo>
                      <a:lnTo>
                        <a:pt x="1206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" name="Group 1292"/>
                <p:cNvGrpSpPr>
                  <a:grpSpLocks noChangeAspect="1"/>
                </p:cNvGrpSpPr>
                <p:nvPr/>
              </p:nvGrpSpPr>
              <p:grpSpPr bwMode="auto">
                <a:xfrm>
                  <a:off x="4459" y="1659"/>
                  <a:ext cx="196" cy="168"/>
                  <a:chOff x="4011" y="2863"/>
                  <a:chExt cx="196" cy="168"/>
                </a:xfrm>
              </p:grpSpPr>
              <p:sp>
                <p:nvSpPr>
                  <p:cNvPr id="10509" name="Rectangle 1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1" y="2863"/>
                    <a:ext cx="196" cy="1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10" name="Rectangle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7" y="2919"/>
                    <a:ext cx="84" cy="5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68" name="Group 1295"/>
            <p:cNvGrpSpPr>
              <a:grpSpLocks noChangeAspect="1"/>
            </p:cNvGrpSpPr>
            <p:nvPr/>
          </p:nvGrpSpPr>
          <p:grpSpPr bwMode="auto">
            <a:xfrm rot="900000">
              <a:off x="1593" y="6837"/>
              <a:ext cx="601" cy="2268"/>
              <a:chOff x="2835" y="2359"/>
              <a:chExt cx="1120" cy="4228"/>
            </a:xfrm>
          </p:grpSpPr>
          <p:sp>
            <p:nvSpPr>
              <p:cNvPr id="10512" name="Rectangle 1296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3" name="AutoShape 1297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4" name="Rectangle 1298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5" name="AutoShape 1299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69" name="Group 1300"/>
          <p:cNvGrpSpPr>
            <a:grpSpLocks noChangeAspect="1"/>
          </p:cNvGrpSpPr>
          <p:nvPr/>
        </p:nvGrpSpPr>
        <p:grpSpPr bwMode="auto">
          <a:xfrm>
            <a:off x="5634038" y="1514483"/>
            <a:ext cx="995362" cy="2879725"/>
            <a:chOff x="4386" y="6381"/>
            <a:chExt cx="834" cy="27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70" name="Group 1301"/>
            <p:cNvGrpSpPr>
              <a:grpSpLocks noChangeAspect="1"/>
            </p:cNvGrpSpPr>
            <p:nvPr/>
          </p:nvGrpSpPr>
          <p:grpSpPr bwMode="auto">
            <a:xfrm>
              <a:off x="4500" y="6837"/>
              <a:ext cx="720" cy="2265"/>
              <a:chOff x="623" y="588"/>
              <a:chExt cx="1824" cy="5736"/>
            </a:xfrm>
          </p:grpSpPr>
          <p:grpSp>
            <p:nvGrpSpPr>
              <p:cNvPr id="10371" name="Group 1302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519" name="Oval 1303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20" name="Oval 130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21" name="Rectangle 1305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2" name="AutoShape 1306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3" name="AutoShape 1307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4" name="AutoShape 1308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5" name="AutoShape 1309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6" name="Oval 1310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7" name="Oval 1311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2" name="Group 1312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529" name="Oval 1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3" name="Group 1314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31" name="Oval 1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32" name="Oval 1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33" name="Line 13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4" name="Line 13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5" name="Line 131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6" name="Arc 1320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7" name="AutoShape 1321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8" name="Freeform 1322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39" name="Line 13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40" name="Line 132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4" name="Group 1325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542" name="Oval 1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43" name="Oval 1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375" name="Group 1328"/>
            <p:cNvGrpSpPr>
              <a:grpSpLocks noChangeAspect="1"/>
            </p:cNvGrpSpPr>
            <p:nvPr/>
          </p:nvGrpSpPr>
          <p:grpSpPr bwMode="auto">
            <a:xfrm>
              <a:off x="4386" y="7122"/>
              <a:ext cx="465" cy="794"/>
              <a:chOff x="5523" y="2723"/>
              <a:chExt cx="980" cy="1736"/>
            </a:xfrm>
          </p:grpSpPr>
          <p:sp>
            <p:nvSpPr>
              <p:cNvPr id="10545" name="AutoShape 1329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6" name="AutoShape 1330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7" name="Oval 1331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76" name="Group 1332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549" name="AutoShape 1333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0" name="AutoShape 1334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51" name="Oval 1335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377" name="Group 1336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3" name="Oval 1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4" name="Oval 1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378" name="Group 1339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556" name="Oval 1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7" name="Oval 1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558" name="AutoShape 134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79" name="Group 1343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560" name="Rectangle 1344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1" name="Rectangle 1345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2" name="Rectangle 1346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3" name="Rectangle 1347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80" name="Group 1348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565" name="Rectangle 1349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6" name="Rectangle 1350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7" name="Rectangle 1351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68" name="Rectangle 1352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1" name="Group 1353"/>
            <p:cNvGrpSpPr>
              <a:grpSpLocks noChangeAspect="1"/>
            </p:cNvGrpSpPr>
            <p:nvPr/>
          </p:nvGrpSpPr>
          <p:grpSpPr bwMode="auto">
            <a:xfrm>
              <a:off x="4614" y="6381"/>
              <a:ext cx="533" cy="657"/>
              <a:chOff x="3843" y="315"/>
              <a:chExt cx="1428" cy="1758"/>
            </a:xfrm>
          </p:grpSpPr>
          <p:sp>
            <p:nvSpPr>
              <p:cNvPr id="10570" name="Oval 1354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1" name="AutoShape 1355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82" name="Group 1356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573" name="Rectangle 1357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74" name="Rectangle 1358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83" name="Group 1359"/>
            <p:cNvGrpSpPr>
              <a:grpSpLocks noChangeAspect="1"/>
            </p:cNvGrpSpPr>
            <p:nvPr/>
          </p:nvGrpSpPr>
          <p:grpSpPr bwMode="auto">
            <a:xfrm rot="900000">
              <a:off x="4614" y="6837"/>
              <a:ext cx="601" cy="2268"/>
              <a:chOff x="2835" y="2359"/>
              <a:chExt cx="1120" cy="4228"/>
            </a:xfrm>
          </p:grpSpPr>
          <p:sp>
            <p:nvSpPr>
              <p:cNvPr id="10576" name="Rectangle 1360"/>
              <p:cNvSpPr>
                <a:spLocks noChangeAspect="1" noChangeArrowheads="1"/>
              </p:cNvSpPr>
              <p:nvPr/>
            </p:nvSpPr>
            <p:spPr bwMode="auto">
              <a:xfrm>
                <a:off x="3339" y="3759"/>
                <a:ext cx="112" cy="28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7" name="AutoShape 1361"/>
              <p:cNvSpPr>
                <a:spLocks noChangeAspect="1" noChangeArrowheads="1"/>
              </p:cNvSpPr>
              <p:nvPr/>
            </p:nvSpPr>
            <p:spPr bwMode="auto">
              <a:xfrm flipV="1">
                <a:off x="3227" y="3423"/>
                <a:ext cx="336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8" name="Rectangle 1362"/>
              <p:cNvSpPr>
                <a:spLocks noChangeAspect="1" noChangeArrowheads="1"/>
              </p:cNvSpPr>
              <p:nvPr/>
            </p:nvSpPr>
            <p:spPr bwMode="auto">
              <a:xfrm>
                <a:off x="3311" y="3367"/>
                <a:ext cx="168" cy="5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9" name="AutoShape 1363"/>
              <p:cNvSpPr>
                <a:spLocks noChangeAspect="1" noChangeArrowheads="1"/>
              </p:cNvSpPr>
              <p:nvPr/>
            </p:nvSpPr>
            <p:spPr bwMode="auto">
              <a:xfrm>
                <a:off x="2835" y="2359"/>
                <a:ext cx="1120" cy="1008"/>
              </a:xfrm>
              <a:custGeom>
                <a:avLst/>
                <a:gdLst>
                  <a:gd name="G0" fmla="+- 9382 0 0"/>
                  <a:gd name="G1" fmla="+- 21600 0 9382"/>
                  <a:gd name="G2" fmla="*/ 9382 1 2"/>
                  <a:gd name="G3" fmla="+- 21600 0 G2"/>
                  <a:gd name="G4" fmla="+/ 9382 21600 2"/>
                  <a:gd name="G5" fmla="+/ G1 0 2"/>
                  <a:gd name="G6" fmla="*/ 21600 21600 9382"/>
                  <a:gd name="G7" fmla="*/ G6 1 2"/>
                  <a:gd name="G8" fmla="+- 21600 0 G7"/>
                  <a:gd name="G9" fmla="*/ 21600 1 2"/>
                  <a:gd name="G10" fmla="+- 9382 0 G9"/>
                  <a:gd name="G11" fmla="?: G10 G8 0"/>
                  <a:gd name="G12" fmla="?: G10 G7 21600"/>
                  <a:gd name="T0" fmla="*/ 16909 w 21600"/>
                  <a:gd name="T1" fmla="*/ 10800 h 21600"/>
                  <a:gd name="T2" fmla="*/ 10800 w 21600"/>
                  <a:gd name="T3" fmla="*/ 21600 h 21600"/>
                  <a:gd name="T4" fmla="*/ 4691 w 21600"/>
                  <a:gd name="T5" fmla="*/ 10800 h 21600"/>
                  <a:gd name="T6" fmla="*/ 10800 w 21600"/>
                  <a:gd name="T7" fmla="*/ 0 h 21600"/>
                  <a:gd name="T8" fmla="*/ 6491 w 21600"/>
                  <a:gd name="T9" fmla="*/ 6491 h 21600"/>
                  <a:gd name="T10" fmla="*/ 15109 w 21600"/>
                  <a:gd name="T11" fmla="*/ 151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382" y="21600"/>
                    </a:lnTo>
                    <a:lnTo>
                      <a:pt x="12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384" name="Group 1364"/>
          <p:cNvGrpSpPr>
            <a:grpSpLocks noChangeAspect="1"/>
          </p:cNvGrpSpPr>
          <p:nvPr/>
        </p:nvGrpSpPr>
        <p:grpSpPr bwMode="auto">
          <a:xfrm>
            <a:off x="844362" y="1982796"/>
            <a:ext cx="836801" cy="2411412"/>
            <a:chOff x="623" y="588"/>
            <a:chExt cx="1824" cy="57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85" name="Group 1365"/>
            <p:cNvGrpSpPr>
              <a:grpSpLocks noChangeAspect="1"/>
            </p:cNvGrpSpPr>
            <p:nvPr/>
          </p:nvGrpSpPr>
          <p:grpSpPr bwMode="auto">
            <a:xfrm>
              <a:off x="1023" y="6055"/>
              <a:ext cx="1026" cy="269"/>
              <a:chOff x="1023" y="5925"/>
              <a:chExt cx="1026" cy="228"/>
            </a:xfrm>
          </p:grpSpPr>
          <p:sp>
            <p:nvSpPr>
              <p:cNvPr id="10582" name="Oval 1366"/>
              <p:cNvSpPr>
                <a:spLocks noChangeAspect="1" noChangeArrowheads="1"/>
              </p:cNvSpPr>
              <p:nvPr/>
            </p:nvSpPr>
            <p:spPr bwMode="auto">
              <a:xfrm>
                <a:off x="1023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3" name="Oval 1367"/>
              <p:cNvSpPr>
                <a:spLocks noChangeAspect="1" noChangeArrowheads="1"/>
              </p:cNvSpPr>
              <p:nvPr/>
            </p:nvSpPr>
            <p:spPr bwMode="auto">
              <a:xfrm>
                <a:off x="1650" y="5925"/>
                <a:ext cx="399" cy="228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584" name="Rectangle 1368"/>
            <p:cNvSpPr>
              <a:spLocks noChangeAspect="1" noChangeArrowheads="1"/>
            </p:cNvSpPr>
            <p:nvPr/>
          </p:nvSpPr>
          <p:spPr bwMode="auto">
            <a:xfrm>
              <a:off x="1420" y="1842"/>
              <a:ext cx="285" cy="28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5" name="AutoShape 1369"/>
            <p:cNvSpPr>
              <a:spLocks noChangeAspect="1" noChangeArrowheads="1"/>
            </p:cNvSpPr>
            <p:nvPr/>
          </p:nvSpPr>
          <p:spPr bwMode="auto">
            <a:xfrm rot="10800000">
              <a:off x="623" y="3417"/>
              <a:ext cx="1824" cy="2679"/>
            </a:xfrm>
            <a:custGeom>
              <a:avLst/>
              <a:gdLst>
                <a:gd name="G0" fmla="+- 3102 0 0"/>
                <a:gd name="G1" fmla="+- 21600 0 3102"/>
                <a:gd name="G2" fmla="*/ 3102 1 2"/>
                <a:gd name="G3" fmla="+- 21600 0 G2"/>
                <a:gd name="G4" fmla="+/ 3102 21600 2"/>
                <a:gd name="G5" fmla="+/ G1 0 2"/>
                <a:gd name="G6" fmla="*/ 21600 21600 3102"/>
                <a:gd name="G7" fmla="*/ G6 1 2"/>
                <a:gd name="G8" fmla="+- 21600 0 G7"/>
                <a:gd name="G9" fmla="*/ 21600 1 2"/>
                <a:gd name="G10" fmla="+- 3102 0 G9"/>
                <a:gd name="G11" fmla="?: G10 G8 0"/>
                <a:gd name="G12" fmla="?: G10 G7 21600"/>
                <a:gd name="T0" fmla="*/ 20049 w 21600"/>
                <a:gd name="T1" fmla="*/ 10800 h 21600"/>
                <a:gd name="T2" fmla="*/ 10800 w 21600"/>
                <a:gd name="T3" fmla="*/ 21600 h 21600"/>
                <a:gd name="T4" fmla="*/ 1551 w 21600"/>
                <a:gd name="T5" fmla="*/ 10800 h 21600"/>
                <a:gd name="T6" fmla="*/ 10800 w 21600"/>
                <a:gd name="T7" fmla="*/ 0 h 21600"/>
                <a:gd name="T8" fmla="*/ 3351 w 21600"/>
                <a:gd name="T9" fmla="*/ 3351 h 21600"/>
                <a:gd name="T10" fmla="*/ 18249 w 21600"/>
                <a:gd name="T11" fmla="*/ 18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2" y="21600"/>
                  </a:lnTo>
                  <a:lnTo>
                    <a:pt x="18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6" name="AutoShape 1370"/>
            <p:cNvSpPr>
              <a:spLocks noChangeAspect="1" noChangeArrowheads="1"/>
            </p:cNvSpPr>
            <p:nvPr/>
          </p:nvSpPr>
          <p:spPr bwMode="auto">
            <a:xfrm>
              <a:off x="903" y="2049"/>
              <a:ext cx="1323" cy="798"/>
            </a:xfrm>
            <a:prstGeom prst="roundRect">
              <a:avLst>
                <a:gd name="adj" fmla="val 39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7" name="AutoShape 1371"/>
            <p:cNvSpPr>
              <a:spLocks noChangeAspect="1" noChangeArrowheads="1"/>
            </p:cNvSpPr>
            <p:nvPr/>
          </p:nvSpPr>
          <p:spPr bwMode="auto">
            <a:xfrm rot="10800000">
              <a:off x="735" y="2268"/>
              <a:ext cx="1656" cy="1202"/>
            </a:xfrm>
            <a:custGeom>
              <a:avLst/>
              <a:gdLst>
                <a:gd name="G0" fmla="+- 2298 0 0"/>
                <a:gd name="G1" fmla="+- 21600 0 2298"/>
                <a:gd name="G2" fmla="*/ 2298 1 2"/>
                <a:gd name="G3" fmla="+- 21600 0 G2"/>
                <a:gd name="G4" fmla="+/ 2298 21600 2"/>
                <a:gd name="G5" fmla="+/ G1 0 2"/>
                <a:gd name="G6" fmla="*/ 21600 21600 2298"/>
                <a:gd name="G7" fmla="*/ G6 1 2"/>
                <a:gd name="G8" fmla="+- 21600 0 G7"/>
                <a:gd name="G9" fmla="*/ 21600 1 2"/>
                <a:gd name="G10" fmla="+- 2298 0 G9"/>
                <a:gd name="G11" fmla="?: G10 G8 0"/>
                <a:gd name="G12" fmla="?: G10 G7 21600"/>
                <a:gd name="T0" fmla="*/ 20451 w 21600"/>
                <a:gd name="T1" fmla="*/ 10800 h 21600"/>
                <a:gd name="T2" fmla="*/ 10800 w 21600"/>
                <a:gd name="T3" fmla="*/ 21600 h 21600"/>
                <a:gd name="T4" fmla="*/ 1149 w 21600"/>
                <a:gd name="T5" fmla="*/ 10800 h 21600"/>
                <a:gd name="T6" fmla="*/ 10800 w 21600"/>
                <a:gd name="T7" fmla="*/ 0 h 21600"/>
                <a:gd name="T8" fmla="*/ 2949 w 21600"/>
                <a:gd name="T9" fmla="*/ 2949 h 21600"/>
                <a:gd name="T10" fmla="*/ 18651 w 21600"/>
                <a:gd name="T11" fmla="*/ 186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8" y="21600"/>
                  </a:lnTo>
                  <a:lnTo>
                    <a:pt x="193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8" name="AutoShape 1372"/>
            <p:cNvSpPr>
              <a:spLocks noChangeAspect="1" noChangeArrowheads="1"/>
            </p:cNvSpPr>
            <p:nvPr/>
          </p:nvSpPr>
          <p:spPr bwMode="auto">
            <a:xfrm>
              <a:off x="744" y="3239"/>
              <a:ext cx="1653" cy="456"/>
            </a:xfrm>
            <a:prstGeom prst="roundRect">
              <a:avLst>
                <a:gd name="adj" fmla="val 4298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9" name="Oval 1373"/>
            <p:cNvSpPr>
              <a:spLocks noChangeAspect="1" noChangeArrowheads="1"/>
            </p:cNvSpPr>
            <p:nvPr/>
          </p:nvSpPr>
          <p:spPr bwMode="auto">
            <a:xfrm>
              <a:off x="1371" y="3293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90" name="Oval 1374"/>
            <p:cNvSpPr>
              <a:spLocks noChangeAspect="1" noChangeArrowheads="1"/>
            </p:cNvSpPr>
            <p:nvPr/>
          </p:nvSpPr>
          <p:spPr bwMode="auto">
            <a:xfrm>
              <a:off x="1749" y="2884"/>
              <a:ext cx="283" cy="340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386" name="Group 1375"/>
            <p:cNvGrpSpPr>
              <a:grpSpLocks noChangeAspect="1"/>
            </p:cNvGrpSpPr>
            <p:nvPr/>
          </p:nvGrpSpPr>
          <p:grpSpPr bwMode="auto">
            <a:xfrm>
              <a:off x="1014" y="588"/>
              <a:ext cx="1080" cy="1368"/>
              <a:chOff x="1008" y="595"/>
              <a:chExt cx="1080" cy="1368"/>
            </a:xfrm>
          </p:grpSpPr>
          <p:sp>
            <p:nvSpPr>
              <p:cNvPr id="10592" name="Oval 1376"/>
              <p:cNvSpPr>
                <a:spLocks noChangeAspect="1" noChangeArrowheads="1"/>
              </p:cNvSpPr>
              <p:nvPr/>
            </p:nvSpPr>
            <p:spPr bwMode="auto">
              <a:xfrm>
                <a:off x="1122" y="766"/>
                <a:ext cx="826" cy="1197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6" name="Group 1377"/>
              <p:cNvGrpSpPr>
                <a:grpSpLocks noChangeAspect="1"/>
              </p:cNvGrpSpPr>
              <p:nvPr/>
            </p:nvGrpSpPr>
            <p:grpSpPr bwMode="auto">
              <a:xfrm>
                <a:off x="1176" y="1155"/>
                <a:ext cx="252" cy="252"/>
                <a:chOff x="1183" y="1155"/>
                <a:chExt cx="252" cy="252"/>
              </a:xfrm>
            </p:grpSpPr>
            <p:sp>
              <p:nvSpPr>
                <p:cNvPr id="10594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95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96" name="Line 1380"/>
              <p:cNvSpPr>
                <a:spLocks noChangeAspect="1" noChangeShapeType="1"/>
              </p:cNvSpPr>
              <p:nvPr/>
            </p:nvSpPr>
            <p:spPr bwMode="auto">
              <a:xfrm flipV="1">
                <a:off x="1428" y="129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7" name="Line 1381"/>
              <p:cNvSpPr>
                <a:spLocks noChangeAspect="1" noChangeShapeType="1"/>
              </p:cNvSpPr>
              <p:nvPr/>
            </p:nvSpPr>
            <p:spPr bwMode="auto">
              <a:xfrm flipH="1">
                <a:off x="1400" y="1294"/>
                <a:ext cx="84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8" name="Line 1382"/>
              <p:cNvSpPr>
                <a:spLocks noChangeAspect="1" noChangeShapeType="1"/>
              </p:cNvSpPr>
              <p:nvPr/>
            </p:nvSpPr>
            <p:spPr bwMode="auto">
              <a:xfrm>
                <a:off x="1400" y="1575"/>
                <a:ext cx="84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9" name="Arc 1383"/>
              <p:cNvSpPr>
                <a:spLocks noChangeAspect="1"/>
              </p:cNvSpPr>
              <p:nvPr/>
            </p:nvSpPr>
            <p:spPr bwMode="auto">
              <a:xfrm flipV="1">
                <a:off x="1407" y="1707"/>
                <a:ext cx="213" cy="56"/>
              </a:xfrm>
              <a:custGeom>
                <a:avLst/>
                <a:gdLst>
                  <a:gd name="G0" fmla="+- 21041 0 0"/>
                  <a:gd name="G1" fmla="+- 21600 0 0"/>
                  <a:gd name="G2" fmla="+- 21600 0 0"/>
                  <a:gd name="T0" fmla="*/ 0 w 42641"/>
                  <a:gd name="T1" fmla="*/ 16716 h 21600"/>
                  <a:gd name="T2" fmla="*/ 42641 w 42641"/>
                  <a:gd name="T3" fmla="*/ 21600 h 21600"/>
                  <a:gd name="T4" fmla="*/ 21041 w 42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41" h="21600" fill="none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</a:path>
                  <a:path w="42641" h="21600" stroke="0" extrusionOk="0">
                    <a:moveTo>
                      <a:pt x="0" y="16716"/>
                    </a:moveTo>
                    <a:cubicBezTo>
                      <a:pt x="2272" y="6928"/>
                      <a:pt x="10993" y="-1"/>
                      <a:pt x="21041" y="0"/>
                    </a:cubicBezTo>
                    <a:cubicBezTo>
                      <a:pt x="32970" y="0"/>
                      <a:pt x="42641" y="9670"/>
                      <a:pt x="42641" y="21600"/>
                    </a:cubicBezTo>
                    <a:lnTo>
                      <a:pt x="2104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0" name="AutoShape 1384"/>
              <p:cNvSpPr>
                <a:spLocks noChangeAspect="1" noChangeArrowheads="1"/>
              </p:cNvSpPr>
              <p:nvPr/>
            </p:nvSpPr>
            <p:spPr bwMode="auto">
              <a:xfrm>
                <a:off x="1416" y="1042"/>
                <a:ext cx="112" cy="11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1" name="Freeform 1385"/>
              <p:cNvSpPr>
                <a:spLocks noChangeAspect="1"/>
              </p:cNvSpPr>
              <p:nvPr/>
            </p:nvSpPr>
            <p:spPr bwMode="auto">
              <a:xfrm>
                <a:off x="1008" y="595"/>
                <a:ext cx="1080" cy="808"/>
              </a:xfrm>
              <a:custGeom>
                <a:avLst/>
                <a:gdLst/>
                <a:ahLst/>
                <a:cxnLst>
                  <a:cxn ang="0">
                    <a:pos x="649" y="328"/>
                  </a:cxn>
                  <a:cxn ang="0">
                    <a:pos x="742" y="350"/>
                  </a:cxn>
                  <a:cxn ang="0">
                    <a:pos x="808" y="410"/>
                  </a:cxn>
                  <a:cxn ang="0">
                    <a:pos x="865" y="418"/>
                  </a:cxn>
                  <a:cxn ang="0">
                    <a:pos x="907" y="553"/>
                  </a:cxn>
                  <a:cxn ang="0">
                    <a:pos x="922" y="725"/>
                  </a:cxn>
                  <a:cxn ang="0">
                    <a:pos x="965" y="740"/>
                  </a:cxn>
                  <a:cxn ang="0">
                    <a:pos x="1015" y="680"/>
                  </a:cxn>
                  <a:cxn ang="0">
                    <a:pos x="1029" y="538"/>
                  </a:cxn>
                  <a:cxn ang="0">
                    <a:pos x="1015" y="425"/>
                  </a:cxn>
                  <a:cxn ang="0">
                    <a:pos x="936" y="260"/>
                  </a:cxn>
                  <a:cxn ang="0">
                    <a:pos x="894" y="185"/>
                  </a:cxn>
                  <a:cxn ang="0">
                    <a:pos x="857" y="155"/>
                  </a:cxn>
                  <a:cxn ang="0">
                    <a:pos x="764" y="88"/>
                  </a:cxn>
                  <a:cxn ang="0">
                    <a:pos x="728" y="95"/>
                  </a:cxn>
                  <a:cxn ang="0">
                    <a:pos x="621" y="80"/>
                  </a:cxn>
                  <a:cxn ang="0">
                    <a:pos x="513" y="95"/>
                  </a:cxn>
                  <a:cxn ang="0">
                    <a:pos x="449" y="73"/>
                  </a:cxn>
                  <a:cxn ang="0">
                    <a:pos x="348" y="118"/>
                  </a:cxn>
                  <a:cxn ang="0">
                    <a:pos x="276" y="125"/>
                  </a:cxn>
                  <a:cxn ang="0">
                    <a:pos x="254" y="200"/>
                  </a:cxn>
                  <a:cxn ang="0">
                    <a:pos x="204" y="245"/>
                  </a:cxn>
                  <a:cxn ang="0">
                    <a:pos x="148" y="260"/>
                  </a:cxn>
                  <a:cxn ang="0">
                    <a:pos x="150" y="310"/>
                  </a:cxn>
                  <a:cxn ang="0">
                    <a:pos x="73" y="365"/>
                  </a:cxn>
                  <a:cxn ang="0">
                    <a:pos x="73" y="470"/>
                  </a:cxn>
                  <a:cxn ang="0">
                    <a:pos x="20" y="615"/>
                  </a:cxn>
                  <a:cxn ang="0">
                    <a:pos x="97" y="763"/>
                  </a:cxn>
                  <a:cxn ang="0">
                    <a:pos x="140" y="583"/>
                  </a:cxn>
                  <a:cxn ang="0">
                    <a:pos x="190" y="463"/>
                  </a:cxn>
                  <a:cxn ang="0">
                    <a:pos x="240" y="403"/>
                  </a:cxn>
                  <a:cxn ang="0">
                    <a:pos x="269" y="388"/>
                  </a:cxn>
                  <a:cxn ang="0">
                    <a:pos x="363" y="320"/>
                  </a:cxn>
                  <a:cxn ang="0">
                    <a:pos x="513" y="305"/>
                  </a:cxn>
                  <a:cxn ang="0">
                    <a:pos x="541" y="305"/>
                  </a:cxn>
                </a:cxnLst>
                <a:rect l="0" t="0" r="r" b="b"/>
                <a:pathLst>
                  <a:path w="1080" h="808">
                    <a:moveTo>
                      <a:pt x="541" y="305"/>
                    </a:moveTo>
                    <a:cubicBezTo>
                      <a:pt x="562" y="312"/>
                      <a:pt x="628" y="323"/>
                      <a:pt x="649" y="328"/>
                    </a:cubicBezTo>
                    <a:cubicBezTo>
                      <a:pt x="656" y="330"/>
                      <a:pt x="664" y="333"/>
                      <a:pt x="670" y="335"/>
                    </a:cubicBezTo>
                    <a:cubicBezTo>
                      <a:pt x="684" y="331"/>
                      <a:pt x="722" y="334"/>
                      <a:pt x="742" y="350"/>
                    </a:cubicBezTo>
                    <a:cubicBezTo>
                      <a:pt x="770" y="388"/>
                      <a:pt x="778" y="388"/>
                      <a:pt x="793" y="433"/>
                    </a:cubicBezTo>
                    <a:cubicBezTo>
                      <a:pt x="798" y="425"/>
                      <a:pt x="804" y="418"/>
                      <a:pt x="808" y="410"/>
                    </a:cubicBezTo>
                    <a:cubicBezTo>
                      <a:pt x="813" y="396"/>
                      <a:pt x="822" y="365"/>
                      <a:pt x="822" y="365"/>
                    </a:cubicBezTo>
                    <a:cubicBezTo>
                      <a:pt x="851" y="376"/>
                      <a:pt x="849" y="392"/>
                      <a:pt x="865" y="418"/>
                    </a:cubicBezTo>
                    <a:cubicBezTo>
                      <a:pt x="873" y="453"/>
                      <a:pt x="859" y="496"/>
                      <a:pt x="878" y="526"/>
                    </a:cubicBezTo>
                    <a:cubicBezTo>
                      <a:pt x="881" y="539"/>
                      <a:pt x="900" y="543"/>
                      <a:pt x="907" y="553"/>
                    </a:cubicBezTo>
                    <a:cubicBezTo>
                      <a:pt x="915" y="567"/>
                      <a:pt x="925" y="584"/>
                      <a:pt x="928" y="613"/>
                    </a:cubicBezTo>
                    <a:cubicBezTo>
                      <a:pt x="927" y="650"/>
                      <a:pt x="914" y="688"/>
                      <a:pt x="922" y="725"/>
                    </a:cubicBezTo>
                    <a:cubicBezTo>
                      <a:pt x="924" y="735"/>
                      <a:pt x="941" y="715"/>
                      <a:pt x="951" y="718"/>
                    </a:cubicBezTo>
                    <a:cubicBezTo>
                      <a:pt x="958" y="721"/>
                      <a:pt x="960" y="733"/>
                      <a:pt x="965" y="740"/>
                    </a:cubicBezTo>
                    <a:cubicBezTo>
                      <a:pt x="974" y="769"/>
                      <a:pt x="993" y="783"/>
                      <a:pt x="1008" y="808"/>
                    </a:cubicBezTo>
                    <a:cubicBezTo>
                      <a:pt x="1021" y="765"/>
                      <a:pt x="997" y="723"/>
                      <a:pt x="1015" y="680"/>
                    </a:cubicBezTo>
                    <a:cubicBezTo>
                      <a:pt x="1023" y="660"/>
                      <a:pt x="1065" y="636"/>
                      <a:pt x="1080" y="620"/>
                    </a:cubicBezTo>
                    <a:cubicBezTo>
                      <a:pt x="1053" y="602"/>
                      <a:pt x="1041" y="570"/>
                      <a:pt x="1029" y="538"/>
                    </a:cubicBezTo>
                    <a:cubicBezTo>
                      <a:pt x="1038" y="496"/>
                      <a:pt x="1046" y="465"/>
                      <a:pt x="1058" y="425"/>
                    </a:cubicBezTo>
                    <a:cubicBezTo>
                      <a:pt x="1002" y="407"/>
                      <a:pt x="1071" y="425"/>
                      <a:pt x="1015" y="425"/>
                    </a:cubicBezTo>
                    <a:cubicBezTo>
                      <a:pt x="1000" y="425"/>
                      <a:pt x="994" y="373"/>
                      <a:pt x="980" y="371"/>
                    </a:cubicBezTo>
                    <a:cubicBezTo>
                      <a:pt x="950" y="323"/>
                      <a:pt x="945" y="315"/>
                      <a:pt x="936" y="260"/>
                    </a:cubicBezTo>
                    <a:cubicBezTo>
                      <a:pt x="931" y="275"/>
                      <a:pt x="927" y="320"/>
                      <a:pt x="922" y="305"/>
                    </a:cubicBezTo>
                    <a:cubicBezTo>
                      <a:pt x="907" y="265"/>
                      <a:pt x="902" y="226"/>
                      <a:pt x="894" y="185"/>
                    </a:cubicBezTo>
                    <a:cubicBezTo>
                      <a:pt x="887" y="155"/>
                      <a:pt x="874" y="125"/>
                      <a:pt x="865" y="95"/>
                    </a:cubicBezTo>
                    <a:cubicBezTo>
                      <a:pt x="862" y="115"/>
                      <a:pt x="870" y="140"/>
                      <a:pt x="857" y="155"/>
                    </a:cubicBezTo>
                    <a:cubicBezTo>
                      <a:pt x="850" y="165"/>
                      <a:pt x="833" y="155"/>
                      <a:pt x="822" y="148"/>
                    </a:cubicBezTo>
                    <a:cubicBezTo>
                      <a:pt x="791" y="128"/>
                      <a:pt x="801" y="100"/>
                      <a:pt x="764" y="88"/>
                    </a:cubicBezTo>
                    <a:cubicBezTo>
                      <a:pt x="747" y="77"/>
                      <a:pt x="725" y="60"/>
                      <a:pt x="721" y="65"/>
                    </a:cubicBezTo>
                    <a:cubicBezTo>
                      <a:pt x="716" y="73"/>
                      <a:pt x="736" y="89"/>
                      <a:pt x="728" y="95"/>
                    </a:cubicBezTo>
                    <a:cubicBezTo>
                      <a:pt x="718" y="103"/>
                      <a:pt x="674" y="63"/>
                      <a:pt x="663" y="61"/>
                    </a:cubicBezTo>
                    <a:cubicBezTo>
                      <a:pt x="639" y="58"/>
                      <a:pt x="645" y="84"/>
                      <a:pt x="621" y="80"/>
                    </a:cubicBezTo>
                    <a:cubicBezTo>
                      <a:pt x="594" y="76"/>
                      <a:pt x="541" y="65"/>
                      <a:pt x="541" y="65"/>
                    </a:cubicBezTo>
                    <a:cubicBezTo>
                      <a:pt x="540" y="73"/>
                      <a:pt x="536" y="108"/>
                      <a:pt x="513" y="95"/>
                    </a:cubicBezTo>
                    <a:cubicBezTo>
                      <a:pt x="495" y="85"/>
                      <a:pt x="470" y="50"/>
                      <a:pt x="470" y="50"/>
                    </a:cubicBezTo>
                    <a:cubicBezTo>
                      <a:pt x="455" y="0"/>
                      <a:pt x="455" y="53"/>
                      <a:pt x="449" y="73"/>
                    </a:cubicBezTo>
                    <a:cubicBezTo>
                      <a:pt x="422" y="70"/>
                      <a:pt x="379" y="42"/>
                      <a:pt x="353" y="46"/>
                    </a:cubicBezTo>
                    <a:cubicBezTo>
                      <a:pt x="338" y="48"/>
                      <a:pt x="352" y="112"/>
                      <a:pt x="348" y="118"/>
                    </a:cubicBezTo>
                    <a:cubicBezTo>
                      <a:pt x="343" y="126"/>
                      <a:pt x="334" y="128"/>
                      <a:pt x="326" y="133"/>
                    </a:cubicBezTo>
                    <a:cubicBezTo>
                      <a:pt x="310" y="130"/>
                      <a:pt x="292" y="132"/>
                      <a:pt x="276" y="125"/>
                    </a:cubicBezTo>
                    <a:cubicBezTo>
                      <a:pt x="269" y="121"/>
                      <a:pt x="265" y="95"/>
                      <a:pt x="262" y="103"/>
                    </a:cubicBezTo>
                    <a:cubicBezTo>
                      <a:pt x="252" y="134"/>
                      <a:pt x="257" y="168"/>
                      <a:pt x="254" y="200"/>
                    </a:cubicBezTo>
                    <a:cubicBezTo>
                      <a:pt x="253" y="200"/>
                      <a:pt x="190" y="184"/>
                      <a:pt x="182" y="200"/>
                    </a:cubicBezTo>
                    <a:cubicBezTo>
                      <a:pt x="177" y="212"/>
                      <a:pt x="224" y="240"/>
                      <a:pt x="204" y="245"/>
                    </a:cubicBezTo>
                    <a:cubicBezTo>
                      <a:pt x="183" y="251"/>
                      <a:pt x="162" y="240"/>
                      <a:pt x="140" y="238"/>
                    </a:cubicBezTo>
                    <a:cubicBezTo>
                      <a:pt x="143" y="245"/>
                      <a:pt x="143" y="254"/>
                      <a:pt x="148" y="260"/>
                    </a:cubicBezTo>
                    <a:cubicBezTo>
                      <a:pt x="153" y="267"/>
                      <a:pt x="164" y="267"/>
                      <a:pt x="169" y="275"/>
                    </a:cubicBezTo>
                    <a:cubicBezTo>
                      <a:pt x="177" y="288"/>
                      <a:pt x="150" y="310"/>
                      <a:pt x="150" y="310"/>
                    </a:cubicBezTo>
                    <a:cubicBezTo>
                      <a:pt x="135" y="320"/>
                      <a:pt x="145" y="333"/>
                      <a:pt x="140" y="350"/>
                    </a:cubicBezTo>
                    <a:cubicBezTo>
                      <a:pt x="134" y="362"/>
                      <a:pt x="80" y="352"/>
                      <a:pt x="73" y="365"/>
                    </a:cubicBezTo>
                    <a:cubicBezTo>
                      <a:pt x="75" y="374"/>
                      <a:pt x="107" y="423"/>
                      <a:pt x="102" y="430"/>
                    </a:cubicBezTo>
                    <a:cubicBezTo>
                      <a:pt x="88" y="446"/>
                      <a:pt x="73" y="470"/>
                      <a:pt x="73" y="470"/>
                    </a:cubicBezTo>
                    <a:cubicBezTo>
                      <a:pt x="60" y="512"/>
                      <a:pt x="45" y="470"/>
                      <a:pt x="20" y="510"/>
                    </a:cubicBezTo>
                    <a:cubicBezTo>
                      <a:pt x="70" y="544"/>
                      <a:pt x="62" y="587"/>
                      <a:pt x="20" y="615"/>
                    </a:cubicBezTo>
                    <a:cubicBezTo>
                      <a:pt x="0" y="647"/>
                      <a:pt x="37" y="636"/>
                      <a:pt x="68" y="658"/>
                    </a:cubicBezTo>
                    <a:cubicBezTo>
                      <a:pt x="77" y="693"/>
                      <a:pt x="86" y="728"/>
                      <a:pt x="97" y="763"/>
                    </a:cubicBezTo>
                    <a:cubicBezTo>
                      <a:pt x="107" y="729"/>
                      <a:pt x="122" y="705"/>
                      <a:pt x="133" y="673"/>
                    </a:cubicBezTo>
                    <a:cubicBezTo>
                      <a:pt x="135" y="643"/>
                      <a:pt x="131" y="612"/>
                      <a:pt x="140" y="583"/>
                    </a:cubicBezTo>
                    <a:cubicBezTo>
                      <a:pt x="142" y="575"/>
                      <a:pt x="160" y="583"/>
                      <a:pt x="162" y="575"/>
                    </a:cubicBezTo>
                    <a:cubicBezTo>
                      <a:pt x="196" y="451"/>
                      <a:pt x="135" y="501"/>
                      <a:pt x="190" y="463"/>
                    </a:cubicBezTo>
                    <a:cubicBezTo>
                      <a:pt x="199" y="465"/>
                      <a:pt x="211" y="477"/>
                      <a:pt x="219" y="470"/>
                    </a:cubicBezTo>
                    <a:cubicBezTo>
                      <a:pt x="221" y="469"/>
                      <a:pt x="236" y="415"/>
                      <a:pt x="240" y="403"/>
                    </a:cubicBezTo>
                    <a:cubicBezTo>
                      <a:pt x="243" y="395"/>
                      <a:pt x="247" y="380"/>
                      <a:pt x="247" y="380"/>
                    </a:cubicBezTo>
                    <a:cubicBezTo>
                      <a:pt x="254" y="383"/>
                      <a:pt x="262" y="390"/>
                      <a:pt x="269" y="388"/>
                    </a:cubicBezTo>
                    <a:cubicBezTo>
                      <a:pt x="282" y="383"/>
                      <a:pt x="302" y="360"/>
                      <a:pt x="312" y="345"/>
                    </a:cubicBezTo>
                    <a:cubicBezTo>
                      <a:pt x="319" y="352"/>
                      <a:pt x="356" y="312"/>
                      <a:pt x="363" y="320"/>
                    </a:cubicBezTo>
                    <a:cubicBezTo>
                      <a:pt x="381" y="327"/>
                      <a:pt x="413" y="314"/>
                      <a:pt x="432" y="315"/>
                    </a:cubicBezTo>
                    <a:cubicBezTo>
                      <a:pt x="457" y="313"/>
                      <a:pt x="499" y="310"/>
                      <a:pt x="513" y="305"/>
                    </a:cubicBezTo>
                    <a:cubicBezTo>
                      <a:pt x="516" y="298"/>
                      <a:pt x="520" y="320"/>
                      <a:pt x="528" y="320"/>
                    </a:cubicBezTo>
                    <a:cubicBezTo>
                      <a:pt x="537" y="320"/>
                      <a:pt x="535" y="298"/>
                      <a:pt x="541" y="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2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1820" y="1222"/>
                <a:ext cx="15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3" name="Line 13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5" y="1222"/>
                <a:ext cx="111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398" name="Group 1388"/>
              <p:cNvGrpSpPr>
                <a:grpSpLocks noChangeAspect="1"/>
              </p:cNvGrpSpPr>
              <p:nvPr/>
            </p:nvGrpSpPr>
            <p:grpSpPr bwMode="auto">
              <a:xfrm>
                <a:off x="1568" y="1155"/>
                <a:ext cx="252" cy="252"/>
                <a:chOff x="1183" y="1155"/>
                <a:chExt cx="252" cy="252"/>
              </a:xfrm>
            </p:grpSpPr>
            <p:sp>
              <p:nvSpPr>
                <p:cNvPr id="10605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1155"/>
                  <a:ext cx="252" cy="25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06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53" y="1225"/>
                  <a:ext cx="112" cy="11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09" name="Group 1391"/>
          <p:cNvGrpSpPr>
            <a:grpSpLocks noChangeAspect="1"/>
          </p:cNvGrpSpPr>
          <p:nvPr/>
        </p:nvGrpSpPr>
        <p:grpSpPr bwMode="auto">
          <a:xfrm>
            <a:off x="3235314" y="4986387"/>
            <a:ext cx="950913" cy="2411412"/>
            <a:chOff x="3246" y="3417"/>
            <a:chExt cx="834" cy="22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12" name="Group 1392"/>
            <p:cNvGrpSpPr>
              <a:grpSpLocks noChangeAspect="1"/>
            </p:cNvGrpSpPr>
            <p:nvPr/>
          </p:nvGrpSpPr>
          <p:grpSpPr bwMode="auto">
            <a:xfrm>
              <a:off x="3360" y="3417"/>
              <a:ext cx="720" cy="2265"/>
              <a:chOff x="623" y="588"/>
              <a:chExt cx="1824" cy="5736"/>
            </a:xfrm>
          </p:grpSpPr>
          <p:grpSp>
            <p:nvGrpSpPr>
              <p:cNvPr id="10417" name="Group 1393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10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11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12" name="Rectangle 1396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3" name="AutoShape 1397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4" name="AutoShape 1398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5" name="AutoShape 1399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6" name="AutoShape 1400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7" name="Oval 1401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8" name="Oval 1402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18" name="Group 1403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20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19" name="Group 1405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22" name="Oval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23" name="Oval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24" name="Line 14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5" name="Line 14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6" name="Line 141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7" name="Arc 1411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8" name="AutoShape 1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29" name="Freeform 1413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0" name="Line 14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31" name="Line 141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20" name="Group 1416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33" name="Oval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34" name="Oval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30" name="Group 1419"/>
            <p:cNvGrpSpPr>
              <a:grpSpLocks noChangeAspect="1"/>
            </p:cNvGrpSpPr>
            <p:nvPr/>
          </p:nvGrpSpPr>
          <p:grpSpPr bwMode="auto">
            <a:xfrm>
              <a:off x="3246" y="3702"/>
              <a:ext cx="465" cy="794"/>
              <a:chOff x="5523" y="2723"/>
              <a:chExt cx="980" cy="1736"/>
            </a:xfrm>
          </p:grpSpPr>
          <p:sp>
            <p:nvSpPr>
              <p:cNvPr id="10636" name="AutoShape 1420"/>
              <p:cNvSpPr>
                <a:spLocks noChangeAspect="1" noChangeArrowheads="1"/>
              </p:cNvSpPr>
              <p:nvPr/>
            </p:nvSpPr>
            <p:spPr bwMode="auto">
              <a:xfrm>
                <a:off x="5523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7" name="AutoShape 1421"/>
              <p:cNvSpPr>
                <a:spLocks noChangeAspect="1" noChangeArrowheads="1"/>
              </p:cNvSpPr>
              <p:nvPr/>
            </p:nvSpPr>
            <p:spPr bwMode="auto">
              <a:xfrm>
                <a:off x="6055" y="3283"/>
                <a:ext cx="448" cy="11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8" name="Oval 1422"/>
              <p:cNvSpPr>
                <a:spLocks noChangeAspect="1" noChangeArrowheads="1"/>
              </p:cNvSpPr>
              <p:nvPr/>
            </p:nvSpPr>
            <p:spPr bwMode="auto">
              <a:xfrm>
                <a:off x="5663" y="3143"/>
                <a:ext cx="700" cy="13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32" name="Group 1423"/>
              <p:cNvGrpSpPr>
                <a:grpSpLocks noChangeAspect="1"/>
              </p:cNvGrpSpPr>
              <p:nvPr/>
            </p:nvGrpSpPr>
            <p:grpSpPr bwMode="auto">
              <a:xfrm>
                <a:off x="5719" y="2723"/>
                <a:ext cx="567" cy="651"/>
                <a:chOff x="7007" y="2779"/>
                <a:chExt cx="567" cy="651"/>
              </a:xfrm>
            </p:grpSpPr>
            <p:sp>
              <p:nvSpPr>
                <p:cNvPr id="10640" name="AutoShape 14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35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1" name="AutoShape 1425"/>
                <p:cNvSpPr>
                  <a:spLocks noChangeAspect="1" noChangeArrowheads="1"/>
                </p:cNvSpPr>
                <p:nvPr/>
              </p:nvSpPr>
              <p:spPr bwMode="auto">
                <a:xfrm>
                  <a:off x="7343" y="2779"/>
                  <a:ext cx="198" cy="2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42" name="Oval 1426"/>
                <p:cNvSpPr>
                  <a:spLocks noChangeAspect="1" noChangeArrowheads="1"/>
                </p:cNvSpPr>
                <p:nvPr/>
              </p:nvSpPr>
              <p:spPr bwMode="auto">
                <a:xfrm>
                  <a:off x="7007" y="2863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43" name="Group 1427"/>
                <p:cNvGrpSpPr>
                  <a:grpSpLocks noChangeAspect="1"/>
                </p:cNvGrpSpPr>
                <p:nvPr/>
              </p:nvGrpSpPr>
              <p:grpSpPr bwMode="auto">
                <a:xfrm>
                  <a:off x="7091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4" name="Oval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5" name="Oval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446" name="Group 1430"/>
                <p:cNvGrpSpPr>
                  <a:grpSpLocks noChangeAspect="1"/>
                </p:cNvGrpSpPr>
                <p:nvPr/>
              </p:nvGrpSpPr>
              <p:grpSpPr bwMode="auto">
                <a:xfrm>
                  <a:off x="7315" y="2975"/>
                  <a:ext cx="168" cy="168"/>
                  <a:chOff x="7959" y="3731"/>
                  <a:chExt cx="168" cy="168"/>
                </a:xfrm>
              </p:grpSpPr>
              <p:sp>
                <p:nvSpPr>
                  <p:cNvPr id="10647" name="Oval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9" y="3731"/>
                    <a:ext cx="168" cy="1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8" name="Oval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87" y="3759"/>
                    <a:ext cx="113" cy="1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49" name="AutoShape 143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203" y="3171"/>
                  <a:ext cx="168" cy="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1" name="Group 1434"/>
              <p:cNvGrpSpPr>
                <a:grpSpLocks noChangeAspect="1"/>
              </p:cNvGrpSpPr>
              <p:nvPr/>
            </p:nvGrpSpPr>
            <p:grpSpPr bwMode="auto">
              <a:xfrm>
                <a:off x="5859" y="4403"/>
                <a:ext cx="112" cy="56"/>
                <a:chOff x="5859" y="4403"/>
                <a:chExt cx="112" cy="56"/>
              </a:xfrm>
            </p:grpSpPr>
            <p:sp>
              <p:nvSpPr>
                <p:cNvPr id="10651" name="Rectangle 1435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2" name="Rectangle 1436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3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4" name="Rectangle 143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55" name="Group 1439"/>
              <p:cNvGrpSpPr>
                <a:grpSpLocks noChangeAspect="1"/>
              </p:cNvGrpSpPr>
              <p:nvPr/>
            </p:nvGrpSpPr>
            <p:grpSpPr bwMode="auto">
              <a:xfrm>
                <a:off x="6055" y="4403"/>
                <a:ext cx="112" cy="56"/>
                <a:chOff x="5859" y="4403"/>
                <a:chExt cx="112" cy="56"/>
              </a:xfrm>
            </p:grpSpPr>
            <p:sp>
              <p:nvSpPr>
                <p:cNvPr id="10656" name="Rectangle 14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87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7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5915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8" name="Rectangle 1442"/>
                <p:cNvSpPr>
                  <a:spLocks noChangeAspect="1" noChangeArrowheads="1"/>
                </p:cNvSpPr>
                <p:nvPr/>
              </p:nvSpPr>
              <p:spPr bwMode="auto">
                <a:xfrm>
                  <a:off x="5943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59" name="Rectangle 1443"/>
                <p:cNvSpPr>
                  <a:spLocks noChangeAspect="1" noChangeArrowheads="1"/>
                </p:cNvSpPr>
                <p:nvPr/>
              </p:nvSpPr>
              <p:spPr bwMode="auto">
                <a:xfrm>
                  <a:off x="5859" y="4403"/>
                  <a:ext cx="28" cy="5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59" name="Group 1444"/>
          <p:cNvGrpSpPr>
            <a:grpSpLocks noChangeAspect="1"/>
          </p:cNvGrpSpPr>
          <p:nvPr/>
        </p:nvGrpSpPr>
        <p:grpSpPr bwMode="auto">
          <a:xfrm>
            <a:off x="8194675" y="1514483"/>
            <a:ext cx="858838" cy="2879725"/>
            <a:chOff x="453" y="6381"/>
            <a:chExt cx="720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62" name="Group 1445"/>
            <p:cNvGrpSpPr>
              <a:grpSpLocks noChangeAspect="1"/>
            </p:cNvGrpSpPr>
            <p:nvPr/>
          </p:nvGrpSpPr>
          <p:grpSpPr bwMode="auto">
            <a:xfrm>
              <a:off x="453" y="6837"/>
              <a:ext cx="720" cy="2265"/>
              <a:chOff x="623" y="588"/>
              <a:chExt cx="1824" cy="5736"/>
            </a:xfrm>
          </p:grpSpPr>
          <p:grpSp>
            <p:nvGrpSpPr>
              <p:cNvPr id="10466" name="Group 1446"/>
              <p:cNvGrpSpPr>
                <a:grpSpLocks noChangeAspect="1"/>
              </p:cNvGrpSpPr>
              <p:nvPr/>
            </p:nvGrpSpPr>
            <p:grpSpPr bwMode="auto">
              <a:xfrm>
                <a:off x="1023" y="6055"/>
                <a:ext cx="1026" cy="269"/>
                <a:chOff x="1023" y="5925"/>
                <a:chExt cx="1026" cy="228"/>
              </a:xfrm>
            </p:grpSpPr>
            <p:sp>
              <p:nvSpPr>
                <p:cNvPr id="10663" name="Oval 1447"/>
                <p:cNvSpPr>
                  <a:spLocks noChangeAspect="1" noChangeArrowheads="1"/>
                </p:cNvSpPr>
                <p:nvPr/>
              </p:nvSpPr>
              <p:spPr bwMode="auto">
                <a:xfrm>
                  <a:off x="1023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64" name="Oval 144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0" y="5925"/>
                  <a:ext cx="399" cy="228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65" name="Rectangle 1449"/>
              <p:cNvSpPr>
                <a:spLocks noChangeAspect="1" noChangeArrowheads="1"/>
              </p:cNvSpPr>
              <p:nvPr/>
            </p:nvSpPr>
            <p:spPr bwMode="auto">
              <a:xfrm>
                <a:off x="1420" y="1842"/>
                <a:ext cx="285" cy="285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6" name="AutoShape 1450"/>
              <p:cNvSpPr>
                <a:spLocks noChangeAspect="1" noChangeArrowheads="1"/>
              </p:cNvSpPr>
              <p:nvPr/>
            </p:nvSpPr>
            <p:spPr bwMode="auto">
              <a:xfrm rot="10800000">
                <a:off x="623" y="3417"/>
                <a:ext cx="1824" cy="2679"/>
              </a:xfrm>
              <a:custGeom>
                <a:avLst/>
                <a:gdLst>
                  <a:gd name="G0" fmla="+- 3102 0 0"/>
                  <a:gd name="G1" fmla="+- 21600 0 3102"/>
                  <a:gd name="G2" fmla="*/ 3102 1 2"/>
                  <a:gd name="G3" fmla="+- 21600 0 G2"/>
                  <a:gd name="G4" fmla="+/ 3102 21600 2"/>
                  <a:gd name="G5" fmla="+/ G1 0 2"/>
                  <a:gd name="G6" fmla="*/ 21600 21600 3102"/>
                  <a:gd name="G7" fmla="*/ G6 1 2"/>
                  <a:gd name="G8" fmla="+- 21600 0 G7"/>
                  <a:gd name="G9" fmla="*/ 21600 1 2"/>
                  <a:gd name="G10" fmla="+- 3102 0 G9"/>
                  <a:gd name="G11" fmla="?: G10 G8 0"/>
                  <a:gd name="G12" fmla="?: G10 G7 21600"/>
                  <a:gd name="T0" fmla="*/ 20049 w 21600"/>
                  <a:gd name="T1" fmla="*/ 10800 h 21600"/>
                  <a:gd name="T2" fmla="*/ 10800 w 21600"/>
                  <a:gd name="T3" fmla="*/ 21600 h 21600"/>
                  <a:gd name="T4" fmla="*/ 1551 w 21600"/>
                  <a:gd name="T5" fmla="*/ 10800 h 21600"/>
                  <a:gd name="T6" fmla="*/ 10800 w 21600"/>
                  <a:gd name="T7" fmla="*/ 0 h 21600"/>
                  <a:gd name="T8" fmla="*/ 3351 w 21600"/>
                  <a:gd name="T9" fmla="*/ 3351 h 21600"/>
                  <a:gd name="T10" fmla="*/ 18249 w 21600"/>
                  <a:gd name="T11" fmla="*/ 182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02" y="21600"/>
                    </a:lnTo>
                    <a:lnTo>
                      <a:pt x="18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7" name="AutoShape 1451"/>
              <p:cNvSpPr>
                <a:spLocks noChangeAspect="1" noChangeArrowheads="1"/>
              </p:cNvSpPr>
              <p:nvPr/>
            </p:nvSpPr>
            <p:spPr bwMode="auto">
              <a:xfrm>
                <a:off x="903" y="2049"/>
                <a:ext cx="1323" cy="798"/>
              </a:xfrm>
              <a:prstGeom prst="roundRect">
                <a:avLst>
                  <a:gd name="adj" fmla="val 39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8" name="AutoShape 1452"/>
              <p:cNvSpPr>
                <a:spLocks noChangeAspect="1" noChangeArrowheads="1"/>
              </p:cNvSpPr>
              <p:nvPr/>
            </p:nvSpPr>
            <p:spPr bwMode="auto">
              <a:xfrm rot="10800000">
                <a:off x="735" y="2268"/>
                <a:ext cx="1656" cy="1202"/>
              </a:xfrm>
              <a:custGeom>
                <a:avLst/>
                <a:gdLst>
                  <a:gd name="G0" fmla="+- 2298 0 0"/>
                  <a:gd name="G1" fmla="+- 21600 0 2298"/>
                  <a:gd name="G2" fmla="*/ 2298 1 2"/>
                  <a:gd name="G3" fmla="+- 21600 0 G2"/>
                  <a:gd name="G4" fmla="+/ 2298 21600 2"/>
                  <a:gd name="G5" fmla="+/ G1 0 2"/>
                  <a:gd name="G6" fmla="*/ 21600 21600 2298"/>
                  <a:gd name="G7" fmla="*/ G6 1 2"/>
                  <a:gd name="G8" fmla="+- 21600 0 G7"/>
                  <a:gd name="G9" fmla="*/ 21600 1 2"/>
                  <a:gd name="G10" fmla="+- 2298 0 G9"/>
                  <a:gd name="G11" fmla="?: G10 G8 0"/>
                  <a:gd name="G12" fmla="?: G10 G7 21600"/>
                  <a:gd name="T0" fmla="*/ 20451 w 21600"/>
                  <a:gd name="T1" fmla="*/ 10800 h 21600"/>
                  <a:gd name="T2" fmla="*/ 10800 w 21600"/>
                  <a:gd name="T3" fmla="*/ 21600 h 21600"/>
                  <a:gd name="T4" fmla="*/ 1149 w 21600"/>
                  <a:gd name="T5" fmla="*/ 10800 h 21600"/>
                  <a:gd name="T6" fmla="*/ 10800 w 21600"/>
                  <a:gd name="T7" fmla="*/ 0 h 21600"/>
                  <a:gd name="T8" fmla="*/ 2949 w 21600"/>
                  <a:gd name="T9" fmla="*/ 2949 h 21600"/>
                  <a:gd name="T10" fmla="*/ 18651 w 21600"/>
                  <a:gd name="T11" fmla="*/ 186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298" y="21600"/>
                    </a:lnTo>
                    <a:lnTo>
                      <a:pt x="19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9" name="AutoShape 1453"/>
              <p:cNvSpPr>
                <a:spLocks noChangeAspect="1" noChangeArrowheads="1"/>
              </p:cNvSpPr>
              <p:nvPr/>
            </p:nvSpPr>
            <p:spPr bwMode="auto">
              <a:xfrm>
                <a:off x="744" y="3239"/>
                <a:ext cx="1653" cy="456"/>
              </a:xfrm>
              <a:prstGeom prst="roundRect">
                <a:avLst>
                  <a:gd name="adj" fmla="val 42981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0" name="Oval 1454"/>
              <p:cNvSpPr>
                <a:spLocks noChangeAspect="1" noChangeArrowheads="1"/>
              </p:cNvSpPr>
              <p:nvPr/>
            </p:nvSpPr>
            <p:spPr bwMode="auto">
              <a:xfrm>
                <a:off x="1371" y="3293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1" name="Oval 1455"/>
              <p:cNvSpPr>
                <a:spLocks noChangeAspect="1" noChangeArrowheads="1"/>
              </p:cNvSpPr>
              <p:nvPr/>
            </p:nvSpPr>
            <p:spPr bwMode="auto">
              <a:xfrm>
                <a:off x="1749" y="2884"/>
                <a:ext cx="283" cy="340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1" name="Group 1456"/>
              <p:cNvGrpSpPr>
                <a:grpSpLocks noChangeAspect="1"/>
              </p:cNvGrpSpPr>
              <p:nvPr/>
            </p:nvGrpSpPr>
            <p:grpSpPr bwMode="auto">
              <a:xfrm>
                <a:off x="1014" y="588"/>
                <a:ext cx="1080" cy="1368"/>
                <a:chOff x="1008" y="595"/>
                <a:chExt cx="1080" cy="1368"/>
              </a:xfrm>
            </p:grpSpPr>
            <p:sp>
              <p:nvSpPr>
                <p:cNvPr id="10673" name="Oval 1457"/>
                <p:cNvSpPr>
                  <a:spLocks noChangeAspect="1" noChangeArrowheads="1"/>
                </p:cNvSpPr>
                <p:nvPr/>
              </p:nvSpPr>
              <p:spPr bwMode="auto">
                <a:xfrm>
                  <a:off x="1122" y="766"/>
                  <a:ext cx="826" cy="1197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6" name="Group 1458"/>
                <p:cNvGrpSpPr>
                  <a:grpSpLocks noChangeAspect="1"/>
                </p:cNvGrpSpPr>
                <p:nvPr/>
              </p:nvGrpSpPr>
              <p:grpSpPr bwMode="auto">
                <a:xfrm>
                  <a:off x="1176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75" name="Oval 1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76" name="Oval 1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677" name="Line 14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28" y="1294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8" name="Line 14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0" y="1294"/>
                  <a:ext cx="84" cy="2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79" name="Line 1463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575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0" name="Arc 1464"/>
                <p:cNvSpPr>
                  <a:spLocks noChangeAspect="1"/>
                </p:cNvSpPr>
                <p:nvPr/>
              </p:nvSpPr>
              <p:spPr bwMode="auto">
                <a:xfrm flipV="1">
                  <a:off x="1407" y="1707"/>
                  <a:ext cx="213" cy="56"/>
                </a:xfrm>
                <a:custGeom>
                  <a:avLst/>
                  <a:gdLst>
                    <a:gd name="G0" fmla="+- 21041 0 0"/>
                    <a:gd name="G1" fmla="+- 21600 0 0"/>
                    <a:gd name="G2" fmla="+- 21600 0 0"/>
                    <a:gd name="T0" fmla="*/ 0 w 42641"/>
                    <a:gd name="T1" fmla="*/ 16716 h 21600"/>
                    <a:gd name="T2" fmla="*/ 42641 w 42641"/>
                    <a:gd name="T3" fmla="*/ 21600 h 21600"/>
                    <a:gd name="T4" fmla="*/ 21041 w 4264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41" h="21600" fill="none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</a:path>
                    <a:path w="42641" h="21600" stroke="0" extrusionOk="0">
                      <a:moveTo>
                        <a:pt x="0" y="16716"/>
                      </a:moveTo>
                      <a:cubicBezTo>
                        <a:pt x="2272" y="6928"/>
                        <a:pt x="10993" y="-1"/>
                        <a:pt x="21041" y="0"/>
                      </a:cubicBezTo>
                      <a:cubicBezTo>
                        <a:pt x="32970" y="0"/>
                        <a:pt x="42641" y="9670"/>
                        <a:pt x="42641" y="21600"/>
                      </a:cubicBezTo>
                      <a:lnTo>
                        <a:pt x="2104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1" name="AutoShape 1465"/>
                <p:cNvSpPr>
                  <a:spLocks noChangeAspect="1" noChangeArrowheads="1"/>
                </p:cNvSpPr>
                <p:nvPr/>
              </p:nvSpPr>
              <p:spPr bwMode="auto">
                <a:xfrm>
                  <a:off x="1416" y="1042"/>
                  <a:ext cx="112" cy="112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2" name="Freeform 1466"/>
                <p:cNvSpPr>
                  <a:spLocks noChangeAspect="1"/>
                </p:cNvSpPr>
                <p:nvPr/>
              </p:nvSpPr>
              <p:spPr bwMode="auto">
                <a:xfrm>
                  <a:off x="1008" y="595"/>
                  <a:ext cx="1080" cy="808"/>
                </a:xfrm>
                <a:custGeom>
                  <a:avLst/>
                  <a:gdLst/>
                  <a:ahLst/>
                  <a:cxnLst>
                    <a:cxn ang="0">
                      <a:pos x="649" y="328"/>
                    </a:cxn>
                    <a:cxn ang="0">
                      <a:pos x="742" y="350"/>
                    </a:cxn>
                    <a:cxn ang="0">
                      <a:pos x="808" y="410"/>
                    </a:cxn>
                    <a:cxn ang="0">
                      <a:pos x="865" y="418"/>
                    </a:cxn>
                    <a:cxn ang="0">
                      <a:pos x="907" y="553"/>
                    </a:cxn>
                    <a:cxn ang="0">
                      <a:pos x="922" y="725"/>
                    </a:cxn>
                    <a:cxn ang="0">
                      <a:pos x="965" y="740"/>
                    </a:cxn>
                    <a:cxn ang="0">
                      <a:pos x="1015" y="680"/>
                    </a:cxn>
                    <a:cxn ang="0">
                      <a:pos x="1029" y="538"/>
                    </a:cxn>
                    <a:cxn ang="0">
                      <a:pos x="1015" y="425"/>
                    </a:cxn>
                    <a:cxn ang="0">
                      <a:pos x="936" y="260"/>
                    </a:cxn>
                    <a:cxn ang="0">
                      <a:pos x="894" y="185"/>
                    </a:cxn>
                    <a:cxn ang="0">
                      <a:pos x="857" y="155"/>
                    </a:cxn>
                    <a:cxn ang="0">
                      <a:pos x="764" y="88"/>
                    </a:cxn>
                    <a:cxn ang="0">
                      <a:pos x="728" y="95"/>
                    </a:cxn>
                    <a:cxn ang="0">
                      <a:pos x="621" y="80"/>
                    </a:cxn>
                    <a:cxn ang="0">
                      <a:pos x="513" y="95"/>
                    </a:cxn>
                    <a:cxn ang="0">
                      <a:pos x="449" y="73"/>
                    </a:cxn>
                    <a:cxn ang="0">
                      <a:pos x="348" y="118"/>
                    </a:cxn>
                    <a:cxn ang="0">
                      <a:pos x="276" y="125"/>
                    </a:cxn>
                    <a:cxn ang="0">
                      <a:pos x="254" y="200"/>
                    </a:cxn>
                    <a:cxn ang="0">
                      <a:pos x="204" y="245"/>
                    </a:cxn>
                    <a:cxn ang="0">
                      <a:pos x="148" y="260"/>
                    </a:cxn>
                    <a:cxn ang="0">
                      <a:pos x="150" y="310"/>
                    </a:cxn>
                    <a:cxn ang="0">
                      <a:pos x="73" y="365"/>
                    </a:cxn>
                    <a:cxn ang="0">
                      <a:pos x="73" y="470"/>
                    </a:cxn>
                    <a:cxn ang="0">
                      <a:pos x="20" y="615"/>
                    </a:cxn>
                    <a:cxn ang="0">
                      <a:pos x="97" y="763"/>
                    </a:cxn>
                    <a:cxn ang="0">
                      <a:pos x="140" y="583"/>
                    </a:cxn>
                    <a:cxn ang="0">
                      <a:pos x="190" y="463"/>
                    </a:cxn>
                    <a:cxn ang="0">
                      <a:pos x="240" y="403"/>
                    </a:cxn>
                    <a:cxn ang="0">
                      <a:pos x="269" y="388"/>
                    </a:cxn>
                    <a:cxn ang="0">
                      <a:pos x="363" y="320"/>
                    </a:cxn>
                    <a:cxn ang="0">
                      <a:pos x="513" y="305"/>
                    </a:cxn>
                    <a:cxn ang="0">
                      <a:pos x="541" y="305"/>
                    </a:cxn>
                  </a:cxnLst>
                  <a:rect l="0" t="0" r="r" b="b"/>
                  <a:pathLst>
                    <a:path w="1080" h="808">
                      <a:moveTo>
                        <a:pt x="541" y="305"/>
                      </a:moveTo>
                      <a:cubicBezTo>
                        <a:pt x="562" y="312"/>
                        <a:pt x="628" y="323"/>
                        <a:pt x="649" y="328"/>
                      </a:cubicBezTo>
                      <a:cubicBezTo>
                        <a:pt x="656" y="330"/>
                        <a:pt x="664" y="333"/>
                        <a:pt x="670" y="335"/>
                      </a:cubicBezTo>
                      <a:cubicBezTo>
                        <a:pt x="684" y="331"/>
                        <a:pt x="722" y="334"/>
                        <a:pt x="742" y="350"/>
                      </a:cubicBezTo>
                      <a:cubicBezTo>
                        <a:pt x="770" y="388"/>
                        <a:pt x="778" y="388"/>
                        <a:pt x="793" y="433"/>
                      </a:cubicBezTo>
                      <a:cubicBezTo>
                        <a:pt x="798" y="425"/>
                        <a:pt x="804" y="418"/>
                        <a:pt x="808" y="410"/>
                      </a:cubicBezTo>
                      <a:cubicBezTo>
                        <a:pt x="813" y="396"/>
                        <a:pt x="822" y="365"/>
                        <a:pt x="822" y="365"/>
                      </a:cubicBezTo>
                      <a:cubicBezTo>
                        <a:pt x="851" y="376"/>
                        <a:pt x="849" y="392"/>
                        <a:pt x="865" y="418"/>
                      </a:cubicBezTo>
                      <a:cubicBezTo>
                        <a:pt x="873" y="453"/>
                        <a:pt x="859" y="496"/>
                        <a:pt x="878" y="526"/>
                      </a:cubicBezTo>
                      <a:cubicBezTo>
                        <a:pt x="881" y="539"/>
                        <a:pt x="900" y="543"/>
                        <a:pt x="907" y="553"/>
                      </a:cubicBezTo>
                      <a:cubicBezTo>
                        <a:pt x="915" y="567"/>
                        <a:pt x="925" y="584"/>
                        <a:pt x="928" y="613"/>
                      </a:cubicBezTo>
                      <a:cubicBezTo>
                        <a:pt x="927" y="650"/>
                        <a:pt x="914" y="688"/>
                        <a:pt x="922" y="725"/>
                      </a:cubicBezTo>
                      <a:cubicBezTo>
                        <a:pt x="924" y="735"/>
                        <a:pt x="941" y="715"/>
                        <a:pt x="951" y="718"/>
                      </a:cubicBezTo>
                      <a:cubicBezTo>
                        <a:pt x="958" y="721"/>
                        <a:pt x="960" y="733"/>
                        <a:pt x="965" y="740"/>
                      </a:cubicBezTo>
                      <a:cubicBezTo>
                        <a:pt x="974" y="769"/>
                        <a:pt x="993" y="783"/>
                        <a:pt x="1008" y="808"/>
                      </a:cubicBezTo>
                      <a:cubicBezTo>
                        <a:pt x="1021" y="765"/>
                        <a:pt x="997" y="723"/>
                        <a:pt x="1015" y="680"/>
                      </a:cubicBezTo>
                      <a:cubicBezTo>
                        <a:pt x="1023" y="660"/>
                        <a:pt x="1065" y="636"/>
                        <a:pt x="1080" y="620"/>
                      </a:cubicBezTo>
                      <a:cubicBezTo>
                        <a:pt x="1053" y="602"/>
                        <a:pt x="1041" y="570"/>
                        <a:pt x="1029" y="538"/>
                      </a:cubicBezTo>
                      <a:cubicBezTo>
                        <a:pt x="1038" y="496"/>
                        <a:pt x="1046" y="465"/>
                        <a:pt x="1058" y="425"/>
                      </a:cubicBezTo>
                      <a:cubicBezTo>
                        <a:pt x="1002" y="407"/>
                        <a:pt x="1071" y="425"/>
                        <a:pt x="1015" y="425"/>
                      </a:cubicBezTo>
                      <a:cubicBezTo>
                        <a:pt x="1000" y="425"/>
                        <a:pt x="994" y="373"/>
                        <a:pt x="980" y="371"/>
                      </a:cubicBezTo>
                      <a:cubicBezTo>
                        <a:pt x="950" y="323"/>
                        <a:pt x="945" y="315"/>
                        <a:pt x="936" y="260"/>
                      </a:cubicBezTo>
                      <a:cubicBezTo>
                        <a:pt x="931" y="275"/>
                        <a:pt x="927" y="320"/>
                        <a:pt x="922" y="305"/>
                      </a:cubicBezTo>
                      <a:cubicBezTo>
                        <a:pt x="907" y="265"/>
                        <a:pt x="902" y="226"/>
                        <a:pt x="894" y="185"/>
                      </a:cubicBezTo>
                      <a:cubicBezTo>
                        <a:pt x="887" y="155"/>
                        <a:pt x="874" y="125"/>
                        <a:pt x="865" y="95"/>
                      </a:cubicBezTo>
                      <a:cubicBezTo>
                        <a:pt x="862" y="115"/>
                        <a:pt x="870" y="140"/>
                        <a:pt x="857" y="155"/>
                      </a:cubicBezTo>
                      <a:cubicBezTo>
                        <a:pt x="850" y="165"/>
                        <a:pt x="833" y="155"/>
                        <a:pt x="822" y="148"/>
                      </a:cubicBezTo>
                      <a:cubicBezTo>
                        <a:pt x="791" y="128"/>
                        <a:pt x="801" y="100"/>
                        <a:pt x="764" y="88"/>
                      </a:cubicBezTo>
                      <a:cubicBezTo>
                        <a:pt x="747" y="77"/>
                        <a:pt x="725" y="60"/>
                        <a:pt x="721" y="65"/>
                      </a:cubicBezTo>
                      <a:cubicBezTo>
                        <a:pt x="716" y="73"/>
                        <a:pt x="736" y="89"/>
                        <a:pt x="728" y="95"/>
                      </a:cubicBezTo>
                      <a:cubicBezTo>
                        <a:pt x="718" y="103"/>
                        <a:pt x="674" y="63"/>
                        <a:pt x="663" y="61"/>
                      </a:cubicBezTo>
                      <a:cubicBezTo>
                        <a:pt x="639" y="58"/>
                        <a:pt x="645" y="84"/>
                        <a:pt x="621" y="80"/>
                      </a:cubicBezTo>
                      <a:cubicBezTo>
                        <a:pt x="594" y="76"/>
                        <a:pt x="541" y="65"/>
                        <a:pt x="541" y="65"/>
                      </a:cubicBezTo>
                      <a:cubicBezTo>
                        <a:pt x="540" y="73"/>
                        <a:pt x="536" y="108"/>
                        <a:pt x="513" y="95"/>
                      </a:cubicBezTo>
                      <a:cubicBezTo>
                        <a:pt x="495" y="85"/>
                        <a:pt x="470" y="50"/>
                        <a:pt x="470" y="50"/>
                      </a:cubicBezTo>
                      <a:cubicBezTo>
                        <a:pt x="455" y="0"/>
                        <a:pt x="455" y="53"/>
                        <a:pt x="449" y="73"/>
                      </a:cubicBezTo>
                      <a:cubicBezTo>
                        <a:pt x="422" y="70"/>
                        <a:pt x="379" y="42"/>
                        <a:pt x="353" y="46"/>
                      </a:cubicBezTo>
                      <a:cubicBezTo>
                        <a:pt x="338" y="48"/>
                        <a:pt x="352" y="112"/>
                        <a:pt x="348" y="118"/>
                      </a:cubicBezTo>
                      <a:cubicBezTo>
                        <a:pt x="343" y="126"/>
                        <a:pt x="334" y="128"/>
                        <a:pt x="326" y="133"/>
                      </a:cubicBezTo>
                      <a:cubicBezTo>
                        <a:pt x="310" y="130"/>
                        <a:pt x="292" y="132"/>
                        <a:pt x="276" y="125"/>
                      </a:cubicBezTo>
                      <a:cubicBezTo>
                        <a:pt x="269" y="121"/>
                        <a:pt x="265" y="95"/>
                        <a:pt x="262" y="103"/>
                      </a:cubicBezTo>
                      <a:cubicBezTo>
                        <a:pt x="252" y="134"/>
                        <a:pt x="257" y="168"/>
                        <a:pt x="254" y="200"/>
                      </a:cubicBezTo>
                      <a:cubicBezTo>
                        <a:pt x="253" y="200"/>
                        <a:pt x="190" y="184"/>
                        <a:pt x="182" y="200"/>
                      </a:cubicBezTo>
                      <a:cubicBezTo>
                        <a:pt x="177" y="212"/>
                        <a:pt x="224" y="240"/>
                        <a:pt x="204" y="245"/>
                      </a:cubicBezTo>
                      <a:cubicBezTo>
                        <a:pt x="183" y="251"/>
                        <a:pt x="162" y="240"/>
                        <a:pt x="140" y="238"/>
                      </a:cubicBezTo>
                      <a:cubicBezTo>
                        <a:pt x="143" y="245"/>
                        <a:pt x="143" y="254"/>
                        <a:pt x="148" y="260"/>
                      </a:cubicBezTo>
                      <a:cubicBezTo>
                        <a:pt x="153" y="267"/>
                        <a:pt x="164" y="267"/>
                        <a:pt x="169" y="275"/>
                      </a:cubicBezTo>
                      <a:cubicBezTo>
                        <a:pt x="177" y="288"/>
                        <a:pt x="150" y="310"/>
                        <a:pt x="150" y="310"/>
                      </a:cubicBezTo>
                      <a:cubicBezTo>
                        <a:pt x="135" y="320"/>
                        <a:pt x="145" y="333"/>
                        <a:pt x="140" y="350"/>
                      </a:cubicBezTo>
                      <a:cubicBezTo>
                        <a:pt x="134" y="362"/>
                        <a:pt x="80" y="352"/>
                        <a:pt x="73" y="365"/>
                      </a:cubicBezTo>
                      <a:cubicBezTo>
                        <a:pt x="75" y="374"/>
                        <a:pt x="107" y="423"/>
                        <a:pt x="102" y="430"/>
                      </a:cubicBezTo>
                      <a:cubicBezTo>
                        <a:pt x="88" y="446"/>
                        <a:pt x="73" y="470"/>
                        <a:pt x="73" y="470"/>
                      </a:cubicBezTo>
                      <a:cubicBezTo>
                        <a:pt x="60" y="512"/>
                        <a:pt x="45" y="470"/>
                        <a:pt x="20" y="510"/>
                      </a:cubicBezTo>
                      <a:cubicBezTo>
                        <a:pt x="70" y="544"/>
                        <a:pt x="62" y="587"/>
                        <a:pt x="20" y="615"/>
                      </a:cubicBezTo>
                      <a:cubicBezTo>
                        <a:pt x="0" y="647"/>
                        <a:pt x="37" y="636"/>
                        <a:pt x="68" y="658"/>
                      </a:cubicBezTo>
                      <a:cubicBezTo>
                        <a:pt x="77" y="693"/>
                        <a:pt x="86" y="728"/>
                        <a:pt x="97" y="763"/>
                      </a:cubicBezTo>
                      <a:cubicBezTo>
                        <a:pt x="107" y="729"/>
                        <a:pt x="122" y="705"/>
                        <a:pt x="133" y="673"/>
                      </a:cubicBezTo>
                      <a:cubicBezTo>
                        <a:pt x="135" y="643"/>
                        <a:pt x="131" y="612"/>
                        <a:pt x="140" y="583"/>
                      </a:cubicBezTo>
                      <a:cubicBezTo>
                        <a:pt x="142" y="575"/>
                        <a:pt x="160" y="583"/>
                        <a:pt x="162" y="575"/>
                      </a:cubicBezTo>
                      <a:cubicBezTo>
                        <a:pt x="196" y="451"/>
                        <a:pt x="135" y="501"/>
                        <a:pt x="190" y="463"/>
                      </a:cubicBezTo>
                      <a:cubicBezTo>
                        <a:pt x="199" y="465"/>
                        <a:pt x="211" y="477"/>
                        <a:pt x="219" y="470"/>
                      </a:cubicBezTo>
                      <a:cubicBezTo>
                        <a:pt x="221" y="469"/>
                        <a:pt x="236" y="415"/>
                        <a:pt x="240" y="403"/>
                      </a:cubicBezTo>
                      <a:cubicBezTo>
                        <a:pt x="243" y="395"/>
                        <a:pt x="247" y="380"/>
                        <a:pt x="247" y="380"/>
                      </a:cubicBezTo>
                      <a:cubicBezTo>
                        <a:pt x="254" y="383"/>
                        <a:pt x="262" y="390"/>
                        <a:pt x="269" y="388"/>
                      </a:cubicBezTo>
                      <a:cubicBezTo>
                        <a:pt x="282" y="383"/>
                        <a:pt x="302" y="360"/>
                        <a:pt x="312" y="345"/>
                      </a:cubicBezTo>
                      <a:cubicBezTo>
                        <a:pt x="319" y="352"/>
                        <a:pt x="356" y="312"/>
                        <a:pt x="363" y="320"/>
                      </a:cubicBezTo>
                      <a:cubicBezTo>
                        <a:pt x="381" y="327"/>
                        <a:pt x="413" y="314"/>
                        <a:pt x="432" y="315"/>
                      </a:cubicBezTo>
                      <a:cubicBezTo>
                        <a:pt x="457" y="313"/>
                        <a:pt x="499" y="310"/>
                        <a:pt x="513" y="305"/>
                      </a:cubicBezTo>
                      <a:cubicBezTo>
                        <a:pt x="516" y="298"/>
                        <a:pt x="520" y="320"/>
                        <a:pt x="528" y="320"/>
                      </a:cubicBezTo>
                      <a:cubicBezTo>
                        <a:pt x="537" y="320"/>
                        <a:pt x="535" y="298"/>
                        <a:pt x="541" y="3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3" name="Line 14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0" y="122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84" name="Line 146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065" y="1222"/>
                  <a:ext cx="111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477" name="Group 1469"/>
                <p:cNvGrpSpPr>
                  <a:grpSpLocks noChangeAspect="1"/>
                </p:cNvGrpSpPr>
                <p:nvPr/>
              </p:nvGrpSpPr>
              <p:grpSpPr bwMode="auto">
                <a:xfrm>
                  <a:off x="1568" y="1155"/>
                  <a:ext cx="252" cy="252"/>
                  <a:chOff x="1183" y="1155"/>
                  <a:chExt cx="252" cy="252"/>
                </a:xfrm>
              </p:grpSpPr>
              <p:sp>
                <p:nvSpPr>
                  <p:cNvPr id="10686" name="Oval 1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3" y="1155"/>
                    <a:ext cx="252" cy="25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87" name="Oval 1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3" y="1225"/>
                    <a:ext cx="112" cy="11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478" name="Group 1472"/>
            <p:cNvGrpSpPr>
              <a:grpSpLocks noChangeAspect="1"/>
            </p:cNvGrpSpPr>
            <p:nvPr/>
          </p:nvGrpSpPr>
          <p:grpSpPr bwMode="auto">
            <a:xfrm>
              <a:off x="567" y="6381"/>
              <a:ext cx="533" cy="657"/>
              <a:chOff x="3843" y="315"/>
              <a:chExt cx="1428" cy="1758"/>
            </a:xfrm>
          </p:grpSpPr>
          <p:sp>
            <p:nvSpPr>
              <p:cNvPr id="10689" name="Oval 147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90" name="AutoShape 147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79" name="Group 147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692" name="Rectangle 147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93" name="Rectangle 147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489" name="Group 1478"/>
          <p:cNvGrpSpPr>
            <a:grpSpLocks noChangeAspect="1"/>
          </p:cNvGrpSpPr>
          <p:nvPr/>
        </p:nvGrpSpPr>
        <p:grpSpPr bwMode="auto">
          <a:xfrm>
            <a:off x="744493" y="4518074"/>
            <a:ext cx="995363" cy="2879725"/>
            <a:chOff x="3360" y="6381"/>
            <a:chExt cx="834" cy="27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91" name="Group 1479"/>
            <p:cNvGrpSpPr>
              <a:grpSpLocks noChangeAspect="1"/>
            </p:cNvGrpSpPr>
            <p:nvPr/>
          </p:nvGrpSpPr>
          <p:grpSpPr bwMode="auto">
            <a:xfrm>
              <a:off x="3360" y="6837"/>
              <a:ext cx="834" cy="2265"/>
              <a:chOff x="3246" y="3417"/>
              <a:chExt cx="834" cy="2265"/>
            </a:xfrm>
          </p:grpSpPr>
          <p:grpSp>
            <p:nvGrpSpPr>
              <p:cNvPr id="10502" name="Group 1480"/>
              <p:cNvGrpSpPr>
                <a:grpSpLocks noChangeAspect="1"/>
              </p:cNvGrpSpPr>
              <p:nvPr/>
            </p:nvGrpSpPr>
            <p:grpSpPr bwMode="auto">
              <a:xfrm>
                <a:off x="3360" y="3417"/>
                <a:ext cx="720" cy="2265"/>
                <a:chOff x="623" y="588"/>
                <a:chExt cx="1824" cy="5736"/>
              </a:xfrm>
            </p:grpSpPr>
            <p:grpSp>
              <p:nvGrpSpPr>
                <p:cNvPr id="10505" name="Group 1481"/>
                <p:cNvGrpSpPr>
                  <a:grpSpLocks noChangeAspect="1"/>
                </p:cNvGrpSpPr>
                <p:nvPr/>
              </p:nvGrpSpPr>
              <p:grpSpPr bwMode="auto">
                <a:xfrm>
                  <a:off x="1023" y="6055"/>
                  <a:ext cx="1026" cy="269"/>
                  <a:chOff x="1023" y="5925"/>
                  <a:chExt cx="1026" cy="228"/>
                </a:xfrm>
              </p:grpSpPr>
              <p:sp>
                <p:nvSpPr>
                  <p:cNvPr id="10698" name="Oval 1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23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99" name="Oval 1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0" y="5925"/>
                    <a:ext cx="399" cy="22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700" name="Rectangle 1484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1842"/>
                  <a:ext cx="285" cy="285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1" name="AutoShape 1485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23" y="3417"/>
                  <a:ext cx="1824" cy="2679"/>
                </a:xfrm>
                <a:custGeom>
                  <a:avLst/>
                  <a:gdLst>
                    <a:gd name="G0" fmla="+- 3102 0 0"/>
                    <a:gd name="G1" fmla="+- 21600 0 3102"/>
                    <a:gd name="G2" fmla="*/ 3102 1 2"/>
                    <a:gd name="G3" fmla="+- 21600 0 G2"/>
                    <a:gd name="G4" fmla="+/ 3102 21600 2"/>
                    <a:gd name="G5" fmla="+/ G1 0 2"/>
                    <a:gd name="G6" fmla="*/ 21600 21600 3102"/>
                    <a:gd name="G7" fmla="*/ G6 1 2"/>
                    <a:gd name="G8" fmla="+- 21600 0 G7"/>
                    <a:gd name="G9" fmla="*/ 21600 1 2"/>
                    <a:gd name="G10" fmla="+- 3102 0 G9"/>
                    <a:gd name="G11" fmla="?: G10 G8 0"/>
                    <a:gd name="G12" fmla="?: G10 G7 21600"/>
                    <a:gd name="T0" fmla="*/ 20049 w 21600"/>
                    <a:gd name="T1" fmla="*/ 10800 h 21600"/>
                    <a:gd name="T2" fmla="*/ 10800 w 21600"/>
                    <a:gd name="T3" fmla="*/ 21600 h 21600"/>
                    <a:gd name="T4" fmla="*/ 1551 w 21600"/>
                    <a:gd name="T5" fmla="*/ 10800 h 21600"/>
                    <a:gd name="T6" fmla="*/ 10800 w 21600"/>
                    <a:gd name="T7" fmla="*/ 0 h 21600"/>
                    <a:gd name="T8" fmla="*/ 3351 w 21600"/>
                    <a:gd name="T9" fmla="*/ 3351 h 21600"/>
                    <a:gd name="T10" fmla="*/ 18249 w 21600"/>
                    <a:gd name="T11" fmla="*/ 182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02" y="21600"/>
                      </a:lnTo>
                      <a:lnTo>
                        <a:pt x="1849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2" name="AutoShape 1486"/>
                <p:cNvSpPr>
                  <a:spLocks noChangeAspect="1" noChangeArrowheads="1"/>
                </p:cNvSpPr>
                <p:nvPr/>
              </p:nvSpPr>
              <p:spPr bwMode="auto">
                <a:xfrm>
                  <a:off x="903" y="2049"/>
                  <a:ext cx="1323" cy="798"/>
                </a:xfrm>
                <a:prstGeom prst="roundRect">
                  <a:avLst>
                    <a:gd name="adj" fmla="val 39222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3" name="AutoShape 148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735" y="2268"/>
                  <a:ext cx="1656" cy="1202"/>
                </a:xfrm>
                <a:custGeom>
                  <a:avLst/>
                  <a:gdLst>
                    <a:gd name="G0" fmla="+- 2298 0 0"/>
                    <a:gd name="G1" fmla="+- 21600 0 2298"/>
                    <a:gd name="G2" fmla="*/ 2298 1 2"/>
                    <a:gd name="G3" fmla="+- 21600 0 G2"/>
                    <a:gd name="G4" fmla="+/ 2298 21600 2"/>
                    <a:gd name="G5" fmla="+/ G1 0 2"/>
                    <a:gd name="G6" fmla="*/ 21600 21600 2298"/>
                    <a:gd name="G7" fmla="*/ G6 1 2"/>
                    <a:gd name="G8" fmla="+- 21600 0 G7"/>
                    <a:gd name="G9" fmla="*/ 21600 1 2"/>
                    <a:gd name="G10" fmla="+- 2298 0 G9"/>
                    <a:gd name="G11" fmla="?: G10 G8 0"/>
                    <a:gd name="G12" fmla="?: G10 G7 21600"/>
                    <a:gd name="T0" fmla="*/ 20451 w 21600"/>
                    <a:gd name="T1" fmla="*/ 10800 h 21600"/>
                    <a:gd name="T2" fmla="*/ 10800 w 21600"/>
                    <a:gd name="T3" fmla="*/ 21600 h 21600"/>
                    <a:gd name="T4" fmla="*/ 1149 w 21600"/>
                    <a:gd name="T5" fmla="*/ 10800 h 21600"/>
                    <a:gd name="T6" fmla="*/ 10800 w 21600"/>
                    <a:gd name="T7" fmla="*/ 0 h 21600"/>
                    <a:gd name="T8" fmla="*/ 2949 w 21600"/>
                    <a:gd name="T9" fmla="*/ 2949 h 21600"/>
                    <a:gd name="T10" fmla="*/ 18651 w 21600"/>
                    <a:gd name="T11" fmla="*/ 186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8" y="21600"/>
                      </a:lnTo>
                      <a:lnTo>
                        <a:pt x="193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4" name="AutoShape 1488"/>
                <p:cNvSpPr>
                  <a:spLocks noChangeAspect="1" noChangeArrowheads="1"/>
                </p:cNvSpPr>
                <p:nvPr/>
              </p:nvSpPr>
              <p:spPr bwMode="auto">
                <a:xfrm>
                  <a:off x="744" y="3239"/>
                  <a:ext cx="1653" cy="456"/>
                </a:xfrm>
                <a:prstGeom prst="roundRect">
                  <a:avLst>
                    <a:gd name="adj" fmla="val 42981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5" name="Oval 1489"/>
                <p:cNvSpPr>
                  <a:spLocks noChangeAspect="1" noChangeArrowheads="1"/>
                </p:cNvSpPr>
                <p:nvPr/>
              </p:nvSpPr>
              <p:spPr bwMode="auto">
                <a:xfrm>
                  <a:off x="1371" y="3293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06" name="Oval 14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9" y="2884"/>
                  <a:ext cx="283" cy="340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08" name="Group 1491"/>
                <p:cNvGrpSpPr>
                  <a:grpSpLocks noChangeAspect="1"/>
                </p:cNvGrpSpPr>
                <p:nvPr/>
              </p:nvGrpSpPr>
              <p:grpSpPr bwMode="auto">
                <a:xfrm>
                  <a:off x="1014" y="588"/>
                  <a:ext cx="1080" cy="1368"/>
                  <a:chOff x="1008" y="595"/>
                  <a:chExt cx="1080" cy="1368"/>
                </a:xfrm>
              </p:grpSpPr>
              <p:sp>
                <p:nvSpPr>
                  <p:cNvPr id="10708" name="Oval 1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2" y="766"/>
                    <a:ext cx="826" cy="1197"/>
                  </a:xfrm>
                  <a:prstGeom prst="ellipse">
                    <a:avLst/>
                  </a:prstGeom>
                  <a:solidFill>
                    <a:srgbClr val="FFCC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1" name="Group 1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6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10" name="Oval 1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11" name="Oval 1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12" name="Line 149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28" y="1294"/>
                    <a:ext cx="12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3" name="Line 149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00" y="1294"/>
                    <a:ext cx="84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4" name="Line 1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0" y="1575"/>
                    <a:ext cx="84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5" name="Arc 149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1407" y="1707"/>
                    <a:ext cx="213" cy="56"/>
                  </a:xfrm>
                  <a:custGeom>
                    <a:avLst/>
                    <a:gdLst>
                      <a:gd name="G0" fmla="+- 21041 0 0"/>
                      <a:gd name="G1" fmla="+- 21600 0 0"/>
                      <a:gd name="G2" fmla="+- 21600 0 0"/>
                      <a:gd name="T0" fmla="*/ 0 w 42641"/>
                      <a:gd name="T1" fmla="*/ 16716 h 21600"/>
                      <a:gd name="T2" fmla="*/ 42641 w 42641"/>
                      <a:gd name="T3" fmla="*/ 21600 h 21600"/>
                      <a:gd name="T4" fmla="*/ 21041 w 426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41" h="21600" fill="none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</a:path>
                      <a:path w="42641" h="21600" stroke="0" extrusionOk="0">
                        <a:moveTo>
                          <a:pt x="0" y="16716"/>
                        </a:moveTo>
                        <a:cubicBezTo>
                          <a:pt x="2272" y="6928"/>
                          <a:pt x="10993" y="-1"/>
                          <a:pt x="21041" y="0"/>
                        </a:cubicBezTo>
                        <a:cubicBezTo>
                          <a:pt x="32970" y="0"/>
                          <a:pt x="42641" y="9670"/>
                          <a:pt x="42641" y="21600"/>
                        </a:cubicBezTo>
                        <a:lnTo>
                          <a:pt x="2104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6" name="AutoShape 1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6" y="1042"/>
                    <a:ext cx="112" cy="11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7" name="Freeform 1501"/>
                  <p:cNvSpPr>
                    <a:spLocks noChangeAspect="1"/>
                  </p:cNvSpPr>
                  <p:nvPr/>
                </p:nvSpPr>
                <p:spPr bwMode="auto">
                  <a:xfrm>
                    <a:off x="1008" y="595"/>
                    <a:ext cx="1080" cy="808"/>
                  </a:xfrm>
                  <a:custGeom>
                    <a:avLst/>
                    <a:gdLst/>
                    <a:ahLst/>
                    <a:cxnLst>
                      <a:cxn ang="0">
                        <a:pos x="649" y="328"/>
                      </a:cxn>
                      <a:cxn ang="0">
                        <a:pos x="742" y="350"/>
                      </a:cxn>
                      <a:cxn ang="0">
                        <a:pos x="808" y="410"/>
                      </a:cxn>
                      <a:cxn ang="0">
                        <a:pos x="865" y="418"/>
                      </a:cxn>
                      <a:cxn ang="0">
                        <a:pos x="907" y="553"/>
                      </a:cxn>
                      <a:cxn ang="0">
                        <a:pos x="922" y="725"/>
                      </a:cxn>
                      <a:cxn ang="0">
                        <a:pos x="965" y="740"/>
                      </a:cxn>
                      <a:cxn ang="0">
                        <a:pos x="1015" y="680"/>
                      </a:cxn>
                      <a:cxn ang="0">
                        <a:pos x="1029" y="538"/>
                      </a:cxn>
                      <a:cxn ang="0">
                        <a:pos x="1015" y="425"/>
                      </a:cxn>
                      <a:cxn ang="0">
                        <a:pos x="936" y="260"/>
                      </a:cxn>
                      <a:cxn ang="0">
                        <a:pos x="894" y="185"/>
                      </a:cxn>
                      <a:cxn ang="0">
                        <a:pos x="857" y="155"/>
                      </a:cxn>
                      <a:cxn ang="0">
                        <a:pos x="764" y="88"/>
                      </a:cxn>
                      <a:cxn ang="0">
                        <a:pos x="728" y="95"/>
                      </a:cxn>
                      <a:cxn ang="0">
                        <a:pos x="621" y="80"/>
                      </a:cxn>
                      <a:cxn ang="0">
                        <a:pos x="513" y="95"/>
                      </a:cxn>
                      <a:cxn ang="0">
                        <a:pos x="449" y="73"/>
                      </a:cxn>
                      <a:cxn ang="0">
                        <a:pos x="348" y="118"/>
                      </a:cxn>
                      <a:cxn ang="0">
                        <a:pos x="276" y="125"/>
                      </a:cxn>
                      <a:cxn ang="0">
                        <a:pos x="254" y="200"/>
                      </a:cxn>
                      <a:cxn ang="0">
                        <a:pos x="204" y="245"/>
                      </a:cxn>
                      <a:cxn ang="0">
                        <a:pos x="148" y="260"/>
                      </a:cxn>
                      <a:cxn ang="0">
                        <a:pos x="150" y="310"/>
                      </a:cxn>
                      <a:cxn ang="0">
                        <a:pos x="73" y="365"/>
                      </a:cxn>
                      <a:cxn ang="0">
                        <a:pos x="73" y="470"/>
                      </a:cxn>
                      <a:cxn ang="0">
                        <a:pos x="20" y="615"/>
                      </a:cxn>
                      <a:cxn ang="0">
                        <a:pos x="97" y="763"/>
                      </a:cxn>
                      <a:cxn ang="0">
                        <a:pos x="140" y="583"/>
                      </a:cxn>
                      <a:cxn ang="0">
                        <a:pos x="190" y="463"/>
                      </a:cxn>
                      <a:cxn ang="0">
                        <a:pos x="240" y="403"/>
                      </a:cxn>
                      <a:cxn ang="0">
                        <a:pos x="269" y="388"/>
                      </a:cxn>
                      <a:cxn ang="0">
                        <a:pos x="363" y="320"/>
                      </a:cxn>
                      <a:cxn ang="0">
                        <a:pos x="513" y="305"/>
                      </a:cxn>
                      <a:cxn ang="0">
                        <a:pos x="541" y="305"/>
                      </a:cxn>
                    </a:cxnLst>
                    <a:rect l="0" t="0" r="r" b="b"/>
                    <a:pathLst>
                      <a:path w="1080" h="808">
                        <a:moveTo>
                          <a:pt x="541" y="305"/>
                        </a:moveTo>
                        <a:cubicBezTo>
                          <a:pt x="562" y="312"/>
                          <a:pt x="628" y="323"/>
                          <a:pt x="649" y="328"/>
                        </a:cubicBezTo>
                        <a:cubicBezTo>
                          <a:pt x="656" y="330"/>
                          <a:pt x="664" y="333"/>
                          <a:pt x="670" y="335"/>
                        </a:cubicBezTo>
                        <a:cubicBezTo>
                          <a:pt x="684" y="331"/>
                          <a:pt x="722" y="334"/>
                          <a:pt x="742" y="350"/>
                        </a:cubicBezTo>
                        <a:cubicBezTo>
                          <a:pt x="770" y="388"/>
                          <a:pt x="778" y="388"/>
                          <a:pt x="793" y="433"/>
                        </a:cubicBezTo>
                        <a:cubicBezTo>
                          <a:pt x="798" y="425"/>
                          <a:pt x="804" y="418"/>
                          <a:pt x="808" y="410"/>
                        </a:cubicBezTo>
                        <a:cubicBezTo>
                          <a:pt x="813" y="396"/>
                          <a:pt x="822" y="365"/>
                          <a:pt x="822" y="365"/>
                        </a:cubicBezTo>
                        <a:cubicBezTo>
                          <a:pt x="851" y="376"/>
                          <a:pt x="849" y="392"/>
                          <a:pt x="865" y="418"/>
                        </a:cubicBezTo>
                        <a:cubicBezTo>
                          <a:pt x="873" y="453"/>
                          <a:pt x="859" y="496"/>
                          <a:pt x="878" y="526"/>
                        </a:cubicBezTo>
                        <a:cubicBezTo>
                          <a:pt x="881" y="539"/>
                          <a:pt x="900" y="543"/>
                          <a:pt x="907" y="553"/>
                        </a:cubicBezTo>
                        <a:cubicBezTo>
                          <a:pt x="915" y="567"/>
                          <a:pt x="925" y="584"/>
                          <a:pt x="928" y="613"/>
                        </a:cubicBezTo>
                        <a:cubicBezTo>
                          <a:pt x="927" y="650"/>
                          <a:pt x="914" y="688"/>
                          <a:pt x="922" y="725"/>
                        </a:cubicBezTo>
                        <a:cubicBezTo>
                          <a:pt x="924" y="735"/>
                          <a:pt x="941" y="715"/>
                          <a:pt x="951" y="718"/>
                        </a:cubicBezTo>
                        <a:cubicBezTo>
                          <a:pt x="958" y="721"/>
                          <a:pt x="960" y="733"/>
                          <a:pt x="965" y="740"/>
                        </a:cubicBezTo>
                        <a:cubicBezTo>
                          <a:pt x="974" y="769"/>
                          <a:pt x="993" y="783"/>
                          <a:pt x="1008" y="808"/>
                        </a:cubicBezTo>
                        <a:cubicBezTo>
                          <a:pt x="1021" y="765"/>
                          <a:pt x="997" y="723"/>
                          <a:pt x="1015" y="680"/>
                        </a:cubicBezTo>
                        <a:cubicBezTo>
                          <a:pt x="1023" y="660"/>
                          <a:pt x="1065" y="636"/>
                          <a:pt x="1080" y="620"/>
                        </a:cubicBezTo>
                        <a:cubicBezTo>
                          <a:pt x="1053" y="602"/>
                          <a:pt x="1041" y="570"/>
                          <a:pt x="1029" y="538"/>
                        </a:cubicBezTo>
                        <a:cubicBezTo>
                          <a:pt x="1038" y="496"/>
                          <a:pt x="1046" y="465"/>
                          <a:pt x="1058" y="425"/>
                        </a:cubicBezTo>
                        <a:cubicBezTo>
                          <a:pt x="1002" y="407"/>
                          <a:pt x="1071" y="425"/>
                          <a:pt x="1015" y="425"/>
                        </a:cubicBezTo>
                        <a:cubicBezTo>
                          <a:pt x="1000" y="425"/>
                          <a:pt x="994" y="373"/>
                          <a:pt x="980" y="371"/>
                        </a:cubicBezTo>
                        <a:cubicBezTo>
                          <a:pt x="950" y="323"/>
                          <a:pt x="945" y="315"/>
                          <a:pt x="936" y="260"/>
                        </a:cubicBezTo>
                        <a:cubicBezTo>
                          <a:pt x="931" y="275"/>
                          <a:pt x="927" y="320"/>
                          <a:pt x="922" y="305"/>
                        </a:cubicBezTo>
                        <a:cubicBezTo>
                          <a:pt x="907" y="265"/>
                          <a:pt x="902" y="226"/>
                          <a:pt x="894" y="185"/>
                        </a:cubicBezTo>
                        <a:cubicBezTo>
                          <a:pt x="887" y="155"/>
                          <a:pt x="874" y="125"/>
                          <a:pt x="865" y="95"/>
                        </a:cubicBezTo>
                        <a:cubicBezTo>
                          <a:pt x="862" y="115"/>
                          <a:pt x="870" y="140"/>
                          <a:pt x="857" y="155"/>
                        </a:cubicBezTo>
                        <a:cubicBezTo>
                          <a:pt x="850" y="165"/>
                          <a:pt x="833" y="155"/>
                          <a:pt x="822" y="148"/>
                        </a:cubicBezTo>
                        <a:cubicBezTo>
                          <a:pt x="791" y="128"/>
                          <a:pt x="801" y="100"/>
                          <a:pt x="764" y="88"/>
                        </a:cubicBezTo>
                        <a:cubicBezTo>
                          <a:pt x="747" y="77"/>
                          <a:pt x="725" y="60"/>
                          <a:pt x="721" y="65"/>
                        </a:cubicBezTo>
                        <a:cubicBezTo>
                          <a:pt x="716" y="73"/>
                          <a:pt x="736" y="89"/>
                          <a:pt x="728" y="95"/>
                        </a:cubicBezTo>
                        <a:cubicBezTo>
                          <a:pt x="718" y="103"/>
                          <a:pt x="674" y="63"/>
                          <a:pt x="663" y="61"/>
                        </a:cubicBezTo>
                        <a:cubicBezTo>
                          <a:pt x="639" y="58"/>
                          <a:pt x="645" y="84"/>
                          <a:pt x="621" y="80"/>
                        </a:cubicBezTo>
                        <a:cubicBezTo>
                          <a:pt x="594" y="76"/>
                          <a:pt x="541" y="65"/>
                          <a:pt x="541" y="65"/>
                        </a:cubicBezTo>
                        <a:cubicBezTo>
                          <a:pt x="540" y="73"/>
                          <a:pt x="536" y="108"/>
                          <a:pt x="513" y="95"/>
                        </a:cubicBezTo>
                        <a:cubicBezTo>
                          <a:pt x="495" y="85"/>
                          <a:pt x="470" y="50"/>
                          <a:pt x="470" y="50"/>
                        </a:cubicBezTo>
                        <a:cubicBezTo>
                          <a:pt x="455" y="0"/>
                          <a:pt x="455" y="53"/>
                          <a:pt x="449" y="73"/>
                        </a:cubicBezTo>
                        <a:cubicBezTo>
                          <a:pt x="422" y="70"/>
                          <a:pt x="379" y="42"/>
                          <a:pt x="353" y="46"/>
                        </a:cubicBezTo>
                        <a:cubicBezTo>
                          <a:pt x="338" y="48"/>
                          <a:pt x="352" y="112"/>
                          <a:pt x="348" y="118"/>
                        </a:cubicBezTo>
                        <a:cubicBezTo>
                          <a:pt x="343" y="126"/>
                          <a:pt x="334" y="128"/>
                          <a:pt x="326" y="133"/>
                        </a:cubicBezTo>
                        <a:cubicBezTo>
                          <a:pt x="310" y="130"/>
                          <a:pt x="292" y="132"/>
                          <a:pt x="276" y="125"/>
                        </a:cubicBezTo>
                        <a:cubicBezTo>
                          <a:pt x="269" y="121"/>
                          <a:pt x="265" y="95"/>
                          <a:pt x="262" y="103"/>
                        </a:cubicBezTo>
                        <a:cubicBezTo>
                          <a:pt x="252" y="134"/>
                          <a:pt x="257" y="168"/>
                          <a:pt x="254" y="200"/>
                        </a:cubicBezTo>
                        <a:cubicBezTo>
                          <a:pt x="253" y="200"/>
                          <a:pt x="190" y="184"/>
                          <a:pt x="182" y="200"/>
                        </a:cubicBezTo>
                        <a:cubicBezTo>
                          <a:pt x="177" y="212"/>
                          <a:pt x="224" y="240"/>
                          <a:pt x="204" y="245"/>
                        </a:cubicBezTo>
                        <a:cubicBezTo>
                          <a:pt x="183" y="251"/>
                          <a:pt x="162" y="240"/>
                          <a:pt x="140" y="238"/>
                        </a:cubicBezTo>
                        <a:cubicBezTo>
                          <a:pt x="143" y="245"/>
                          <a:pt x="143" y="254"/>
                          <a:pt x="148" y="260"/>
                        </a:cubicBezTo>
                        <a:cubicBezTo>
                          <a:pt x="153" y="267"/>
                          <a:pt x="164" y="267"/>
                          <a:pt x="169" y="275"/>
                        </a:cubicBezTo>
                        <a:cubicBezTo>
                          <a:pt x="177" y="288"/>
                          <a:pt x="150" y="310"/>
                          <a:pt x="150" y="310"/>
                        </a:cubicBezTo>
                        <a:cubicBezTo>
                          <a:pt x="135" y="320"/>
                          <a:pt x="145" y="333"/>
                          <a:pt x="140" y="350"/>
                        </a:cubicBezTo>
                        <a:cubicBezTo>
                          <a:pt x="134" y="362"/>
                          <a:pt x="80" y="352"/>
                          <a:pt x="73" y="365"/>
                        </a:cubicBezTo>
                        <a:cubicBezTo>
                          <a:pt x="75" y="374"/>
                          <a:pt x="107" y="423"/>
                          <a:pt x="102" y="430"/>
                        </a:cubicBezTo>
                        <a:cubicBezTo>
                          <a:pt x="88" y="446"/>
                          <a:pt x="73" y="470"/>
                          <a:pt x="73" y="470"/>
                        </a:cubicBezTo>
                        <a:cubicBezTo>
                          <a:pt x="60" y="512"/>
                          <a:pt x="45" y="470"/>
                          <a:pt x="20" y="510"/>
                        </a:cubicBezTo>
                        <a:cubicBezTo>
                          <a:pt x="70" y="544"/>
                          <a:pt x="62" y="587"/>
                          <a:pt x="20" y="615"/>
                        </a:cubicBezTo>
                        <a:cubicBezTo>
                          <a:pt x="0" y="647"/>
                          <a:pt x="37" y="636"/>
                          <a:pt x="68" y="658"/>
                        </a:cubicBezTo>
                        <a:cubicBezTo>
                          <a:pt x="77" y="693"/>
                          <a:pt x="86" y="728"/>
                          <a:pt x="97" y="763"/>
                        </a:cubicBezTo>
                        <a:cubicBezTo>
                          <a:pt x="107" y="729"/>
                          <a:pt x="122" y="705"/>
                          <a:pt x="133" y="673"/>
                        </a:cubicBezTo>
                        <a:cubicBezTo>
                          <a:pt x="135" y="643"/>
                          <a:pt x="131" y="612"/>
                          <a:pt x="140" y="583"/>
                        </a:cubicBezTo>
                        <a:cubicBezTo>
                          <a:pt x="142" y="575"/>
                          <a:pt x="160" y="583"/>
                          <a:pt x="162" y="575"/>
                        </a:cubicBezTo>
                        <a:cubicBezTo>
                          <a:pt x="196" y="451"/>
                          <a:pt x="135" y="501"/>
                          <a:pt x="190" y="463"/>
                        </a:cubicBezTo>
                        <a:cubicBezTo>
                          <a:pt x="199" y="465"/>
                          <a:pt x="211" y="477"/>
                          <a:pt x="219" y="470"/>
                        </a:cubicBezTo>
                        <a:cubicBezTo>
                          <a:pt x="221" y="469"/>
                          <a:pt x="236" y="415"/>
                          <a:pt x="240" y="403"/>
                        </a:cubicBezTo>
                        <a:cubicBezTo>
                          <a:pt x="243" y="395"/>
                          <a:pt x="247" y="380"/>
                          <a:pt x="247" y="380"/>
                        </a:cubicBezTo>
                        <a:cubicBezTo>
                          <a:pt x="254" y="383"/>
                          <a:pt x="262" y="390"/>
                          <a:pt x="269" y="388"/>
                        </a:cubicBezTo>
                        <a:cubicBezTo>
                          <a:pt x="282" y="383"/>
                          <a:pt x="302" y="360"/>
                          <a:pt x="312" y="345"/>
                        </a:cubicBezTo>
                        <a:cubicBezTo>
                          <a:pt x="319" y="352"/>
                          <a:pt x="356" y="312"/>
                          <a:pt x="363" y="320"/>
                        </a:cubicBezTo>
                        <a:cubicBezTo>
                          <a:pt x="381" y="327"/>
                          <a:pt x="413" y="314"/>
                          <a:pt x="432" y="315"/>
                        </a:cubicBezTo>
                        <a:cubicBezTo>
                          <a:pt x="457" y="313"/>
                          <a:pt x="499" y="310"/>
                          <a:pt x="513" y="305"/>
                        </a:cubicBezTo>
                        <a:cubicBezTo>
                          <a:pt x="516" y="298"/>
                          <a:pt x="520" y="320"/>
                          <a:pt x="528" y="320"/>
                        </a:cubicBezTo>
                        <a:cubicBezTo>
                          <a:pt x="537" y="320"/>
                          <a:pt x="535" y="298"/>
                          <a:pt x="541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8" name="Line 150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0" y="1222"/>
                    <a:ext cx="157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9" name="Line 150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5" y="1222"/>
                    <a:ext cx="111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16" name="Group 15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68" y="1155"/>
                    <a:ext cx="252" cy="252"/>
                    <a:chOff x="1183" y="1155"/>
                    <a:chExt cx="252" cy="252"/>
                  </a:xfrm>
                </p:grpSpPr>
                <p:sp>
                  <p:nvSpPr>
                    <p:cNvPr id="10721" name="Oval 1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3" y="1155"/>
                      <a:ext cx="252" cy="25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22" name="Oval 1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3" y="1225"/>
                      <a:ext cx="112" cy="11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10517" name="Group 1507"/>
              <p:cNvGrpSpPr>
                <a:grpSpLocks noChangeAspect="1"/>
              </p:cNvGrpSpPr>
              <p:nvPr/>
            </p:nvGrpSpPr>
            <p:grpSpPr bwMode="auto">
              <a:xfrm>
                <a:off x="3246" y="3702"/>
                <a:ext cx="465" cy="794"/>
                <a:chOff x="5523" y="2723"/>
                <a:chExt cx="980" cy="1736"/>
              </a:xfrm>
            </p:grpSpPr>
            <p:sp>
              <p:nvSpPr>
                <p:cNvPr id="10724" name="AutoShape 1508"/>
                <p:cNvSpPr>
                  <a:spLocks noChangeAspect="1" noChangeArrowheads="1"/>
                </p:cNvSpPr>
                <p:nvPr/>
              </p:nvSpPr>
              <p:spPr bwMode="auto">
                <a:xfrm>
                  <a:off x="5523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5" name="AutoShape 1509"/>
                <p:cNvSpPr>
                  <a:spLocks noChangeAspect="1" noChangeArrowheads="1"/>
                </p:cNvSpPr>
                <p:nvPr/>
              </p:nvSpPr>
              <p:spPr bwMode="auto">
                <a:xfrm>
                  <a:off x="6055" y="3283"/>
                  <a:ext cx="448" cy="1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26" name="Oval 1510"/>
                <p:cNvSpPr>
                  <a:spLocks noChangeAspect="1" noChangeArrowheads="1"/>
                </p:cNvSpPr>
                <p:nvPr/>
              </p:nvSpPr>
              <p:spPr bwMode="auto">
                <a:xfrm>
                  <a:off x="5663" y="3143"/>
                  <a:ext cx="700" cy="13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518" name="Group 1511"/>
                <p:cNvGrpSpPr>
                  <a:grpSpLocks noChangeAspect="1"/>
                </p:cNvGrpSpPr>
                <p:nvPr/>
              </p:nvGrpSpPr>
              <p:grpSpPr bwMode="auto">
                <a:xfrm>
                  <a:off x="5719" y="2723"/>
                  <a:ext cx="567" cy="651"/>
                  <a:chOff x="7007" y="2779"/>
                  <a:chExt cx="567" cy="651"/>
                </a:xfrm>
              </p:grpSpPr>
              <p:sp>
                <p:nvSpPr>
                  <p:cNvPr id="10728" name="AutoShape 1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35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29" name="AutoShape 1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43" y="2779"/>
                    <a:ext cx="198" cy="22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30" name="Oval 1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07" y="2863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0528" name="Group 1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091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2" name="Oval 15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3" name="Oval 1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0530" name="Group 15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315" y="2975"/>
                    <a:ext cx="168" cy="168"/>
                    <a:chOff x="7959" y="3731"/>
                    <a:chExt cx="168" cy="168"/>
                  </a:xfrm>
                </p:grpSpPr>
                <p:sp>
                  <p:nvSpPr>
                    <p:cNvPr id="10735" name="Oval 15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59" y="3731"/>
                      <a:ext cx="168" cy="1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736" name="Oval 1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87" y="3759"/>
                      <a:ext cx="113" cy="11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737" name="AutoShape 1521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7203" y="3171"/>
                    <a:ext cx="168" cy="1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1" name="Group 1522"/>
                <p:cNvGrpSpPr>
                  <a:grpSpLocks noChangeAspect="1"/>
                </p:cNvGrpSpPr>
                <p:nvPr/>
              </p:nvGrpSpPr>
              <p:grpSpPr bwMode="auto">
                <a:xfrm>
                  <a:off x="5859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39" name="Rectangle 1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0" name="Rectangle 1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1" name="Rectangle 1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2" name="Rectangle 1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44" name="Group 1527"/>
                <p:cNvGrpSpPr>
                  <a:grpSpLocks noChangeAspect="1"/>
                </p:cNvGrpSpPr>
                <p:nvPr/>
              </p:nvGrpSpPr>
              <p:grpSpPr bwMode="auto">
                <a:xfrm>
                  <a:off x="6055" y="4403"/>
                  <a:ext cx="112" cy="56"/>
                  <a:chOff x="5859" y="4403"/>
                  <a:chExt cx="112" cy="56"/>
                </a:xfrm>
              </p:grpSpPr>
              <p:sp>
                <p:nvSpPr>
                  <p:cNvPr id="10744" name="Rectangle 1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7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5" name="Rectangle 1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15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6" name="Rectangle 1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7" name="Rectangle 1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9" y="4403"/>
                    <a:ext cx="28" cy="5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548" name="Group 1532"/>
            <p:cNvGrpSpPr>
              <a:grpSpLocks noChangeAspect="1"/>
            </p:cNvGrpSpPr>
            <p:nvPr/>
          </p:nvGrpSpPr>
          <p:grpSpPr bwMode="auto">
            <a:xfrm>
              <a:off x="3588" y="6381"/>
              <a:ext cx="533" cy="657"/>
              <a:chOff x="3843" y="315"/>
              <a:chExt cx="1428" cy="1758"/>
            </a:xfrm>
          </p:grpSpPr>
          <p:sp>
            <p:nvSpPr>
              <p:cNvPr id="10749" name="Oval 1533"/>
              <p:cNvSpPr>
                <a:spLocks noChangeAspect="1" noChangeArrowheads="1"/>
              </p:cNvSpPr>
              <p:nvPr/>
            </p:nvSpPr>
            <p:spPr bwMode="auto">
              <a:xfrm>
                <a:off x="3843" y="1659"/>
                <a:ext cx="1428" cy="4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50" name="AutoShape 1534"/>
              <p:cNvSpPr>
                <a:spLocks noChangeAspect="1" noChangeArrowheads="1"/>
              </p:cNvSpPr>
              <p:nvPr/>
            </p:nvSpPr>
            <p:spPr bwMode="auto">
              <a:xfrm flipV="1">
                <a:off x="4095" y="315"/>
                <a:ext cx="924" cy="1590"/>
              </a:xfrm>
              <a:custGeom>
                <a:avLst/>
                <a:gdLst>
                  <a:gd name="G0" fmla="+- 9537 0 0"/>
                  <a:gd name="G1" fmla="+- 21600 0 9537"/>
                  <a:gd name="G2" fmla="*/ 9537 1 2"/>
                  <a:gd name="G3" fmla="+- 21600 0 G2"/>
                  <a:gd name="G4" fmla="+/ 9537 21600 2"/>
                  <a:gd name="G5" fmla="+/ G1 0 2"/>
                  <a:gd name="G6" fmla="*/ 21600 21600 9537"/>
                  <a:gd name="G7" fmla="*/ G6 1 2"/>
                  <a:gd name="G8" fmla="+- 21600 0 G7"/>
                  <a:gd name="G9" fmla="*/ 21600 1 2"/>
                  <a:gd name="G10" fmla="+- 9537 0 G9"/>
                  <a:gd name="G11" fmla="?: G10 G8 0"/>
                  <a:gd name="G12" fmla="?: G10 G7 21600"/>
                  <a:gd name="T0" fmla="*/ 16831 w 21600"/>
                  <a:gd name="T1" fmla="*/ 10800 h 21600"/>
                  <a:gd name="T2" fmla="*/ 10800 w 21600"/>
                  <a:gd name="T3" fmla="*/ 21600 h 21600"/>
                  <a:gd name="T4" fmla="*/ 4769 w 21600"/>
                  <a:gd name="T5" fmla="*/ 10800 h 21600"/>
                  <a:gd name="T6" fmla="*/ 10800 w 21600"/>
                  <a:gd name="T7" fmla="*/ 0 h 21600"/>
                  <a:gd name="T8" fmla="*/ 6569 w 21600"/>
                  <a:gd name="T9" fmla="*/ 6569 h 21600"/>
                  <a:gd name="T10" fmla="*/ 15031 w 21600"/>
                  <a:gd name="T11" fmla="*/ 150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537" y="21600"/>
                    </a:lnTo>
                    <a:lnTo>
                      <a:pt x="1206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552" name="Group 1535"/>
              <p:cNvGrpSpPr>
                <a:grpSpLocks noChangeAspect="1"/>
              </p:cNvGrpSpPr>
              <p:nvPr/>
            </p:nvGrpSpPr>
            <p:grpSpPr bwMode="auto">
              <a:xfrm>
                <a:off x="4459" y="1659"/>
                <a:ext cx="196" cy="168"/>
                <a:chOff x="4011" y="2863"/>
                <a:chExt cx="196" cy="168"/>
              </a:xfrm>
            </p:grpSpPr>
            <p:sp>
              <p:nvSpPr>
                <p:cNvPr id="10752" name="Rectangle 153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1" y="2863"/>
                  <a:ext cx="196" cy="1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53" name="Rectangle 153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2919"/>
                  <a:ext cx="84" cy="5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1" name="Bouton d'action : Personnalisé 390">
            <a:hlinkClick r:id="" action="ppaction://noaction" highlightClick="1">
              <a:snd r:embed="rId4" name="arrow.wav" builtIn="1"/>
            </a:hlinkClick>
          </p:cNvPr>
          <p:cNvSpPr/>
          <p:nvPr/>
        </p:nvSpPr>
        <p:spPr>
          <a:xfrm>
            <a:off x="0" y="0"/>
            <a:ext cx="9906000" cy="1400142"/>
          </a:xfrm>
          <a:prstGeom prst="actionButtonBlank">
            <a:avLst/>
          </a:prstGeom>
          <a:solidFill>
            <a:srgbClr val="FFEA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Harry n’a ni chapeau ni balai</a:t>
            </a:r>
          </a:p>
          <a:p>
            <a:pPr algn="ctr"/>
            <a:r>
              <a:rPr lang="fr-FR" sz="3200" spc="50" dirty="0" smtClean="0">
                <a:solidFill>
                  <a:srgbClr val="6D017F"/>
                </a:solidFill>
                <a:latin typeface="Verdana" pitchFamily="34" charset="0"/>
              </a:rPr>
              <a:t>mais une chouette.</a:t>
            </a:r>
            <a:endParaRPr lang="fr-FR" sz="3200" spc="50" dirty="0">
              <a:solidFill>
                <a:srgbClr val="6D017F"/>
              </a:solidFill>
              <a:latin typeface="Verdana" pitchFamily="34" charset="0"/>
            </a:endParaRPr>
          </a:p>
        </p:txBody>
      </p:sp>
      <p:pic>
        <p:nvPicPr>
          <p:cNvPr id="392" name="Image 391" descr="fleche_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60" y="5854728"/>
            <a:ext cx="1143000" cy="248481"/>
          </a:xfrm>
          <a:prstGeom prst="rect">
            <a:avLst/>
          </a:prstGeom>
        </p:spPr>
      </p:pic>
      <p:sp>
        <p:nvSpPr>
          <p:cNvPr id="394" name="Étoile à 7 branches 393"/>
          <p:cNvSpPr/>
          <p:nvPr/>
        </p:nvSpPr>
        <p:spPr>
          <a:xfrm>
            <a:off x="169797" y="158700"/>
            <a:ext cx="365130" cy="365130"/>
          </a:xfrm>
          <a:prstGeom prst="star7">
            <a:avLst/>
          </a:prstGeom>
          <a:solidFill>
            <a:srgbClr val="6D0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fr-FR" sz="2000" b="1" dirty="0">
              <a:solidFill>
                <a:srgbClr val="FFEC9D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0" y="1400142"/>
            <a:ext cx="9906000" cy="6219857"/>
          </a:xfrm>
          <a:prstGeom prst="rect">
            <a:avLst/>
          </a:prstGeom>
          <a:solidFill>
            <a:srgbClr val="6D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10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0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1864E-7 0 L 6.91864E-7 -0.15625 C 6.91864E-7 -0.22625 0.03459 -0.3125 0.06262 -0.3125 L 0.1254 -0.3125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10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</p:childTnLst>
        </p:cTn>
      </p:par>
    </p:tnLst>
    <p:bldLst>
      <p:bldP spid="391" grpId="0" animBg="1"/>
      <p:bldP spid="391" grpId="1" animBg="1"/>
      <p:bldP spid="395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254</Words>
  <Application>Microsoft PowerPoint</Application>
  <PresentationFormat>Personnalisé</PresentationFormat>
  <Paragraphs>67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Modèle par défaut</vt:lpstr>
      <vt:lpstr>1</vt:lpstr>
      <vt:lpstr>H5</vt:lpstr>
      <vt:lpstr>H3</vt:lpstr>
      <vt:lpstr>H8</vt:lpstr>
      <vt:lpstr>H2</vt:lpstr>
      <vt:lpstr>H7</vt:lpstr>
      <vt:lpstr>H1</vt:lpstr>
      <vt:lpstr>H4</vt:lpstr>
      <vt:lpstr>H6</vt:lpstr>
      <vt:lpstr>Bravo</vt:lpstr>
      <vt:lpstr>P5</vt:lpstr>
      <vt:lpstr>P3</vt:lpstr>
      <vt:lpstr>P8</vt:lpstr>
      <vt:lpstr>P2</vt:lpstr>
      <vt:lpstr>P7</vt:lpstr>
      <vt:lpstr>P12</vt:lpstr>
      <vt:lpstr>P6</vt:lpstr>
      <vt:lpstr>P11</vt:lpstr>
      <vt:lpstr>P4</vt:lpstr>
      <vt:lpstr>P9</vt:lpstr>
      <vt:lpstr>P1</vt:lpstr>
      <vt:lpstr>P10</vt:lpstr>
      <vt:lpstr>Bravo</vt:lpstr>
      <vt:lpstr>H</vt:lpstr>
      <vt:lpstr>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LYONNAZ</dc:creator>
  <cp:lastModifiedBy>Evelyne</cp:lastModifiedBy>
  <cp:revision>41</cp:revision>
  <dcterms:created xsi:type="dcterms:W3CDTF">2004-12-14T18:10:21Z</dcterms:created>
  <dcterms:modified xsi:type="dcterms:W3CDTF">2008-12-13T15:46:40Z</dcterms:modified>
</cp:coreProperties>
</file>