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79" r:id="rId2"/>
    <p:sldId id="325" r:id="rId3"/>
    <p:sldId id="326" r:id="rId4"/>
    <p:sldId id="327" r:id="rId5"/>
    <p:sldId id="328" r:id="rId6"/>
    <p:sldId id="329" r:id="rId7"/>
    <p:sldId id="322" r:id="rId8"/>
    <p:sldId id="331" r:id="rId9"/>
    <p:sldId id="332" r:id="rId10"/>
    <p:sldId id="330" r:id="rId11"/>
    <p:sldId id="334" r:id="rId12"/>
    <p:sldId id="281" r:id="rId13"/>
    <p:sldId id="336" r:id="rId14"/>
    <p:sldId id="335" r:id="rId15"/>
    <p:sldId id="333" r:id="rId16"/>
    <p:sldId id="338" r:id="rId17"/>
    <p:sldId id="339" r:id="rId18"/>
    <p:sldId id="340" r:id="rId19"/>
    <p:sldId id="337" r:id="rId20"/>
    <p:sldId id="341" r:id="rId21"/>
    <p:sldId id="323" r:id="rId22"/>
    <p:sldId id="344" r:id="rId23"/>
    <p:sldId id="345" r:id="rId24"/>
    <p:sldId id="346" r:id="rId25"/>
    <p:sldId id="348" r:id="rId26"/>
    <p:sldId id="347" r:id="rId27"/>
    <p:sldId id="349" r:id="rId28"/>
    <p:sldId id="350" r:id="rId29"/>
    <p:sldId id="343" r:id="rId30"/>
    <p:sldId id="324" r:id="rId31"/>
    <p:sldId id="353" r:id="rId32"/>
    <p:sldId id="354" r:id="rId33"/>
    <p:sldId id="355" r:id="rId34"/>
    <p:sldId id="356" r:id="rId35"/>
    <p:sldId id="357" r:id="rId36"/>
    <p:sldId id="358" r:id="rId37"/>
    <p:sldId id="342" r:id="rId38"/>
    <p:sldId id="360" r:id="rId39"/>
    <p:sldId id="361" r:id="rId40"/>
    <p:sldId id="362" r:id="rId41"/>
    <p:sldId id="352" r:id="rId42"/>
    <p:sldId id="364" r:id="rId43"/>
    <p:sldId id="365" r:id="rId44"/>
    <p:sldId id="366" r:id="rId45"/>
    <p:sldId id="367" r:id="rId46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77777"/>
    <a:srgbClr val="520052"/>
    <a:srgbClr val="FF99FF"/>
    <a:srgbClr val="FFCCCC"/>
    <a:srgbClr val="FFCCFF"/>
    <a:srgbClr val="5E005E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720" autoAdjust="0"/>
    <p:restoredTop sz="94627" autoAdjust="0"/>
  </p:normalViewPr>
  <p:slideViewPr>
    <p:cSldViewPr>
      <p:cViewPr varScale="1">
        <p:scale>
          <a:sx n="59" d="100"/>
          <a:sy n="59" d="100"/>
        </p:scale>
        <p:origin x="-146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81AA46-A922-4EB7-8F66-9BE495AD591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36A5-3F1E-4C67-AD18-F60CE51D49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3C677-B1A6-46C3-BB99-3BE50A2DC4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489E8-AF27-4930-A395-73F0FC8703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D3E11-1065-4200-B62B-11B3D579FB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8BCA3-C07B-4C5F-A1B5-1B016D9CDA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B940-DB6D-44D5-ACAF-51597C5B6B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727C-4AD2-4D44-9E75-36C115AD392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33343-3848-479D-8DF5-42E60BE2FC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D0CF-F51F-433E-B7EB-C1D532BBDD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BF297-6705-41BA-820F-6E5F6CA403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6BA8-1D5A-4351-8CFF-69CC319F7A7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6B8D2F-488A-44FF-AD01-EC041E4501F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5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8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3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5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9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1.jpe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2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3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4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6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7.jpe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8.jpe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9.pn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0.pn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718B-0BCA-46BC-AAAE-0FABCB560589}" type="slidenum">
              <a:rPr lang="fr-FR"/>
              <a:pPr/>
              <a:t>1</a:t>
            </a:fld>
            <a:endParaRPr lang="fr-F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>
                <a:solidFill>
                  <a:srgbClr val="5E005E"/>
                </a:solidFill>
              </a:rPr>
              <a:t>Quelle phrase convient ?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6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5</a:t>
            </a:r>
          </a:p>
        </p:txBody>
      </p:sp>
      <p:sp>
        <p:nvSpPr>
          <p:cNvPr id="327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2906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6</a:t>
            </a:r>
          </a:p>
        </p:txBody>
      </p:sp>
      <p:sp>
        <p:nvSpPr>
          <p:cNvPr id="327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8586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7</a:t>
            </a:r>
          </a:p>
        </p:txBody>
      </p:sp>
      <p:sp>
        <p:nvSpPr>
          <p:cNvPr id="3277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2906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8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rc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eau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4999" name="Picture 7" descr="hum_anx026"/>
          <p:cNvPicPr>
            <a:picLocks noChangeAspect="1" noChangeArrowheads="1"/>
          </p:cNvPicPr>
          <p:nvPr/>
        </p:nvPicPr>
        <p:blipFill>
          <a:blip r:embed="rId5"/>
          <a:srcRect l="1204" r="1204" b="2368"/>
          <a:stretch>
            <a:fillRect/>
          </a:stretch>
        </p:blipFill>
        <p:spPr bwMode="auto">
          <a:xfrm>
            <a:off x="817563" y="76200"/>
            <a:ext cx="5278437" cy="40290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ue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et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>
              <a:spcBef>
                <a:spcPts val="0"/>
              </a:spcBef>
            </a:pP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ue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et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 dirty="0">
              <a:latin typeface="Comic Sans MS" pitchFamily="66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et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0119" name="Picture 7" descr="hum_anx024"/>
          <p:cNvPicPr>
            <a:picLocks noChangeAspect="1" noChangeArrowheads="1"/>
          </p:cNvPicPr>
          <p:nvPr/>
        </p:nvPicPr>
        <p:blipFill>
          <a:blip r:embed="rId5"/>
          <a:srcRect t="3947" b="3947"/>
          <a:stretch>
            <a:fillRect/>
          </a:stretch>
        </p:blipFill>
        <p:spPr bwMode="auto">
          <a:xfrm>
            <a:off x="944563" y="76200"/>
            <a:ext cx="5075237" cy="420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5</a:t>
            </a:r>
          </a:p>
        </p:txBody>
      </p:sp>
      <p:sp>
        <p:nvSpPr>
          <p:cNvPr id="3481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</a:t>
            </a:r>
          </a:p>
          <a:p>
            <a:pPr algn="ctr"/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</a:t>
            </a:r>
          </a:p>
          <a:p>
            <a:pPr algn="ctr"/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bl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2167" name="Picture 7" descr="hum_anx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4450"/>
            <a:ext cx="5257800" cy="397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92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,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,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,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1143" name="Picture 7" descr="hum_anx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075" y="71438"/>
            <a:ext cx="3757613" cy="4284662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1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9095" name="Picture 7" descr="hum_anx0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76200"/>
            <a:ext cx="5029200" cy="40259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9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animBg="1"/>
      <p:bldP spid="890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4215" name="Picture 7" descr="hum_anx044"/>
          <p:cNvPicPr>
            <a:picLocks noChangeAspect="1" noChangeArrowheads="1"/>
          </p:cNvPicPr>
          <p:nvPr/>
        </p:nvPicPr>
        <p:blipFill>
          <a:blip r:embed="rId5"/>
          <a:srcRect r="1889"/>
          <a:stretch>
            <a:fillRect/>
          </a:stretch>
        </p:blipFill>
        <p:spPr bwMode="auto">
          <a:xfrm>
            <a:off x="762000" y="76200"/>
            <a:ext cx="5410200" cy="39370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  <p:bldP spid="942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5239" name="Picture 7" descr="hum_anx0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85800"/>
            <a:ext cx="5867400" cy="34655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ow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n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ow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n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ow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n n’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6263" name="Picture 7" descr="hum_anx048"/>
          <p:cNvPicPr>
            <a:picLocks noChangeAspect="1" noChangeArrowheads="1"/>
          </p:cNvPicPr>
          <p:nvPr/>
        </p:nvPicPr>
        <p:blipFill>
          <a:blip r:embed="rId5"/>
          <a:srcRect t="1422"/>
          <a:stretch>
            <a:fillRect/>
          </a:stretch>
        </p:blipFill>
        <p:spPr bwMode="auto">
          <a:xfrm>
            <a:off x="2286000" y="42863"/>
            <a:ext cx="2176463" cy="4224337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2"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3191" name="Picture 7" descr="hum_anx0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323850"/>
            <a:ext cx="6597650" cy="378618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 animBg="1"/>
      <p:bldP spid="93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ds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3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3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300" dirty="0">
                <a:solidFill>
                  <a:srgbClr val="520052"/>
                </a:solidFill>
                <a:latin typeface="Comic Sans MS" pitchFamily="66" charset="0"/>
              </a:rPr>
              <a:t> gl</a:t>
            </a:r>
            <a:r>
              <a:rPr lang="fr-FR" sz="33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300" dirty="0">
                <a:solidFill>
                  <a:srgbClr val="777777"/>
                </a:solidFill>
                <a:latin typeface="Comic Sans MS" pitchFamily="66" charset="0"/>
              </a:rPr>
              <a:t>ds</a:t>
            </a:r>
            <a:r>
              <a:rPr lang="fr-FR" sz="3300" dirty="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3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300" dirty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3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300" dirty="0" smtClean="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300" dirty="0" smtClean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300" dirty="0" smtClean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3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300" dirty="0" smtClean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300" dirty="0" smtClean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300" dirty="0" smtClean="0">
                <a:solidFill>
                  <a:srgbClr val="520052"/>
                </a:solidFill>
                <a:latin typeface="Comic Sans MS" pitchFamily="66" charset="0"/>
              </a:rPr>
              <a:t>il</a:t>
            </a:r>
            <a:r>
              <a:rPr lang="fr-FR" sz="33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il f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rbr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9879" name="Picture 7" descr="ecureuil_gland"/>
          <p:cNvPicPr>
            <a:picLocks noChangeAspect="1" noChangeArrowheads="1"/>
          </p:cNvPicPr>
          <p:nvPr/>
        </p:nvPicPr>
        <p:blipFill>
          <a:blip r:embed="rId5"/>
          <a:srcRect t="23936" b="4410"/>
          <a:stretch>
            <a:fillRect/>
          </a:stretch>
        </p:blipFill>
        <p:spPr bwMode="auto">
          <a:xfrm>
            <a:off x="1676400" y="34925"/>
            <a:ext cx="3571875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  <p:bldP spid="798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ê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ê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ê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7287" name="Picture 7" descr="hum_anx0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75" y="107950"/>
            <a:ext cx="4176713" cy="41767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6"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d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d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7831" name="Picture 7" descr="hum_anx0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9113" y="73025"/>
            <a:ext cx="3224212" cy="42116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pic>
        <p:nvPicPr>
          <p:cNvPr id="100359" name="Picture 7" descr="hum_anx087"/>
          <p:cNvPicPr>
            <a:picLocks noChangeAspect="1" noChangeArrowheads="1"/>
          </p:cNvPicPr>
          <p:nvPr/>
        </p:nvPicPr>
        <p:blipFill>
          <a:blip r:embed="rId5"/>
          <a:srcRect t="6715" b="6715"/>
          <a:stretch>
            <a:fillRect/>
          </a:stretch>
        </p:blipFill>
        <p:spPr bwMode="auto">
          <a:xfrm>
            <a:off x="1524000" y="34925"/>
            <a:ext cx="3763963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5</a:t>
            </a:r>
          </a:p>
        </p:txBody>
      </p:sp>
      <p:sp>
        <p:nvSpPr>
          <p:cNvPr id="10137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ien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407" name="Picture 7" descr="hum_anx0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107950"/>
            <a:ext cx="3087688" cy="41767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 d’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rp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rp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rp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4455" name="Picture 7" descr="hum_anx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76200"/>
            <a:ext cx="2960688" cy="41910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  <p:bldP spid="1044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aî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aî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pic>
        <p:nvPicPr>
          <p:cNvPr id="103431" name="Picture 7" descr="hum_anx064"/>
          <p:cNvPicPr>
            <a:picLocks noChangeAspect="1" noChangeArrowheads="1"/>
          </p:cNvPicPr>
          <p:nvPr/>
        </p:nvPicPr>
        <p:blipFill>
          <a:blip r:embed="rId5"/>
          <a:srcRect t="7559" b="839"/>
          <a:stretch>
            <a:fillRect/>
          </a:stretch>
        </p:blipFill>
        <p:spPr bwMode="auto">
          <a:xfrm>
            <a:off x="546100" y="179388"/>
            <a:ext cx="5835650" cy="4008437"/>
          </a:xfrm>
          <a:prstGeom prst="rect">
            <a:avLst/>
          </a:prstGeom>
          <a:noFill/>
        </p:spPr>
      </p:pic>
      <p:pic>
        <p:nvPicPr>
          <p:cNvPr id="11" name="Image 10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/>
      <p:bldP spid="1034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5479" name="Picture 7" descr="hum_anx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975" y="34925"/>
            <a:ext cx="4392613" cy="421798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8"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6503" name="Picture 7" descr="hum_anx0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76200"/>
            <a:ext cx="5410200" cy="36179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6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6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2"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9335" name="Picture 7" descr="hum_anx068"/>
          <p:cNvPicPr>
            <a:picLocks noChangeAspect="1" noChangeArrowheads="1"/>
          </p:cNvPicPr>
          <p:nvPr/>
        </p:nvPicPr>
        <p:blipFill>
          <a:blip r:embed="rId5"/>
          <a:srcRect b="7571"/>
          <a:stretch>
            <a:fillRect/>
          </a:stretch>
        </p:blipFill>
        <p:spPr bwMode="auto">
          <a:xfrm>
            <a:off x="1487488" y="76200"/>
            <a:ext cx="3886200" cy="41148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0903" name="Picture 7" descr="hum_anx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0" y="76200"/>
            <a:ext cx="323215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pic>
        <p:nvPicPr>
          <p:cNvPr id="78855" name="Picture 7" descr="hum_anx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06363"/>
            <a:ext cx="4343400" cy="4084637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9575" name="Picture 7" descr="hum_anx073"/>
          <p:cNvPicPr>
            <a:picLocks noChangeAspect="1" noChangeArrowheads="1"/>
          </p:cNvPicPr>
          <p:nvPr/>
        </p:nvPicPr>
        <p:blipFill>
          <a:blip r:embed="rId5"/>
          <a:srcRect l="667" t="746" r="667" b="6717"/>
          <a:stretch>
            <a:fillRect/>
          </a:stretch>
        </p:blipFill>
        <p:spPr bwMode="auto">
          <a:xfrm>
            <a:off x="914400" y="36513"/>
            <a:ext cx="5029200" cy="4217987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</p:childTnLst>
        </p:cTn>
      </p:par>
    </p:tnLst>
    <p:bldLst>
      <p:bldP spid="109572" grpId="0" animBg="1"/>
      <p:bldP spid="109573" grpId="0" animBg="1"/>
      <p:bldP spid="1095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0599" name="Picture 7" descr="hum_anx077"/>
          <p:cNvPicPr>
            <a:picLocks noChangeAspect="1" noChangeArrowheads="1"/>
          </p:cNvPicPr>
          <p:nvPr/>
        </p:nvPicPr>
        <p:blipFill>
          <a:blip r:embed="rId5"/>
          <a:srcRect l="4710" t="1875" r="2019" b="2812"/>
          <a:stretch>
            <a:fillRect/>
          </a:stretch>
        </p:blipFill>
        <p:spPr bwMode="auto">
          <a:xfrm>
            <a:off x="620713" y="111125"/>
            <a:ext cx="5688012" cy="41735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1623" name="Picture 7" descr="hum_anx080"/>
          <p:cNvPicPr>
            <a:picLocks noChangeAspect="1" noChangeArrowheads="1"/>
          </p:cNvPicPr>
          <p:nvPr/>
        </p:nvPicPr>
        <p:blipFill>
          <a:blip r:embed="rId5"/>
          <a:srcRect t="2827" b="5655"/>
          <a:stretch>
            <a:fillRect/>
          </a:stretch>
        </p:blipFill>
        <p:spPr bwMode="auto">
          <a:xfrm>
            <a:off x="1828800" y="0"/>
            <a:ext cx="3279775" cy="43434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2"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5</a:t>
            </a:r>
          </a:p>
        </p:txBody>
      </p:sp>
      <p:sp>
        <p:nvSpPr>
          <p:cNvPr id="11264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pic>
        <p:nvPicPr>
          <p:cNvPr id="113671" name="Picture 7" descr="hum_anx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4925"/>
            <a:ext cx="6264275" cy="42624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  <p:bldP spid="1136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4695" name="Picture 7" descr="hum_anx088"/>
          <p:cNvPicPr>
            <a:picLocks noChangeAspect="1" noChangeArrowheads="1"/>
          </p:cNvPicPr>
          <p:nvPr/>
        </p:nvPicPr>
        <p:blipFill>
          <a:blip r:embed="rId5"/>
          <a:srcRect l="12778"/>
          <a:stretch>
            <a:fillRect/>
          </a:stretch>
        </p:blipFill>
        <p:spPr bwMode="auto">
          <a:xfrm>
            <a:off x="549275" y="63500"/>
            <a:ext cx="5761038" cy="42211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</p:childTnLst>
        </p:cTn>
      </p:par>
    </p:tnLst>
    <p:bldLst>
      <p:bldP spid="114692" grpId="0" animBg="1"/>
      <p:bldP spid="114693" grpId="0" animBg="1"/>
      <p:bldP spid="1146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été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8311" name="Picture 7" descr="hum_anx089"/>
          <p:cNvPicPr>
            <a:picLocks noChangeAspect="1" noChangeArrowheads="1"/>
          </p:cNvPicPr>
          <p:nvPr/>
        </p:nvPicPr>
        <p:blipFill>
          <a:blip r:embed="rId5"/>
          <a:srcRect l="6363" t="4007" b="4007"/>
          <a:stretch>
            <a:fillRect/>
          </a:stretch>
        </p:blipFill>
        <p:spPr bwMode="auto">
          <a:xfrm>
            <a:off x="838200" y="57150"/>
            <a:ext cx="5297488" cy="413385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ô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pic>
        <p:nvPicPr>
          <p:cNvPr id="116743" name="Picture 7" descr="hum_anx0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163" y="88900"/>
            <a:ext cx="5100637" cy="41021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6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6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2"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 animBg="1"/>
      <p:bldP spid="1167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ui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7767" name="Picture 7" descr="hum_anx093"/>
          <p:cNvPicPr>
            <a:picLocks noChangeAspect="1" noChangeArrowheads="1"/>
          </p:cNvPicPr>
          <p:nvPr/>
        </p:nvPicPr>
        <p:blipFill>
          <a:blip r:embed="rId5"/>
          <a:srcRect r="3905"/>
          <a:stretch>
            <a:fillRect/>
          </a:stretch>
        </p:blipFill>
        <p:spPr bwMode="auto">
          <a:xfrm>
            <a:off x="117475" y="152400"/>
            <a:ext cx="6624638" cy="40592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1927" name="Picture 7" descr="gate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76200"/>
            <a:ext cx="5410200" cy="41259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8791" name="Picture 7" descr="hum_anx095"/>
          <p:cNvPicPr>
            <a:picLocks noChangeAspect="1" noChangeArrowheads="1"/>
          </p:cNvPicPr>
          <p:nvPr/>
        </p:nvPicPr>
        <p:blipFill>
          <a:blip r:embed="rId5"/>
          <a:srcRect l="5905" t="5905" r="7382" b="656"/>
          <a:stretch>
            <a:fillRect/>
          </a:stretch>
        </p:blipFill>
        <p:spPr bwMode="auto">
          <a:xfrm>
            <a:off x="836613" y="0"/>
            <a:ext cx="5284787" cy="42719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8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8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0"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ayé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8551" name="Picture 7" descr="hum_anx098"/>
          <p:cNvPicPr>
            <a:picLocks noChangeAspect="1" noChangeArrowheads="1"/>
          </p:cNvPicPr>
          <p:nvPr/>
        </p:nvPicPr>
        <p:blipFill>
          <a:blip r:embed="rId5"/>
          <a:srcRect l="10110"/>
          <a:stretch>
            <a:fillRect/>
          </a:stretch>
        </p:blipFill>
        <p:spPr bwMode="auto">
          <a:xfrm>
            <a:off x="838200" y="152400"/>
            <a:ext cx="5334000" cy="371475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8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z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z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z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20839" name="Picture 7" descr="zebramoto"/>
          <p:cNvPicPr>
            <a:picLocks noChangeAspect="1" noChangeArrowheads="1"/>
          </p:cNvPicPr>
          <p:nvPr/>
        </p:nvPicPr>
        <p:blipFill>
          <a:blip r:embed="rId5"/>
          <a:srcRect b="30579"/>
          <a:stretch>
            <a:fillRect/>
          </a:stretch>
        </p:blipFill>
        <p:spPr bwMode="auto">
          <a:xfrm>
            <a:off x="117475" y="406400"/>
            <a:ext cx="6624638" cy="34448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21863" name="Picture 7" descr="hum_anx104"/>
          <p:cNvPicPr>
            <a:picLocks noChangeAspect="1" noChangeArrowheads="1"/>
          </p:cNvPicPr>
          <p:nvPr/>
        </p:nvPicPr>
        <p:blipFill>
          <a:blip r:embed="rId5"/>
          <a:srcRect t="2350" b="5484"/>
          <a:stretch>
            <a:fillRect/>
          </a:stretch>
        </p:blipFill>
        <p:spPr bwMode="auto">
          <a:xfrm>
            <a:off x="914400" y="76200"/>
            <a:ext cx="5143500" cy="42338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2"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animBg="1"/>
      <p:bldP spid="1218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22887" name="Picture 7" descr="hum_anx143"/>
          <p:cNvPicPr>
            <a:picLocks noChangeAspect="1" noChangeArrowheads="1"/>
          </p:cNvPicPr>
          <p:nvPr/>
        </p:nvPicPr>
        <p:blipFill>
          <a:blip r:embed="rId5"/>
          <a:srcRect t="4199" b="1050"/>
          <a:stretch>
            <a:fillRect/>
          </a:stretch>
        </p:blipFill>
        <p:spPr bwMode="auto">
          <a:xfrm>
            <a:off x="1828800" y="0"/>
            <a:ext cx="3370263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6"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animBg="1"/>
      <p:bldP spid="1228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5</a:t>
            </a:r>
          </a:p>
        </p:txBody>
      </p:sp>
      <p:sp>
        <p:nvSpPr>
          <p:cNvPr id="123907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p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n’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777777"/>
                </a:solidFill>
                <a:latin typeface="Comic Sans MS" pitchFamily="66" charset="0"/>
              </a:rPr>
              <a:t>s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ez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 dirty="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2951" name="Picture 7" descr="hum_anx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" y="107950"/>
            <a:ext cx="5394325" cy="41449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rd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3975" name="Picture 7" descr="hum_anx009"/>
          <p:cNvPicPr>
            <a:picLocks noChangeAspect="1" noChangeArrowheads="1"/>
          </p:cNvPicPr>
          <p:nvPr/>
        </p:nvPicPr>
        <p:blipFill>
          <a:blip r:embed="rId5"/>
          <a:srcRect t="3879" b="3879"/>
          <a:stretch>
            <a:fillRect/>
          </a:stretch>
        </p:blipFill>
        <p:spPr bwMode="auto">
          <a:xfrm>
            <a:off x="1905000" y="76200"/>
            <a:ext cx="3200400" cy="42084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6807" name="Picture 7" descr="hum_anx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7663" y="152400"/>
            <a:ext cx="3944937" cy="41148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7047" name="Picture 7" descr="hum_anx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179388"/>
            <a:ext cx="5832475" cy="39624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3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ô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3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3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3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3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777777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8071" name="Picture 7" descr="hum_anx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239713"/>
            <a:ext cx="6340475" cy="3763962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8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  <p:bldP spid="8807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1066</Words>
  <Application>Microsoft PowerPoint</Application>
  <PresentationFormat>Affichage à l'écran (4:3)</PresentationFormat>
  <Paragraphs>187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Modèle par défaut</vt:lpstr>
      <vt:lpstr>Quelle phrase convient ?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5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fin 5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fin 5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fin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Votre nom d'utilisateur</cp:lastModifiedBy>
  <cp:revision>47</cp:revision>
  <dcterms:created xsi:type="dcterms:W3CDTF">2004-12-09T17:15:01Z</dcterms:created>
  <dcterms:modified xsi:type="dcterms:W3CDTF">2009-01-26T11:01:36Z</dcterms:modified>
</cp:coreProperties>
</file>