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6" r:id="rId2"/>
    <p:sldId id="316" r:id="rId3"/>
    <p:sldId id="320" r:id="rId4"/>
    <p:sldId id="321" r:id="rId5"/>
    <p:sldId id="315" r:id="rId6"/>
    <p:sldId id="323" r:id="rId7"/>
    <p:sldId id="324" r:id="rId8"/>
    <p:sldId id="322" r:id="rId9"/>
    <p:sldId id="326" r:id="rId10"/>
    <p:sldId id="319" r:id="rId11"/>
    <p:sldId id="328" r:id="rId12"/>
    <p:sldId id="268" r:id="rId13"/>
    <p:sldId id="329" r:id="rId14"/>
    <p:sldId id="330" r:id="rId15"/>
    <p:sldId id="331" r:id="rId16"/>
    <p:sldId id="332" r:id="rId17"/>
    <p:sldId id="325" r:id="rId18"/>
    <p:sldId id="334" r:id="rId19"/>
    <p:sldId id="335" r:id="rId20"/>
    <p:sldId id="333" r:id="rId21"/>
    <p:sldId id="337" r:id="rId22"/>
    <p:sldId id="338" r:id="rId23"/>
    <p:sldId id="339" r:id="rId24"/>
    <p:sldId id="340" r:id="rId25"/>
    <p:sldId id="336" r:id="rId26"/>
    <p:sldId id="342" r:id="rId27"/>
    <p:sldId id="343" r:id="rId28"/>
    <p:sldId id="344" r:id="rId29"/>
    <p:sldId id="345" r:id="rId30"/>
    <p:sldId id="341" r:id="rId31"/>
    <p:sldId id="347" r:id="rId32"/>
    <p:sldId id="348" r:id="rId33"/>
    <p:sldId id="346" r:id="rId34"/>
    <p:sldId id="350" r:id="rId35"/>
    <p:sldId id="352" r:id="rId36"/>
    <p:sldId id="353" r:id="rId37"/>
    <p:sldId id="349" r:id="rId38"/>
    <p:sldId id="354" r:id="rId39"/>
    <p:sldId id="327" r:id="rId40"/>
    <p:sldId id="356" r:id="rId41"/>
    <p:sldId id="357" r:id="rId42"/>
    <p:sldId id="358" r:id="rId43"/>
    <p:sldId id="359" r:id="rId44"/>
    <p:sldId id="351" r:id="rId45"/>
    <p:sldId id="361" r:id="rId46"/>
  </p:sldIdLst>
  <p:sldSz cx="6858000" cy="9144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2FF"/>
    <a:srgbClr val="FFB5FF"/>
    <a:srgbClr val="520052"/>
    <a:srgbClr val="FF99FF"/>
    <a:srgbClr val="FF0000"/>
    <a:srgbClr val="660066"/>
    <a:srgbClr val="800080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523" autoAdjust="0"/>
    <p:restoredTop sz="94627" autoAdjust="0"/>
  </p:normalViewPr>
  <p:slideViewPr>
    <p:cSldViewPr>
      <p:cViewPr varScale="1">
        <p:scale>
          <a:sx n="59" d="100"/>
          <a:sy n="59" d="100"/>
        </p:scale>
        <p:origin x="-1440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AE166C-4956-4610-8970-76125B879B3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7AC04-6ABF-4E51-9B93-1BB65AC7C53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1699A-EA11-4F7F-9815-B55EAF0A4D0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19575" cy="7315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4AEB2-D8AB-4813-B885-2153B36BE41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040B1-A107-42FC-A470-728A660D6D0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94902-C159-48E6-9F58-18DBCC39617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29EAA-B696-4C13-9BE2-6C3F197A76A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21FFB-1053-4EC7-8001-6ED85B9C2E5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76591-6243-4B7E-8874-455FF2FF0D4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CC237-31F7-4866-8933-9575204B513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C6ABA-3E07-4599-85F9-5EA99A12864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ACF69-9487-4C65-B6D6-1A1E7B2B519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D4E8"/>
            </a:gs>
            <a:gs pos="100000">
              <a:srgbClr val="FED4E8">
                <a:gamma/>
                <a:shade val="6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CE81A9-E26A-49D3-9C3D-1E09EFD4C55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gif"/><Relationship Id="rId5" Type="http://schemas.openxmlformats.org/officeDocument/2006/relationships/slide" Target="slide35.xml"/><Relationship Id="rId4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0.gif"/><Relationship Id="rId4" Type="http://schemas.openxmlformats.org/officeDocument/2006/relationships/image" Target="../media/image15.gif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0.gif"/><Relationship Id="rId4" Type="http://schemas.openxmlformats.org/officeDocument/2006/relationships/image" Target="../media/image15.gif"/><Relationship Id="rId9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0.gif"/><Relationship Id="rId4" Type="http://schemas.openxmlformats.org/officeDocument/2006/relationships/image" Target="../media/image15.gif"/><Relationship Id="rId9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0.gif"/><Relationship Id="rId4" Type="http://schemas.openxmlformats.org/officeDocument/2006/relationships/image" Target="../media/image15.gif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2E60-A2E1-48FA-9567-3ACC88786D31}" type="slidenum">
              <a:rPr lang="fr-FR"/>
              <a:pPr/>
              <a:t>1</a:t>
            </a:fld>
            <a:endParaRPr lang="fr-F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12800"/>
            <a:ext cx="6858000" cy="1524000"/>
          </a:xfrm>
        </p:spPr>
        <p:txBody>
          <a:bodyPr/>
          <a:lstStyle/>
          <a:p>
            <a:r>
              <a:rPr lang="fr-FR" sz="2400">
                <a:solidFill>
                  <a:srgbClr val="5E005E"/>
                </a:solidFill>
              </a:rPr>
              <a:t>Quelle phrase convient ?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4943475" cy="35702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fr-FR" sz="6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/>
              </a:rPr>
              <a:t>Quelle phrase</a:t>
            </a:r>
          </a:p>
          <a:p>
            <a:pPr algn="ctr"/>
            <a:r>
              <a:rPr lang="fr-FR" sz="6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/>
              </a:rPr>
              <a:t>convient ?</a:t>
            </a:r>
          </a:p>
        </p:txBody>
      </p:sp>
      <p:sp>
        <p:nvSpPr>
          <p:cNvPr id="205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74733" y="5105400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 b="1">
                <a:solidFill>
                  <a:srgbClr val="660066"/>
                </a:solidFill>
              </a:rPr>
              <a:t>Série 1</a:t>
            </a:r>
          </a:p>
        </p:txBody>
      </p:sp>
      <p:sp>
        <p:nvSpPr>
          <p:cNvPr id="205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17933" y="5105400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 b="1">
                <a:solidFill>
                  <a:srgbClr val="660066"/>
                </a:solidFill>
              </a:rPr>
              <a:t>Série 2</a:t>
            </a:r>
          </a:p>
        </p:txBody>
      </p:sp>
      <p:sp>
        <p:nvSpPr>
          <p:cNvPr id="2056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74733" y="6248400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 b="1">
                <a:solidFill>
                  <a:srgbClr val="660066"/>
                </a:solidFill>
              </a:rPr>
              <a:t>Série 3</a:t>
            </a:r>
          </a:p>
        </p:txBody>
      </p:sp>
      <p:sp>
        <p:nvSpPr>
          <p:cNvPr id="2057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17933" y="6248400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 b="1">
                <a:solidFill>
                  <a:srgbClr val="660066"/>
                </a:solidFill>
              </a:rPr>
              <a:t>Série 4</a:t>
            </a:r>
          </a:p>
        </p:txBody>
      </p:sp>
      <p:pic>
        <p:nvPicPr>
          <p:cNvPr id="12" name="Image 11" descr="a_bientot-mlr120.gif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7818" y="7493040"/>
            <a:ext cx="1009647" cy="1322716"/>
          </a:xfrm>
          <a:prstGeom prst="rect">
            <a:avLst/>
          </a:prstGeom>
        </p:spPr>
      </p:pic>
      <p:pic>
        <p:nvPicPr>
          <p:cNvPr id="13" name="Image 12" descr="ev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68" y="8805970"/>
            <a:ext cx="649284" cy="211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ll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j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>
              <a:spcBef>
                <a:spcPct val="50000"/>
              </a:spcBef>
            </a:pP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j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ll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  <a:endParaRPr lang="fr-FR" sz="3400">
              <a:latin typeface="Comic Sans MS" pitchFamily="66" charset="0"/>
            </a:endParaRP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ach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ll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j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73735" name="Picture 7" descr="hum_anx041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 b="17937"/>
          <a:stretch>
            <a:fillRect/>
          </a:stretch>
        </p:blipFill>
        <p:spPr bwMode="auto">
          <a:xfrm>
            <a:off x="1447800" y="73025"/>
            <a:ext cx="4283075" cy="4192588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3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3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4"/>
                  </p:tgtEl>
                </p:cond>
              </p:nextCondLst>
            </p:seq>
          </p:childTnLst>
        </p:cTn>
      </p:par>
    </p:tnLst>
    <p:bldLst>
      <p:bldP spid="73732" grpId="0" animBg="1"/>
      <p:bldP spid="73733" grpId="0" animBg="1"/>
      <p:bldP spid="737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gr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d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-l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r.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t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-l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r.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j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st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ill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-l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r.</a:t>
            </a:r>
          </a:p>
        </p:txBody>
      </p:sp>
      <p:pic>
        <p:nvPicPr>
          <p:cNvPr id="87047" name="Picture 7" descr="hum_anx046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84138"/>
            <a:ext cx="4572000" cy="4111625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7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7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6"/>
                  </p:tgtEl>
                </p:cond>
              </p:nextCondLst>
            </p:seq>
          </p:childTnLst>
        </p:cTn>
      </p:par>
    </p:tnLst>
    <p:bldLst>
      <p:bldP spid="87044" grpId="0" animBg="1"/>
      <p:bldP spid="87045" grpId="0" animBg="1"/>
      <p:bldP spid="870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/>
              <a:t>fin 1</a:t>
            </a:r>
          </a:p>
        </p:txBody>
      </p:sp>
      <p:sp>
        <p:nvSpPr>
          <p:cNvPr id="21506" name="Rectangle 2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3" name="Picture 6" descr="1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54" y="3621073"/>
            <a:ext cx="876300" cy="952500"/>
          </a:xfrm>
          <a:prstGeom prst="rect">
            <a:avLst/>
          </a:prstGeom>
          <a:noFill/>
        </p:spPr>
      </p:pic>
      <p:pic>
        <p:nvPicPr>
          <p:cNvPr id="14" name="Picture 7" descr="1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2119" y="3908411"/>
            <a:ext cx="971550" cy="914400"/>
          </a:xfrm>
          <a:prstGeom prst="rect">
            <a:avLst/>
          </a:prstGeom>
          <a:noFill/>
        </p:spPr>
      </p:pic>
      <p:pic>
        <p:nvPicPr>
          <p:cNvPr id="15" name="Picture 8" descr="1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4288" y="3549636"/>
            <a:ext cx="1143000" cy="857250"/>
          </a:xfrm>
          <a:prstGeom prst="rect">
            <a:avLst/>
          </a:prstGeom>
          <a:noFill/>
        </p:spPr>
      </p:pic>
      <p:pic>
        <p:nvPicPr>
          <p:cNvPr id="16" name="Picture 9" descr="15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4779" y="4737086"/>
            <a:ext cx="1333500" cy="914400"/>
          </a:xfrm>
          <a:prstGeom prst="rect">
            <a:avLst/>
          </a:prstGeom>
          <a:noFill/>
        </p:spPr>
      </p:pic>
      <p:pic>
        <p:nvPicPr>
          <p:cNvPr id="17" name="Picture 10" descr="16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9260" y="4773598"/>
            <a:ext cx="1066800" cy="990600"/>
          </a:xfrm>
          <a:prstGeom prst="rect">
            <a:avLst/>
          </a:prstGeom>
          <a:noFill/>
        </p:spPr>
      </p:pic>
      <p:pic>
        <p:nvPicPr>
          <p:cNvPr id="18" name="Image 17" descr="Chat 01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8740" y="1322343"/>
            <a:ext cx="1424008" cy="1424008"/>
          </a:xfrm>
          <a:prstGeom prst="rect">
            <a:avLst/>
          </a:prstGeom>
        </p:spPr>
      </p:pic>
      <p:pic>
        <p:nvPicPr>
          <p:cNvPr id="19" name="Image 18" descr="maison5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2750" y="7493040"/>
            <a:ext cx="9525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>
                <a:solidFill>
                  <a:srgbClr val="520052"/>
                </a:solidFill>
              </a:rPr>
              <a:t>Un loup dévore un mouton.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j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-m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ue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88071" name="Picture 7" descr="hum_anx049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304800"/>
            <a:ext cx="5410200" cy="3875088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6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8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8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0"/>
                  </p:tgtEl>
                </p:cond>
              </p:nextCondLst>
            </p:seq>
          </p:childTnLst>
        </p:cTn>
      </p:par>
    </p:tnLst>
    <p:bldLst>
      <p:bldP spid="88068" grpId="0" animBg="1"/>
      <p:bldP spid="88069" grpId="0" animBg="1"/>
      <p:bldP spid="880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90119" name="Picture 7" descr="hum_anx051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 l="10533" t="7913" b="3957"/>
          <a:stretch>
            <a:fillRect/>
          </a:stretch>
        </p:blipFill>
        <p:spPr bwMode="auto">
          <a:xfrm>
            <a:off x="762000" y="304800"/>
            <a:ext cx="5410200" cy="3546475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0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0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18"/>
                  </p:tgtEl>
                </p:cond>
              </p:nextCondLst>
            </p:seq>
          </p:childTnLst>
        </p:cTn>
      </p:par>
    </p:tnLst>
    <p:bldLst>
      <p:bldP spid="90116" grpId="0" animBg="1"/>
      <p:bldP spid="90117" grpId="0" animBg="1"/>
      <p:bldP spid="901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lq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ues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 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s.</a:t>
            </a:r>
          </a:p>
        </p:txBody>
      </p:sp>
      <p:pic>
        <p:nvPicPr>
          <p:cNvPr id="91143" name="Picture 7" descr="hum_anx052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98425"/>
            <a:ext cx="5257800" cy="405765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1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1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2"/>
                  </p:tgtEl>
                </p:cond>
              </p:nextCondLst>
            </p:seq>
          </p:childTnLst>
        </p:cTn>
      </p:par>
    </p:tnLst>
    <p:bldLst>
      <p:bldP spid="91140" grpId="0" animBg="1"/>
      <p:bldP spid="91141" grpId="0" animBg="1"/>
      <p:bldP spid="911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yeu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x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ent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yeu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x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yeu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x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92167" name="Picture 7" descr="hum_anx057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425" y="228600"/>
            <a:ext cx="5438775" cy="3670300"/>
          </a:xfrm>
          <a:prstGeom prst="rect">
            <a:avLst/>
          </a:prstGeom>
          <a:noFill/>
        </p:spPr>
      </p:pic>
      <p:pic>
        <p:nvPicPr>
          <p:cNvPr id="8" name="Image 7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2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2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6"/>
                  </p:tgtEl>
                </p:cond>
              </p:nextCondLst>
            </p:seq>
          </p:childTnLst>
        </p:cTn>
      </p:par>
    </p:tnLst>
    <p:bldLst>
      <p:bldP spid="92164" grpId="0" animBg="1"/>
      <p:bldP spid="92165" grpId="0" animBg="1"/>
      <p:bldP spid="921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15888" y="435610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>
              <a:spcBef>
                <a:spcPct val="50000"/>
              </a:spcBef>
            </a:pP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y 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q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è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  <a:endParaRPr lang="fr-FR" sz="3400">
              <a:latin typeface="Comic Sans MS" pitchFamily="66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15888" y="5724525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y 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q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è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y 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q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è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83978" name="Picture 10" descr="hum_anx059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104775"/>
            <a:ext cx="5486400" cy="3751263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3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3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4"/>
                  </p:tgtEl>
                </p:cond>
              </p:nextCondLst>
            </p:seq>
          </p:childTnLst>
        </p:cTn>
      </p:par>
    </p:tnLst>
    <p:bldLst>
      <p:bldP spid="83972" grpId="0" animBg="1"/>
      <p:bldP spid="83973" grpId="0" animBg="1"/>
      <p:bldP spid="839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2382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n’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ffr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ai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ffr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ayé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le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ffr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ai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94215" name="Picture 7" descr="hum_anx056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 l="2647" t="3604" r="5293"/>
          <a:stretch>
            <a:fillRect/>
          </a:stretch>
        </p:blipFill>
        <p:spPr bwMode="auto">
          <a:xfrm>
            <a:off x="838200" y="169863"/>
            <a:ext cx="5326063" cy="409575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4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4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4"/>
                  </p:tgtEl>
                </p:cond>
              </p:nextCondLst>
            </p:seq>
          </p:childTnLst>
        </p:cTn>
      </p:par>
    </p:tnLst>
    <p:bldLst>
      <p:bldP spid="94212" grpId="0" animBg="1"/>
      <p:bldP spid="94213" grpId="0" animBg="1"/>
      <p:bldP spid="942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om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om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95239" name="Picture 7" descr="hum_anx062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52400"/>
            <a:ext cx="5372100" cy="4029075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5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5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8"/>
                  </p:tgtEl>
                </p:cond>
              </p:nextCondLst>
            </p:seq>
          </p:childTnLst>
        </p:cTn>
      </p:par>
    </p:tnLst>
    <p:bldLst>
      <p:bldP spid="95236" grpId="0" animBg="1"/>
      <p:bldP spid="95237" grpId="0" animBg="1"/>
      <p:bldP spid="952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1490-9526-4CAB-BF35-E3FD7C63E725}" type="slidenum">
              <a:rPr lang="fr-FR"/>
              <a:pPr/>
              <a:t>2</a:t>
            </a:fld>
            <a:endParaRPr lang="fr-FR"/>
          </a:p>
        </p:txBody>
      </p:sp>
      <p:sp>
        <p:nvSpPr>
          <p:cNvPr id="70658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latin typeface="Comic Sans MS" pitchFamily="66" charset="0"/>
              </a:rPr>
              <a:t> 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latin typeface="Comic Sans MS" pitchFamily="66" charset="0"/>
              </a:rPr>
              <a:t> 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latin typeface="Comic Sans MS" pitchFamily="66" charset="0"/>
              </a:rPr>
              <a:t> 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eau</a:t>
            </a:r>
            <a:r>
              <a:rPr lang="fr-FR" sz="3400"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et</a:t>
            </a:r>
          </a:p>
          <a:p>
            <a:pPr algn="ctr"/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latin typeface="Comic Sans MS" pitchFamily="66" charset="0"/>
              </a:rPr>
              <a:t> 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sk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  <a:r>
              <a:rPr lang="fr-FR" sz="3400">
                <a:latin typeface="Comic Sans MS" pitchFamily="66" charset="0"/>
              </a:rPr>
              <a:t>.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latin typeface="Comic Sans MS" pitchFamily="66" charset="0"/>
              </a:rPr>
              <a:t> 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latin typeface="Comic Sans MS" pitchFamily="66" charset="0"/>
              </a:rPr>
              <a:t> 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latin typeface="Comic Sans MS" pitchFamily="66" charset="0"/>
              </a:rPr>
              <a:t> 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latin typeface="Comic Sans MS" pitchFamily="66" charset="0"/>
              </a:rPr>
              <a:t> 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latin typeface="Comic Sans MS" pitchFamily="66" charset="0"/>
              </a:rPr>
              <a:t> 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eau</a:t>
            </a:r>
          </a:p>
          <a:p>
            <a:pPr algn="ctr">
              <a:lnSpc>
                <a:spcPct val="80000"/>
              </a:lnSpc>
            </a:pP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latin typeface="Comic Sans MS" pitchFamily="66" charset="0"/>
              </a:rPr>
              <a:t> 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sk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  <a:r>
              <a:rPr lang="fr-FR" sz="3400">
                <a:latin typeface="Comic Sans MS" pitchFamily="66" charset="0"/>
              </a:rPr>
              <a:t>.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>
              <a:lnSpc>
                <a:spcPct val="80000"/>
              </a:lnSpc>
            </a:pP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latin typeface="Comic Sans MS" pitchFamily="66" charset="0"/>
              </a:rPr>
              <a:t> 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latin typeface="Comic Sans MS" pitchFamily="66" charset="0"/>
              </a:rPr>
              <a:t> 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latin typeface="Comic Sans MS" pitchFamily="66" charset="0"/>
              </a:rPr>
              <a:t> 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eau</a:t>
            </a:r>
            <a:r>
              <a:rPr lang="fr-FR" sz="3400">
                <a:latin typeface="Comic Sans MS" pitchFamily="66" charset="0"/>
              </a:rPr>
              <a:t> 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ai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</a:p>
          <a:p>
            <a:pPr algn="ctr">
              <a:lnSpc>
                <a:spcPct val="80000"/>
              </a:lnSpc>
            </a:pP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  <a:r>
              <a:rPr lang="fr-FR" sz="3400">
                <a:latin typeface="Comic Sans MS" pitchFamily="66" charset="0"/>
              </a:rPr>
              <a:t> 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latin typeface="Comic Sans MS" pitchFamily="66" charset="0"/>
              </a:rPr>
              <a:t> 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sk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66006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  <a:r>
              <a:rPr lang="fr-FR" sz="3400">
                <a:latin typeface="Comic Sans MS" pitchFamily="66" charset="0"/>
              </a:rPr>
              <a:t>.</a:t>
            </a:r>
          </a:p>
        </p:txBody>
      </p:sp>
      <p:pic>
        <p:nvPicPr>
          <p:cNvPr id="70663" name="Picture 7" descr="hum_anx003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368300"/>
            <a:ext cx="5181600" cy="372745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0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0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2"/>
                  </p:tgtEl>
                </p:cond>
              </p:nextCondLst>
            </p:seq>
          </p:childTnLst>
        </p:cTn>
      </p:par>
    </p:tnLst>
    <p:bldLst>
      <p:bldP spid="70660" grpId="0" animBg="1"/>
      <p:bldP spid="70661" grpId="0" animBg="1"/>
      <p:bldP spid="706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115888" y="435610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y 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15888" y="5724525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y a 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y 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93191" name="Picture 7" descr="hum_anx069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73025"/>
            <a:ext cx="5105400" cy="4105275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8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3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8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3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90"/>
                  </p:tgtEl>
                </p:cond>
              </p:nextCondLst>
            </p:seq>
          </p:childTnLst>
        </p:cTn>
      </p:par>
    </p:tnLst>
    <p:bldLst>
      <p:bldP spid="93188" grpId="0" animBg="1"/>
      <p:bldP spid="93189" grpId="0" animBg="1"/>
      <p:bldP spid="931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am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io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am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io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io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am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97287" name="Picture 7" descr="hum_anx084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 r="3281"/>
          <a:stretch>
            <a:fillRect/>
          </a:stretch>
        </p:blipFill>
        <p:spPr bwMode="auto">
          <a:xfrm>
            <a:off x="685800" y="160338"/>
            <a:ext cx="5486400" cy="3851275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7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7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6"/>
                  </p:tgtEl>
                </p:cond>
              </p:nextCondLst>
            </p:seq>
          </p:childTnLst>
        </p:cTn>
      </p:par>
    </p:tnLst>
    <p:bldLst>
      <p:bldP spid="97284" grpId="0" animBg="1"/>
      <p:bldP spid="97285" grpId="0" animBg="1"/>
      <p:bldP spid="972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yeu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x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yeu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x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yeu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x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98311" name="Picture 7" descr="hum_anx091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 t="8139"/>
          <a:stretch>
            <a:fillRect/>
          </a:stretch>
        </p:blipFill>
        <p:spPr bwMode="auto">
          <a:xfrm>
            <a:off x="1708150" y="76200"/>
            <a:ext cx="3549650" cy="41910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0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8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0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8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0"/>
                  </p:tgtEl>
                </p:cond>
              </p:nextCondLst>
            </p:seq>
          </p:childTnLst>
        </p:cTn>
      </p:par>
    </p:tnLst>
    <p:bldLst>
      <p:bldP spid="98308" grpId="0" animBg="1"/>
      <p:bldP spid="98309" grpId="0" animBg="1"/>
      <p:bldP spid="983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/>
              <a:t>fin 1</a:t>
            </a:r>
          </a:p>
        </p:txBody>
      </p:sp>
      <p:sp>
        <p:nvSpPr>
          <p:cNvPr id="99331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3" name="Picture 6" descr="1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54" y="3621073"/>
            <a:ext cx="876300" cy="952500"/>
          </a:xfrm>
          <a:prstGeom prst="rect">
            <a:avLst/>
          </a:prstGeom>
          <a:noFill/>
        </p:spPr>
      </p:pic>
      <p:pic>
        <p:nvPicPr>
          <p:cNvPr id="14" name="Picture 7" descr="1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2119" y="3908411"/>
            <a:ext cx="971550" cy="914400"/>
          </a:xfrm>
          <a:prstGeom prst="rect">
            <a:avLst/>
          </a:prstGeom>
          <a:noFill/>
        </p:spPr>
      </p:pic>
      <p:pic>
        <p:nvPicPr>
          <p:cNvPr id="15" name="Picture 8" descr="1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4288" y="3549636"/>
            <a:ext cx="1143000" cy="857250"/>
          </a:xfrm>
          <a:prstGeom prst="rect">
            <a:avLst/>
          </a:prstGeom>
          <a:noFill/>
        </p:spPr>
      </p:pic>
      <p:pic>
        <p:nvPicPr>
          <p:cNvPr id="16" name="Picture 9" descr="15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4779" y="4737086"/>
            <a:ext cx="1333500" cy="914400"/>
          </a:xfrm>
          <a:prstGeom prst="rect">
            <a:avLst/>
          </a:prstGeom>
          <a:noFill/>
        </p:spPr>
      </p:pic>
      <p:pic>
        <p:nvPicPr>
          <p:cNvPr id="17" name="Picture 10" descr="16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9260" y="4773598"/>
            <a:ext cx="1066800" cy="990600"/>
          </a:xfrm>
          <a:prstGeom prst="rect">
            <a:avLst/>
          </a:prstGeom>
          <a:noFill/>
        </p:spPr>
      </p:pic>
      <p:pic>
        <p:nvPicPr>
          <p:cNvPr id="18" name="Image 17" descr="Chat 01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8740" y="1322343"/>
            <a:ext cx="1424008" cy="1424008"/>
          </a:xfrm>
          <a:prstGeom prst="rect">
            <a:avLst/>
          </a:prstGeom>
        </p:spPr>
      </p:pic>
      <p:pic>
        <p:nvPicPr>
          <p:cNvPr id="19" name="Image 18" descr="maison5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2750" y="7493040"/>
            <a:ext cx="9525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è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è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è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 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bl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0359" name="Picture 7" descr="hum_anx113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 t="3337"/>
          <a:stretch>
            <a:fillRect/>
          </a:stretch>
        </p:blipFill>
        <p:spPr bwMode="auto">
          <a:xfrm>
            <a:off x="1828800" y="76200"/>
            <a:ext cx="3275013" cy="42672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0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0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8"/>
                  </p:tgtEl>
                </p:cond>
              </p:nextCondLst>
            </p:seq>
          </p:childTnLst>
        </p:cTn>
      </p:par>
    </p:tnLst>
    <p:bldLst>
      <p:bldP spid="100356" grpId="0" animBg="1"/>
      <p:bldP spid="100357" grpId="0" animBg="1"/>
      <p:bldP spid="1003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15888" y="435610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115888" y="5724525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</a:p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  <a:endParaRPr lang="fr-FR" sz="3400">
              <a:latin typeface="Comic Sans MS" pitchFamily="66" charset="0"/>
            </a:endParaRP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96263" name="Picture 7" descr="hum_anx151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 t="1346"/>
          <a:stretch>
            <a:fillRect/>
          </a:stretch>
        </p:blipFill>
        <p:spPr bwMode="auto">
          <a:xfrm>
            <a:off x="1949450" y="71438"/>
            <a:ext cx="3079750" cy="4195762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6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6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2"/>
                  </p:tgtEl>
                </p:cond>
              </p:nextCondLst>
            </p:seq>
          </p:childTnLst>
        </p:cTn>
      </p:par>
    </p:tnLst>
    <p:bldLst>
      <p:bldP spid="96260" grpId="0" animBg="1"/>
      <p:bldP spid="96261" grpId="0" animBg="1"/>
      <p:bldP spid="962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sq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</a:p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sq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>
              <a:spcBef>
                <a:spcPct val="50000"/>
              </a:spcBef>
            </a:pP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sq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  <a:endParaRPr lang="fr-FR" sz="3400">
              <a:latin typeface="Comic Sans MS" pitchFamily="66" charset="0"/>
            </a:endParaRPr>
          </a:p>
        </p:txBody>
      </p:sp>
      <p:pic>
        <p:nvPicPr>
          <p:cNvPr id="102407" name="Picture 7" descr="hum_anx171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 l="641" t="2077" r="5762" b="3461"/>
          <a:stretch>
            <a:fillRect/>
          </a:stretch>
        </p:blipFill>
        <p:spPr bwMode="auto">
          <a:xfrm>
            <a:off x="1219200" y="107950"/>
            <a:ext cx="4460875" cy="41656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6"/>
                  </p:tgtEl>
                </p:cond>
              </p:nextCondLst>
            </p:seq>
          </p:childTnLst>
        </p:cTn>
      </p:par>
    </p:tnLst>
    <p:bldLst>
      <p:bldP spid="102404" grpId="0" animBg="1"/>
      <p:bldP spid="102405" grpId="0" animBg="1"/>
      <p:bldP spid="10240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ue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 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eau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x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j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ne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ê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 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eau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x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j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ne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ue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 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eau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x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j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ne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3431" name="Picture 7" descr="hum_anx148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 l="1125" r="10124"/>
          <a:stretch>
            <a:fillRect/>
          </a:stretch>
        </p:blipFill>
        <p:spPr bwMode="auto">
          <a:xfrm>
            <a:off x="685800" y="685800"/>
            <a:ext cx="5486400" cy="30353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0"/>
                  </p:tgtEl>
                </p:cond>
              </p:nextCondLst>
            </p:seq>
          </p:childTnLst>
        </p:cTn>
      </p:par>
    </p:tnLst>
    <p:bldLst>
      <p:bldP spid="103428" grpId="0" animBg="1"/>
      <p:bldP spid="103429" grpId="0" animBg="1"/>
      <p:bldP spid="1034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om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om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t 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om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b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5479" name="Picture 7" descr="hum_anx002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76200"/>
            <a:ext cx="3394075" cy="4160838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5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5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8"/>
                  </p:tgtEl>
                </p:cond>
              </p:nextCondLst>
            </p:seq>
          </p:childTnLst>
        </p:cTn>
      </p:par>
    </p:tnLst>
    <p:bldLst>
      <p:bldP spid="105476" grpId="0" animBg="1"/>
      <p:bldP spid="105477" grpId="0" animBg="1"/>
      <p:bldP spid="10547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f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f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ai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f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6503" name="Picture 7" descr="hum_anx006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 t="5713" b="1428"/>
          <a:stretch>
            <a:fillRect/>
          </a:stretch>
        </p:blipFill>
        <p:spPr bwMode="auto">
          <a:xfrm>
            <a:off x="1981200" y="76200"/>
            <a:ext cx="3082925" cy="42672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6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6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2"/>
                  </p:tgtEl>
                </p:cond>
              </p:nextCondLst>
            </p:seq>
          </p:childTnLst>
        </p:cTn>
      </p:par>
    </p:tnLst>
    <p:bldLst>
      <p:bldP spid="106500" grpId="0" animBg="1"/>
      <p:bldP spid="106501" grpId="0" animBg="1"/>
      <p:bldP spid="1065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tt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ent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78855" name="Picture 7" descr="hum_anx013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46288" y="152400"/>
            <a:ext cx="2946400" cy="41148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88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88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4"/>
                  </p:tgtEl>
                </p:cond>
              </p:nextCondLst>
            </p:seq>
          </p:childTnLst>
        </p:cTn>
      </p:par>
    </p:tnLst>
    <p:bldLst>
      <p:bldP spid="78852" grpId="0" animBg="1"/>
      <p:bldP spid="78853" grpId="0" animBg="1"/>
      <p:bldP spid="7885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15888" y="435610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15888" y="5724525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>
              <a:spcBef>
                <a:spcPct val="50000"/>
              </a:spcBef>
            </a:pP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ne v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pa</a:t>
            </a:r>
            <a:r>
              <a:rPr lang="fr-FR" sz="34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 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1383" name="Picture 7" descr="2chat_aquarium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 t="10336" b="7904"/>
          <a:stretch>
            <a:fillRect/>
          </a:stretch>
        </p:blipFill>
        <p:spPr bwMode="auto">
          <a:xfrm>
            <a:off x="1733550" y="73025"/>
            <a:ext cx="3821113" cy="4194175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1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2"/>
                  </p:tgtEl>
                </p:cond>
              </p:nextCondLst>
            </p:seq>
          </p:childTnLst>
        </p:cTn>
      </p:par>
    </p:tnLst>
    <p:bldLst>
      <p:bldP spid="101380" grpId="0" animBg="1"/>
      <p:bldP spid="101381" grpId="0" animBg="1"/>
      <p:bldP spid="1013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>
              <a:spcBef>
                <a:spcPct val="50000"/>
              </a:spcBef>
            </a:pP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ent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-d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  <a:endParaRPr lang="fr-FR" sz="3400">
              <a:latin typeface="Comic Sans MS" pitchFamily="66" charset="0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-d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-d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ds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8551" name="Picture 7" descr="a1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 r="3149" b="3188"/>
          <a:stretch>
            <a:fillRect/>
          </a:stretch>
        </p:blipFill>
        <p:spPr bwMode="auto">
          <a:xfrm>
            <a:off x="1371600" y="76200"/>
            <a:ext cx="4240213" cy="4187825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8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8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50"/>
                  </p:tgtEl>
                </p:cond>
              </p:nextCondLst>
            </p:seq>
          </p:childTnLst>
        </p:cTn>
      </p:par>
    </p:tnLst>
    <p:bldLst>
      <p:bldP spid="108548" grpId="0" animBg="1"/>
      <p:bldP spid="108549" grpId="0" animBg="1"/>
      <p:bldP spid="10855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gr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n’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gr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q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9575" name="Picture 7" descr="banana_singe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76200"/>
            <a:ext cx="3105150" cy="42672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9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9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4"/>
                  </p:tgtEl>
                </p:cond>
              </p:nextCondLst>
            </p:seq>
          </p:childTnLst>
        </p:cTn>
      </p:par>
    </p:tnLst>
    <p:bldLst>
      <p:bldP spid="109572" grpId="0" animBg="1"/>
      <p:bldP spid="109573" grpId="0" animBg="1"/>
      <p:bldP spid="10957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115888" y="435610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x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ent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15888" y="5724525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 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7527" name="Picture 7" descr="bigoudi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100013"/>
            <a:ext cx="5486400" cy="3951287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7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7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26"/>
                  </p:tgtEl>
                </p:cond>
              </p:nextCondLst>
            </p:seq>
          </p:childTnLst>
        </p:cTn>
      </p:par>
    </p:tnLst>
    <p:bldLst>
      <p:bldP spid="107524" grpId="0" animBg="1"/>
      <p:bldP spid="107525" grpId="0" animBg="1"/>
      <p:bldP spid="1075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/>
              <a:t>fin 1</a:t>
            </a:r>
          </a:p>
        </p:txBody>
      </p:sp>
      <p:sp>
        <p:nvSpPr>
          <p:cNvPr id="111619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3" name="Picture 6" descr="1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54" y="3621073"/>
            <a:ext cx="876300" cy="952500"/>
          </a:xfrm>
          <a:prstGeom prst="rect">
            <a:avLst/>
          </a:prstGeom>
          <a:noFill/>
        </p:spPr>
      </p:pic>
      <p:pic>
        <p:nvPicPr>
          <p:cNvPr id="14" name="Picture 7" descr="1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2119" y="3908411"/>
            <a:ext cx="971550" cy="914400"/>
          </a:xfrm>
          <a:prstGeom prst="rect">
            <a:avLst/>
          </a:prstGeom>
          <a:noFill/>
        </p:spPr>
      </p:pic>
      <p:pic>
        <p:nvPicPr>
          <p:cNvPr id="15" name="Picture 8" descr="1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4288" y="3549636"/>
            <a:ext cx="1143000" cy="857250"/>
          </a:xfrm>
          <a:prstGeom prst="rect">
            <a:avLst/>
          </a:prstGeom>
          <a:noFill/>
        </p:spPr>
      </p:pic>
      <p:pic>
        <p:nvPicPr>
          <p:cNvPr id="16" name="Picture 9" descr="15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4779" y="4737086"/>
            <a:ext cx="1333500" cy="914400"/>
          </a:xfrm>
          <a:prstGeom prst="rect">
            <a:avLst/>
          </a:prstGeom>
          <a:noFill/>
        </p:spPr>
      </p:pic>
      <p:pic>
        <p:nvPicPr>
          <p:cNvPr id="17" name="Picture 10" descr="16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9260" y="4773598"/>
            <a:ext cx="1066800" cy="990600"/>
          </a:xfrm>
          <a:prstGeom prst="rect">
            <a:avLst/>
          </a:prstGeom>
          <a:noFill/>
        </p:spPr>
      </p:pic>
      <p:pic>
        <p:nvPicPr>
          <p:cNvPr id="18" name="Image 17" descr="Chat 01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8740" y="1322343"/>
            <a:ext cx="1424008" cy="1424008"/>
          </a:xfrm>
          <a:prstGeom prst="rect">
            <a:avLst/>
          </a:prstGeom>
        </p:spPr>
      </p:pic>
      <p:pic>
        <p:nvPicPr>
          <p:cNvPr id="19" name="Image 18" descr="maison5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2750" y="7493040"/>
            <a:ext cx="9525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ue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</a:p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gr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</a:p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gr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</a:p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gr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13671" name="Picture 7" descr="bowling_chien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 t="3149" b="25197"/>
          <a:stretch>
            <a:fillRect/>
          </a:stretch>
        </p:blipFill>
        <p:spPr bwMode="auto">
          <a:xfrm>
            <a:off x="1371600" y="71438"/>
            <a:ext cx="4238625" cy="42672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3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6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3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6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3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70"/>
                  </p:tgtEl>
                </p:cond>
              </p:nextCondLst>
            </p:seq>
          </p:childTnLst>
        </p:cTn>
      </p:par>
    </p:tnLst>
    <p:bldLst>
      <p:bldP spid="113668" grpId="0" animBg="1"/>
      <p:bldP spid="113669" grpId="0" animBg="1"/>
      <p:bldP spid="1136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rs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ouin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mm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q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rs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q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es</a:t>
            </a:r>
          </a:p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x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ouin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rs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ouin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q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14695" name="Picture 7" descr="bowlingbanquise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 l="3149" t="4199" r="12599"/>
          <a:stretch>
            <a:fillRect/>
          </a:stretch>
        </p:blipFill>
        <p:spPr bwMode="auto">
          <a:xfrm>
            <a:off x="990600" y="76200"/>
            <a:ext cx="4967288" cy="4237038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4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4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4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4"/>
                  </p:tgtEl>
                </p:cond>
              </p:nextCondLst>
            </p:seq>
          </p:childTnLst>
        </p:cTn>
      </p:par>
    </p:tnLst>
    <p:bldLst>
      <p:bldP spid="114692" grpId="0" animBg="1"/>
      <p:bldP spid="114693" grpId="0" animBg="1"/>
      <p:bldP spid="11469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115888" y="435610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15888" y="5724525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ê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10600" name="Picture 8" descr="chat_évier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 t="6847" b="17117"/>
          <a:stretch>
            <a:fillRect/>
          </a:stretch>
        </p:blipFill>
        <p:spPr bwMode="auto">
          <a:xfrm>
            <a:off x="762000" y="214313"/>
            <a:ext cx="5410200" cy="4052887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0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0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0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8"/>
                  </p:tgtEl>
                </p:cond>
              </p:nextCondLst>
            </p:seq>
          </p:childTnLst>
        </p:cTn>
      </p:par>
    </p:tnLst>
    <p:bldLst>
      <p:bldP spid="110596" grpId="0" animBg="1"/>
      <p:bldP spid="110597" grpId="0" animBg="1"/>
      <p:bldP spid="11059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pl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s d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s</a:t>
            </a:r>
            <a:endParaRPr lang="fr-FR" sz="3400" dirty="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ts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y 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s</a:t>
            </a:r>
            <a:endParaRPr lang="fr-FR" sz="3400" dirty="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ts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oin</a:t>
            </a:r>
            <a:r>
              <a:rPr lang="fr-FR" sz="34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s</a:t>
            </a:r>
            <a:endParaRPr lang="fr-FR" sz="3400" dirty="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u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ts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15719" name="Picture 7" descr="chien_chat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28600"/>
            <a:ext cx="5410200" cy="3698875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5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57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5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18"/>
                  </p:tgtEl>
                </p:cond>
              </p:nextCondLst>
            </p:seq>
          </p:childTnLst>
        </p:cTn>
      </p:par>
    </p:tnLst>
    <p:bldLst>
      <p:bldP spid="115716" grpId="0" animBg="1"/>
      <p:bldP spid="115717" grpId="0" animBg="1"/>
      <p:bldP spid="1157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l.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l.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l.</a:t>
            </a:r>
          </a:p>
        </p:txBody>
      </p:sp>
      <p:pic>
        <p:nvPicPr>
          <p:cNvPr id="86023" name="Picture 7" descr="chatsortir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32000" y="76200"/>
            <a:ext cx="2924175" cy="42672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0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60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60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2"/>
                  </p:tgtEl>
                </p:cond>
              </p:nextCondLst>
            </p:seq>
          </p:childTnLst>
        </p:cTn>
      </p:par>
    </p:tnLst>
    <p:bldLst>
      <p:bldP spid="86020" grpId="0" animBg="1"/>
      <p:bldP spid="86021" grpId="0" animBg="1"/>
      <p:bldP spid="860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l.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l.</a:t>
            </a:r>
            <a:endParaRPr lang="fr-FR" sz="3400">
              <a:latin typeface="Comic Sans MS" pitchFamily="66" charset="0"/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l.</a:t>
            </a:r>
            <a:endParaRPr lang="fr-FR" sz="3400">
              <a:latin typeface="Comic Sans MS" pitchFamily="66" charset="0"/>
            </a:endParaRPr>
          </a:p>
        </p:txBody>
      </p:sp>
      <p:pic>
        <p:nvPicPr>
          <p:cNvPr id="79879" name="Picture 7" descr="hum_anx015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57200"/>
            <a:ext cx="5181600" cy="3679825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9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9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8"/>
                  </p:tgtEl>
                </p:cond>
              </p:nextCondLst>
            </p:seq>
          </p:childTnLst>
        </p:cTn>
      </p:par>
    </p:tnLst>
    <p:bldLst>
      <p:bldP spid="79876" grpId="0" animBg="1"/>
      <p:bldP spid="79877" grpId="0" animBg="1"/>
      <p:bldP spid="7987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io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ts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rm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ent</a:t>
            </a:r>
          </a:p>
          <a:p>
            <a:pPr algn="ctr"/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rcl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io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rcl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lq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ues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io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rm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ent</a:t>
            </a:r>
          </a:p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rcl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17767" name="Picture 7" descr="chien_etoile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 l="3175" r="3175"/>
          <a:stretch>
            <a:fillRect/>
          </a:stretch>
        </p:blipFill>
        <p:spPr bwMode="auto">
          <a:xfrm>
            <a:off x="476250" y="212725"/>
            <a:ext cx="5905500" cy="3863975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77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7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6"/>
                  </p:tgtEl>
                </p:cond>
              </p:nextCondLst>
            </p:seq>
          </p:childTnLst>
        </p:cTn>
      </p:par>
    </p:tnLst>
    <p:bldLst>
      <p:bldP spid="117764" grpId="0" animBg="1"/>
      <p:bldP spid="117765" grpId="0" animBg="1"/>
      <p:bldP spid="11776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, l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è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 dirty="0" smtClean="0">
                <a:solidFill>
                  <a:srgbClr val="969696"/>
                </a:solidFill>
                <a:latin typeface="Comic Sans MS" pitchFamily="66" charset="0"/>
              </a:rPr>
              <a:t>e</a:t>
            </a:r>
            <a:endParaRPr lang="fr-FR" sz="3400" dirty="0" smtClean="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 dirty="0" smtClean="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ai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ll</a:t>
            </a:r>
            <a:r>
              <a:rPr lang="fr-FR" sz="3400" dirty="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 dirty="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la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,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,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è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18791" name="Picture 7" descr="chien_lave_vaisselle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 t="5249" b="5249"/>
          <a:stretch>
            <a:fillRect/>
          </a:stretch>
        </p:blipFill>
        <p:spPr bwMode="auto">
          <a:xfrm>
            <a:off x="1879600" y="52388"/>
            <a:ext cx="3582988" cy="42672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8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78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87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78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87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790"/>
                  </p:tgtEl>
                </p:cond>
              </p:nextCondLst>
            </p:seq>
          </p:childTnLst>
        </p:cTn>
      </p:par>
    </p:tnLst>
    <p:bldLst>
      <p:bldP spid="118788" grpId="0" animBg="1"/>
      <p:bldP spid="118789" grpId="0" animBg="1"/>
      <p:bldP spid="11879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gr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</a:p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â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gr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</a:p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q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â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gr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19815" name="Picture 7" descr="crocodile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304800"/>
            <a:ext cx="5410200" cy="38862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8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9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4"/>
                  </p:tgtEl>
                </p:cond>
              </p:nextCondLst>
            </p:seq>
          </p:childTnLst>
        </p:cTn>
      </p:par>
    </p:tnLst>
    <p:bldLst>
      <p:bldP spid="119812" grpId="0" animBg="1"/>
      <p:bldP spid="119813" grpId="0" animBg="1"/>
      <p:bldP spid="1198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>
              <a:spcBef>
                <a:spcPct val="50000"/>
              </a:spcBef>
            </a:pP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ier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  <a:endParaRPr lang="fr-FR" sz="3400">
              <a:latin typeface="Comic Sans MS" pitchFamily="66" charset="0"/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ier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ch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ô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v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ier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20839" name="Picture 7" descr="dauphin_cheval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76200"/>
            <a:ext cx="4876800" cy="4189413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0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8"/>
                  </p:tgtEl>
                </p:cond>
              </p:nextCondLst>
            </p:seq>
          </p:childTnLst>
        </p:cTn>
      </p:par>
    </p:tnLst>
    <p:bldLst>
      <p:bldP spid="120836" grpId="0" animBg="1"/>
      <p:bldP spid="120837" grpId="0" animBg="1"/>
      <p:bldP spid="12083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115888" y="435610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</a:p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à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115888" y="5724525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 b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ne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ill</a:t>
            </a:r>
            <a:r>
              <a:rPr lang="fr-FR" sz="3400">
                <a:solidFill>
                  <a:srgbClr val="969696"/>
                </a:solidFill>
                <a:latin typeface="Comic Sans MS" pitchFamily="66" charset="0"/>
              </a:rPr>
              <a:t>e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12647" name="Picture 7" descr="écureuil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 t="4059" b="8118"/>
          <a:stretch>
            <a:fillRect/>
          </a:stretch>
        </p:blipFill>
        <p:spPr bwMode="auto">
          <a:xfrm>
            <a:off x="1825625" y="34925"/>
            <a:ext cx="3279775" cy="42672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2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2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6"/>
                  </p:tgtEl>
                </p:cond>
              </p:nextCondLst>
            </p:seq>
          </p:childTnLst>
        </p:cTn>
      </p:par>
    </p:tnLst>
    <p:bldLst>
      <p:bldP spid="112644" grpId="0" animBg="1"/>
      <p:bldP spid="112645" grpId="0" animBg="1"/>
      <p:bldP spid="11264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BCFE-EA77-4289-835E-9EF0CC509DDD}" type="slidenum">
              <a:rPr lang="fr-FR"/>
              <a:pPr/>
              <a:t>45</a:t>
            </a:fld>
            <a:endParaRPr lang="fr-FR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/>
              <a:t>fin 1</a:t>
            </a:r>
          </a:p>
        </p:txBody>
      </p:sp>
      <p:sp>
        <p:nvSpPr>
          <p:cNvPr id="122883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22886" name="Picture 6" descr="14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54" y="3621073"/>
            <a:ext cx="876300" cy="952500"/>
          </a:xfrm>
          <a:prstGeom prst="rect">
            <a:avLst/>
          </a:prstGeom>
          <a:noFill/>
        </p:spPr>
      </p:pic>
      <p:pic>
        <p:nvPicPr>
          <p:cNvPr id="122887" name="Picture 7" descr="1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2119" y="3908411"/>
            <a:ext cx="971550" cy="914400"/>
          </a:xfrm>
          <a:prstGeom prst="rect">
            <a:avLst/>
          </a:prstGeom>
          <a:noFill/>
        </p:spPr>
      </p:pic>
      <p:pic>
        <p:nvPicPr>
          <p:cNvPr id="122888" name="Picture 8" descr="1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4288" y="3549636"/>
            <a:ext cx="1143000" cy="857250"/>
          </a:xfrm>
          <a:prstGeom prst="rect">
            <a:avLst/>
          </a:prstGeom>
          <a:noFill/>
        </p:spPr>
      </p:pic>
      <p:pic>
        <p:nvPicPr>
          <p:cNvPr id="122889" name="Picture 9" descr="15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4779" y="4737086"/>
            <a:ext cx="1333500" cy="914400"/>
          </a:xfrm>
          <a:prstGeom prst="rect">
            <a:avLst/>
          </a:prstGeom>
          <a:noFill/>
        </p:spPr>
      </p:pic>
      <p:pic>
        <p:nvPicPr>
          <p:cNvPr id="122890" name="Picture 10" descr="16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9260" y="4773598"/>
            <a:ext cx="1066800" cy="990600"/>
          </a:xfrm>
          <a:prstGeom prst="rect">
            <a:avLst/>
          </a:prstGeom>
          <a:noFill/>
        </p:spPr>
      </p:pic>
      <p:pic>
        <p:nvPicPr>
          <p:cNvPr id="13" name="Image 12" descr="Chat 01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8740" y="1322343"/>
            <a:ext cx="1424008" cy="1424008"/>
          </a:xfrm>
          <a:prstGeom prst="rect">
            <a:avLst/>
          </a:prstGeom>
        </p:spPr>
      </p:pic>
      <p:pic>
        <p:nvPicPr>
          <p:cNvPr id="14" name="Image 13" descr="maison5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2750" y="7493040"/>
            <a:ext cx="9525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15888" y="435610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g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fl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15888" y="5724525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g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en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g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g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fl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69647" name="Picture 15" descr="hum_anx035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44500"/>
            <a:ext cx="5410200" cy="3170238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9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9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3"/>
                  </p:tgtEl>
                </p:cond>
              </p:nextCondLst>
            </p:seq>
          </p:childTnLst>
        </p:cTn>
      </p:par>
    </p:tnLst>
    <p:bldLst>
      <p:bldP spid="69640" grpId="0" animBg="1"/>
      <p:bldP spid="69641" grpId="0" animBg="1"/>
      <p:bldP spid="696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bl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 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ien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x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  <a:endParaRPr lang="fr-FR" sz="3400">
              <a:latin typeface="Comic Sans MS" pitchFamily="66" charset="0"/>
            </a:endParaRPr>
          </a:p>
        </p:txBody>
      </p:sp>
      <p:pic>
        <p:nvPicPr>
          <p:cNvPr id="81927" name="Picture 7" descr="hum_anx032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3275" y="76200"/>
            <a:ext cx="2955925" cy="41148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1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1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6"/>
                  </p:tgtEl>
                </p:cond>
              </p:nextCondLst>
            </p:seq>
          </p:childTnLst>
        </p:cTn>
      </p:par>
    </p:tnLst>
    <p:bldLst>
      <p:bldP spid="81924" grpId="0" animBg="1"/>
      <p:bldP spid="81925" grpId="0" animBg="1"/>
      <p:bldP spid="819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>
              <a:spcBef>
                <a:spcPct val="50000"/>
              </a:spcBef>
            </a:pP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pl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ui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  <a:endParaRPr lang="fr-FR" sz="3400">
              <a:latin typeface="Comic Sans MS" pitchFamily="66" charset="0"/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mm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82951" name="Picture 7" descr="hum_anx038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9600" y="76200"/>
            <a:ext cx="3454400" cy="41148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2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29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0"/>
                  </p:tgtEl>
                </p:cond>
              </p:nextCondLst>
            </p:seq>
          </p:childTnLst>
        </p:cTn>
      </p:par>
    </p:tnLst>
    <p:bldLst>
      <p:bldP spid="82948" grpId="0" animBg="1"/>
      <p:bldP spid="82949" grpId="0" animBg="1"/>
      <p:bldP spid="829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15888" y="435610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sq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ue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rm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115888" y="5724525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un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sq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ue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rm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115888" y="7091363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L’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é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il 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rt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sq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ue</a:t>
            </a:r>
            <a:endParaRPr lang="fr-FR" sz="3400">
              <a:solidFill>
                <a:srgbClr val="520052"/>
              </a:solidFill>
              <a:latin typeface="Comic Sans MS" pitchFamily="66" charset="0"/>
            </a:endParaRP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n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 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rm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80903" name="Picture 7" descr="hum_anx030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304800"/>
            <a:ext cx="5192713" cy="3897313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0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0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2"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animBg="1"/>
      <p:bldP spid="809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15888" y="7092950"/>
            <a:ext cx="6669087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>
              <a:spcBef>
                <a:spcPct val="50000"/>
              </a:spcBef>
            </a:pP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y 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pl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s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ts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  <a:endParaRPr lang="fr-FR" sz="3400">
              <a:latin typeface="Comic Sans MS" pitchFamily="66" charset="0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107950" y="4356100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y 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t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ts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07950" y="5724525"/>
            <a:ext cx="6669088" cy="1260475"/>
          </a:xfrm>
          <a:prstGeom prst="rect">
            <a:avLst/>
          </a:prstGeom>
          <a:solidFill>
            <a:srgbClr val="FFB5FF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000" tIns="18000" rIns="18000" bIns="18000" anchor="ctr"/>
          <a:lstStyle/>
          <a:p>
            <a:pPr algn="ctr"/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l 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y a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m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oin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s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ou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r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s</a:t>
            </a:r>
          </a:p>
          <a:p>
            <a:pPr algn="ctr"/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q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u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d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 ch</a:t>
            </a:r>
            <a:r>
              <a:rPr lang="fr-FR" sz="340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fr-FR" sz="3400">
                <a:solidFill>
                  <a:schemeClr val="folHlink"/>
                </a:solidFill>
                <a:latin typeface="Comic Sans MS" pitchFamily="66" charset="0"/>
              </a:rPr>
              <a:t>ts</a:t>
            </a:r>
            <a:r>
              <a:rPr lang="fr-FR" sz="3400">
                <a:solidFill>
                  <a:srgbClr val="520052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84999" name="Picture 7" descr="hum_anx037">
            <a:hlinkClick r:id="" action="ppaction://noaction">
              <a:snd r:embed="rId5" name="suction.wav" builtIn="1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 t="10254"/>
          <a:stretch>
            <a:fillRect/>
          </a:stretch>
        </p:blipFill>
        <p:spPr bwMode="auto">
          <a:xfrm>
            <a:off x="1927225" y="76200"/>
            <a:ext cx="3333750" cy="4191000"/>
          </a:xfrm>
          <a:prstGeom prst="rect">
            <a:avLst/>
          </a:prstGeom>
          <a:noFill/>
        </p:spPr>
      </p:pic>
      <p:pic>
        <p:nvPicPr>
          <p:cNvPr id="10" name="Image 9" descr="fleche_2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849636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47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4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4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8"/>
                  </p:tgtEl>
                </p:cond>
              </p:nextCondLst>
            </p:seq>
          </p:childTnLst>
        </p:cTn>
      </p:par>
    </p:tnLst>
    <p:bldLst>
      <p:bldP spid="84996" grpId="0" animBg="1"/>
      <p:bldP spid="84997" grpId="0" animBg="1"/>
      <p:bldP spid="84998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1013</Words>
  <Application>Microsoft PowerPoint</Application>
  <PresentationFormat>Affichage à l'écran (4:3)</PresentationFormat>
  <Paragraphs>208</Paragraphs>
  <Slides>45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Modèle par défaut</vt:lpstr>
      <vt:lpstr>Quelle phrase convient ?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fin 1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fin 1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fin 1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fin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Quelle phrase convient ?</dc:title>
  <dc:creator>LYONNAZ BOVIO</dc:creator>
  <cp:lastModifiedBy>Votre nom d'utilisateur</cp:lastModifiedBy>
  <cp:revision>56</cp:revision>
  <dcterms:created xsi:type="dcterms:W3CDTF">2004-12-09T17:15:01Z</dcterms:created>
  <dcterms:modified xsi:type="dcterms:W3CDTF">2009-01-26T11:01:19Z</dcterms:modified>
</cp:coreProperties>
</file>