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79" r:id="rId2"/>
    <p:sldId id="322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281" r:id="rId13"/>
    <p:sldId id="282" r:id="rId14"/>
    <p:sldId id="32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284" r:id="rId25"/>
    <p:sldId id="285" r:id="rId26"/>
    <p:sldId id="333" r:id="rId27"/>
    <p:sldId id="343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287" r:id="rId37"/>
    <p:sldId id="288" r:id="rId38"/>
    <p:sldId id="344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290" r:id="rId49"/>
    <p:sldId id="291" r:id="rId50"/>
    <p:sldId id="353" r:id="rId51"/>
  </p:sldIdLst>
  <p:sldSz cx="6858000" cy="9144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0052"/>
    <a:srgbClr val="FF99FF"/>
    <a:srgbClr val="FFCCCC"/>
    <a:srgbClr val="FFCCFF"/>
    <a:srgbClr val="5E005E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6000" autoAdjust="0"/>
  </p:normalViewPr>
  <p:slideViewPr>
    <p:cSldViewPr>
      <p:cViewPr varScale="1">
        <p:scale>
          <a:sx n="51" d="100"/>
          <a:sy n="51" d="100"/>
        </p:scale>
        <p:origin x="-2508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5D7429-2463-42DF-AF04-2EAE7394E9AE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7429-2463-42DF-AF04-2EAE7394E9A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5BBA5-3F38-4B8D-B4F5-E9B6C45AB4D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01F02-960A-495D-B814-EAF873F3878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C6483-E7E8-4ACD-B714-CFE9B85082B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EEC08-6A17-489B-8046-835E388AE01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E0BA1-993F-4745-8975-464C385A16B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7686-C5AC-4AC8-8516-FCE11549995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C82B7-0A7F-44EA-AD3D-5CA05EC41F4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D532-ABAE-4958-B7BE-C937450FE23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AD2FB-1CF6-4737-836E-D62148D00A1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7EA2-BCE7-4836-AC43-8259F2B8859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B4E2B-A161-46FF-87CA-EF97B7D028C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D4E8"/>
            </a:gs>
            <a:gs pos="100000">
              <a:srgbClr val="FED4E8">
                <a:gamma/>
                <a:shade val="6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A641B4-3D40-4D60-A1AA-FEA3D7CAA089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slide" Target="slide38.xml"/><Relationship Id="rId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8007-7087-4E34-81BE-3DF5D9A5097D}" type="slidenum">
              <a:rPr lang="fr-FR"/>
              <a:pPr/>
              <a:t>1</a:t>
            </a:fld>
            <a:endParaRPr lang="fr-FR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2800"/>
            <a:ext cx="6858000" cy="1524000"/>
          </a:xfrm>
        </p:spPr>
        <p:txBody>
          <a:bodyPr/>
          <a:lstStyle/>
          <a:p>
            <a:r>
              <a:rPr lang="fr-FR" sz="2400" dirty="0" smtClean="0">
                <a:solidFill>
                  <a:srgbClr val="5E005E"/>
                </a:solidFill>
              </a:rPr>
              <a:t>Choix</a:t>
            </a:r>
            <a:endParaRPr lang="fr-FR" sz="2400" dirty="0">
              <a:solidFill>
                <a:srgbClr val="5E005E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4943475" cy="35702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fr-FR" sz="6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Quelle phrase</a:t>
            </a:r>
          </a:p>
          <a:p>
            <a:pPr algn="ctr"/>
            <a:r>
              <a:rPr lang="fr-FR" sz="6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convient ?</a:t>
            </a:r>
          </a:p>
        </p:txBody>
      </p:sp>
      <p:sp>
        <p:nvSpPr>
          <p:cNvPr id="3277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5105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5</a:t>
            </a:r>
          </a:p>
        </p:txBody>
      </p:sp>
      <p:sp>
        <p:nvSpPr>
          <p:cNvPr id="3277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5105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6</a:t>
            </a:r>
          </a:p>
        </p:txBody>
      </p:sp>
      <p:sp>
        <p:nvSpPr>
          <p:cNvPr id="3277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6248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7</a:t>
            </a:r>
          </a:p>
        </p:txBody>
      </p:sp>
      <p:sp>
        <p:nvSpPr>
          <p:cNvPr id="32776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6248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8</a:t>
            </a:r>
          </a:p>
        </p:txBody>
      </p:sp>
      <p:pic>
        <p:nvPicPr>
          <p:cNvPr id="12" name="Image 11" descr="a_bientot-mlr120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7818" y="7493040"/>
            <a:ext cx="1009647" cy="1322716"/>
          </a:xfrm>
          <a:prstGeom prst="rect">
            <a:avLst/>
          </a:prstGeom>
        </p:spPr>
      </p:pic>
      <p:pic>
        <p:nvPicPr>
          <p:cNvPr id="13" name="Image 12" descr="ev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68" y="8805970"/>
            <a:ext cx="649284" cy="21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qui plonge porte un casque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un tuba pour respirer.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qui plonge porte un masque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un tuba pour respirer.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porte un masque qui plonge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un tuba pour respirer.</a:t>
            </a:r>
          </a:p>
        </p:txBody>
      </p:sp>
      <p:pic>
        <p:nvPicPr>
          <p:cNvPr id="9" name="Picture 11" descr="C:\0Eve_bureau\photos_hum_anx\hum_anx024.bmp"/>
          <p:cNvPicPr>
            <a:picLocks noChangeAspect="1" noChangeArrowheads="1"/>
          </p:cNvPicPr>
          <p:nvPr/>
        </p:nvPicPr>
        <p:blipFill>
          <a:blip r:embed="rId6" cstate="print"/>
          <a:srcRect t="3947" b="3947"/>
          <a:stretch>
            <a:fillRect/>
          </a:stretch>
        </p:blipFill>
        <p:spPr bwMode="auto">
          <a:xfrm>
            <a:off x="857232" y="76200"/>
            <a:ext cx="5075237" cy="420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et le chien se demandent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que va manger la souris.</a:t>
            </a:r>
          </a:p>
        </p:txBody>
      </p:sp>
      <p:sp>
        <p:nvSpPr>
          <p:cNvPr id="7" name="AutoShape 18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et le chien se demandent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la souris va manger.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et le chien se demandent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va manger la souris.</a:t>
            </a:r>
          </a:p>
        </p:txBody>
      </p:sp>
      <p:pic>
        <p:nvPicPr>
          <p:cNvPr id="9" name="Picture 11" descr="C:\0Eve_bureau\photos_hum_anx\hum_anx028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8" y="142844"/>
            <a:ext cx="3390912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5</a:t>
            </a:r>
          </a:p>
        </p:txBody>
      </p:sp>
      <p:sp>
        <p:nvSpPr>
          <p:cNvPr id="34819" name="Rectangle 3">
            <a:hlinkClick r:id="" action="ppaction://hlinkshowjump?jump=endshow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5</a:t>
            </a:r>
            <a:endParaRPr lang="fr-FR" dirty="0"/>
          </a:p>
        </p:txBody>
      </p:sp>
      <p:sp>
        <p:nvSpPr>
          <p:cNvPr id="35843" name="Rectangle 3">
            <a:hlinkClick r:id="" action="ppaction://hlinkshowjump?jump=endshow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5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43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44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46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9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50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1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52" name="Image 51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53" name="Image 52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54" name="Rectangle 53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 autoUpdateAnimBg="0"/>
      <p:bldP spid="34" grpId="1" animBg="1"/>
      <p:bldP spid="35" grpId="0" animBg="1" autoUpdateAnimBg="0"/>
      <p:bldP spid="35" grpId="1" animBg="1"/>
      <p:bldP spid="36" grpId="0" animBg="1" autoUpdateAnimBg="0"/>
      <p:bldP spid="36" grpId="1" animBg="1"/>
      <p:bldP spid="37" grpId="0" animBg="1" autoUpdateAnimBg="0"/>
      <p:bldP spid="37" grpId="1" animBg="1"/>
      <p:bldP spid="38" grpId="0" animBg="1" autoUpdateAnimBg="0"/>
      <p:bldP spid="38" grpId="1" animBg="1"/>
      <p:bldP spid="39" grpId="0" animBg="1" autoUpdateAnimBg="0"/>
      <p:bldP spid="39" grpId="1" animBg="1"/>
      <p:bldP spid="40" grpId="0" animBg="1" autoUpdateAnimBg="0"/>
      <p:bldP spid="40" grpId="1" animBg="1"/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6" grpId="0" animBg="1" autoUpdateAnimBg="0"/>
      <p:bldP spid="46" grpId="1" animBg="1"/>
      <p:bldP spid="47" grpId="0" animBg="1" autoUpdateAnimBg="0"/>
      <p:bldP spid="47" grpId="1" animBg="1"/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  <p:bldP spid="50" grpId="1" animBg="1"/>
      <p:bldP spid="5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raton-laveur est assis sur un tabouret qui tète la vache.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raton-laveur que tète la vache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 assis sur un tabouret.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raton-laveur qui tète la vache est assis sur un tabouret.</a:t>
            </a:r>
          </a:p>
        </p:txBody>
      </p:sp>
      <p:pic>
        <p:nvPicPr>
          <p:cNvPr id="9" name="Picture 11" descr="C:\0Eve_bureau\photos_hum_anx\hum_anx034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94" y="44450"/>
            <a:ext cx="5257800" cy="397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L’ours est assis derrière l’homme qui conduit la moto.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L’ours est assis devant l’homme qui conduit la moto.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L’ours qui conduit la moto est assis devant l’homme.</a:t>
            </a:r>
          </a:p>
        </p:txBody>
      </p:sp>
      <p:pic>
        <p:nvPicPr>
          <p:cNvPr id="9" name="Picture 11" descr="C:\0Eve_bureau\photos_hum_anx\hum_anx029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26" y="228600"/>
            <a:ext cx="325755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" action="ppaction://hlinkshowjump?jump=nextslide" highlightClick="1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qui promène le bébé 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bonnet.</a:t>
            </a:r>
          </a:p>
        </p:txBody>
      </p:sp>
      <p:sp>
        <p:nvSpPr>
          <p:cNvPr id="7" name="AutoShape 18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que promène le bébé 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bonnet.</a:t>
            </a:r>
          </a:p>
        </p:txBody>
      </p:sp>
      <p:sp>
        <p:nvSpPr>
          <p:cNvPr id="8" name="AutoShape 19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promène le bébé qui 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bonnet.</a:t>
            </a:r>
          </a:p>
        </p:txBody>
      </p:sp>
      <p:pic>
        <p:nvPicPr>
          <p:cNvPr id="9" name="Picture 11" descr="C:\0Eve_bureau\photos_hum_anx\hum_anx04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76200"/>
            <a:ext cx="5029200" cy="402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Bien qu’il fasse chaud, les lions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reposent à l’ombre de l’avion.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 il fait chaud, les lions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reposent à l’ombre de l’avion.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qu’il fasse chaud, les lions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reposent à l’ombre de l’avion.</a:t>
            </a:r>
          </a:p>
        </p:txBody>
      </p:sp>
      <p:pic>
        <p:nvPicPr>
          <p:cNvPr id="9" name="Picture 11" descr="C:\0Eve_bureau\photos_hum_anx\hum_anx044.bmp"/>
          <p:cNvPicPr>
            <a:picLocks noChangeAspect="1" noChangeArrowheads="1"/>
          </p:cNvPicPr>
          <p:nvPr/>
        </p:nvPicPr>
        <p:blipFill>
          <a:blip r:embed="rId6" cstate="print"/>
          <a:srcRect r="1889"/>
          <a:stretch>
            <a:fillRect/>
          </a:stretch>
        </p:blipFill>
        <p:spPr bwMode="auto">
          <a:xfrm>
            <a:off x="714356" y="76200"/>
            <a:ext cx="5410200" cy="393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44000" tIns="36000" rIns="144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gorille câline le chaton qui le tient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ses bras.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gorille câline le chaton que tient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ses bras.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44000" tIns="36000" rIns="144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gorille câline le chaton qu’il tient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ses bras.</a:t>
            </a:r>
          </a:p>
        </p:txBody>
      </p:sp>
      <p:pic>
        <p:nvPicPr>
          <p:cNvPr id="9" name="Picture 11" descr="C:\0Eve_bureau\photos_hum_anx\hum_anx047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558" y="500034"/>
            <a:ext cx="5867400" cy="346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clown est aussi grand que la girafe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est montée sur des échasses. 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clown qui est monté sur des échasses n’est pas aussi grand que la girafe.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clown qui est monté sur des échasses est aussi grand que la girafe.</a:t>
            </a:r>
          </a:p>
        </p:txBody>
      </p:sp>
      <p:pic>
        <p:nvPicPr>
          <p:cNvPr id="9" name="Picture 11" descr="C:\0Eve_bureau\photos_hum_anx\hum_anx048.bmp"/>
          <p:cNvPicPr>
            <a:picLocks noChangeAspect="1" noChangeArrowheads="1"/>
          </p:cNvPicPr>
          <p:nvPr/>
        </p:nvPicPr>
        <p:blipFill>
          <a:blip r:embed="rId6" cstate="print"/>
          <a:srcRect t="1422"/>
          <a:stretch>
            <a:fillRect/>
          </a:stretch>
        </p:blipFill>
        <p:spPr bwMode="auto">
          <a:xfrm>
            <a:off x="2324107" y="61911"/>
            <a:ext cx="2176463" cy="422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que secoue l’arbre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fait tomber les glands.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qui secoue les glands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fait tomber l’arbre.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qui secoue l’arbre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fait tomber les glands.</a:t>
            </a:r>
          </a:p>
        </p:txBody>
      </p:sp>
      <p:pic>
        <p:nvPicPr>
          <p:cNvPr id="9" name="Picture 11" descr="C:\0Eve_bureau\photos_hum_anx\ecureuil_gland.jpg"/>
          <p:cNvPicPr>
            <a:picLocks noChangeAspect="1" noChangeArrowheads="1"/>
          </p:cNvPicPr>
          <p:nvPr/>
        </p:nvPicPr>
        <p:blipFill>
          <a:blip r:embed="rId6" cstate="print"/>
          <a:srcRect t="23936" b="4410"/>
          <a:stretch>
            <a:fillRect/>
          </a:stretch>
        </p:blipFill>
        <p:spPr bwMode="auto">
          <a:xfrm>
            <a:off x="1643050" y="76200"/>
            <a:ext cx="357187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" action="ppaction://hlinkshowjump?jump=nextslide" highlightClick="1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compte autant de lionceaux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de chiens.</a:t>
            </a:r>
          </a:p>
        </p:txBody>
      </p:sp>
      <p:sp>
        <p:nvSpPr>
          <p:cNvPr id="7" name="AutoShape 18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compte autant de fauves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de tigres.</a:t>
            </a:r>
          </a:p>
        </p:txBody>
      </p:sp>
      <p:sp>
        <p:nvSpPr>
          <p:cNvPr id="8" name="AutoShape 19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compte autant de fauves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d’animaux.</a:t>
            </a:r>
          </a:p>
        </p:txBody>
      </p:sp>
      <p:pic>
        <p:nvPicPr>
          <p:cNvPr id="9" name="Picture 11" descr="C:\0Eve_bureau\photos_hum_anx\hum_anx05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04" y="457195"/>
            <a:ext cx="5924550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" action="ppaction://hlinkshowjump?jump=nextslide" highlightClick="1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s’est endormi la tête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 deux poires.</a:t>
            </a:r>
          </a:p>
        </p:txBody>
      </p:sp>
      <p:sp>
        <p:nvSpPr>
          <p:cNvPr id="7" name="AutoShape 18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va s’endormir, la tête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 deux poires.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s’est endormi, la tête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 deux poiriers.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5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26" y="357158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vend des légumes qui portent des lunettes et un bonnet.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qui vend des légumes 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lunettes et un bonnet.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que vendent des légumes porte des lunettes et un bonnet.</a:t>
            </a:r>
          </a:p>
        </p:txBody>
      </p:sp>
      <p:pic>
        <p:nvPicPr>
          <p:cNvPr id="9" name="Picture 11" descr="C:\0Eve_bureau\photos_hum_anx\hum_anx058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6285" y="317497"/>
            <a:ext cx="2982913" cy="389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a mangé le gâteau qui est posé sur la table.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qui est posé sur la table va manger le gâteau.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va manger le gâteau qui est posé sur la table.</a:t>
            </a:r>
          </a:p>
        </p:txBody>
      </p:sp>
      <p:pic>
        <p:nvPicPr>
          <p:cNvPr id="9" name="Picture 11" descr="C:\0Eve_bureau\photos_hum_anx\hum_anx087.bmp"/>
          <p:cNvPicPr>
            <a:picLocks noChangeAspect="1" noChangeArrowheads="1"/>
          </p:cNvPicPr>
          <p:nvPr/>
        </p:nvPicPr>
        <p:blipFill>
          <a:blip r:embed="rId6" cstate="print"/>
          <a:srcRect t="6715" b="6715"/>
          <a:stretch>
            <a:fillRect/>
          </a:stretch>
        </p:blipFill>
        <p:spPr bwMode="auto">
          <a:xfrm>
            <a:off x="1524000" y="76200"/>
            <a:ext cx="3763963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6</a:t>
            </a:r>
          </a:p>
        </p:txBody>
      </p:sp>
      <p:sp>
        <p:nvSpPr>
          <p:cNvPr id="37891" name="Rectangle 3">
            <a:hlinkClick r:id="" action="ppaction://hlinkshowjump?jump=endshow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</a:t>
            </a:r>
            <a:r>
              <a:rPr lang="fr-FR" dirty="0"/>
              <a:t>6</a:t>
            </a:r>
          </a:p>
        </p:txBody>
      </p:sp>
      <p:sp>
        <p:nvSpPr>
          <p:cNvPr id="38915" name="Rectangle 3">
            <a:hlinkClick r:id="" action="ppaction://hlinkshowjump?jump=endshow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6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51" name="Image 50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52" name="Image 51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53" name="Rectangle 52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 autoUpdateAnimBg="0"/>
      <p:bldP spid="33" grpId="1" animBg="1"/>
      <p:bldP spid="34" grpId="0" animBg="1" autoUpdateAnimBg="0"/>
      <p:bldP spid="34" grpId="1" animBg="1"/>
      <p:bldP spid="35" grpId="0" animBg="1" autoUpdateAnimBg="0"/>
      <p:bldP spid="35" grpId="1" animBg="1"/>
      <p:bldP spid="36" grpId="0" animBg="1" autoUpdateAnimBg="0"/>
      <p:bldP spid="36" grpId="1" animBg="1"/>
      <p:bldP spid="37" grpId="0" animBg="1" autoUpdateAnimBg="0"/>
      <p:bldP spid="37" grpId="1" animBg="1"/>
      <p:bldP spid="38" grpId="0" animBg="1" autoUpdateAnimBg="0"/>
      <p:bldP spid="38" grpId="1" animBg="1"/>
      <p:bldP spid="39" grpId="0" animBg="1" autoUpdateAnimBg="0"/>
      <p:bldP spid="39" grpId="1" animBg="1"/>
      <p:bldP spid="40" grpId="0" animBg="1" autoUpdateAnimBg="0"/>
      <p:bldP spid="40" grpId="1" animBg="1"/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6" grpId="0" animBg="1" autoUpdateAnimBg="0"/>
      <p:bldP spid="46" grpId="1" animBg="1"/>
      <p:bldP spid="47" grpId="0" animBg="1" autoUpdateAnimBg="0"/>
      <p:bldP spid="47" grpId="1" animBg="1"/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qui est monté sur le singe court vite.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sur lequel est monté le singe court vite.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singe qui est monté sur le chien court vite.</a:t>
            </a:r>
          </a:p>
        </p:txBody>
      </p:sp>
      <p:pic>
        <p:nvPicPr>
          <p:cNvPr id="9" name="Picture 11" descr="C:\0Eve_bureau\photos_hum_anx\hum_anx06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2009" y="228600"/>
            <a:ext cx="2754313" cy="372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girafe porte autant d’écharpes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de chapeaux.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girafe porte un chapeau mais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 lunettes ni écharpe.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girafe ne porte pas de lunettes mais des écharpes.</a:t>
            </a:r>
          </a:p>
        </p:txBody>
      </p:sp>
      <p:pic>
        <p:nvPicPr>
          <p:cNvPr id="9" name="Picture 11" descr="C:\0Eve_bureau\photos_hum_anx\hum_anx060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02" y="76200"/>
            <a:ext cx="296068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" action="ppaction://hlinkshowjump?jump=nextslide" highlightClick="1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se tient devant le ventilateur pour ne pas avoir chaud.</a:t>
            </a:r>
          </a:p>
        </p:txBody>
      </p:sp>
      <p:sp>
        <p:nvSpPr>
          <p:cNvPr id="7" name="AutoShape 18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se tient devant le ventilateur pour ne pas avoir froid.</a:t>
            </a:r>
          </a:p>
        </p:txBody>
      </p:sp>
      <p:sp>
        <p:nvSpPr>
          <p:cNvPr id="8" name="AutoShape 19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se tient devant le ventilateur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a trop chaud.</a:t>
            </a:r>
          </a:p>
        </p:txBody>
      </p:sp>
      <p:pic>
        <p:nvPicPr>
          <p:cNvPr id="9" name="Picture 1035" descr="C:\0Eve_bureau\photos_hum_anx\hum_anx064.bmp"/>
          <p:cNvPicPr>
            <a:picLocks noChangeAspect="1" noChangeArrowheads="1"/>
          </p:cNvPicPr>
          <p:nvPr/>
        </p:nvPicPr>
        <p:blipFill>
          <a:blip r:embed="rId6" cstate="print"/>
          <a:srcRect t="7559" b="839"/>
          <a:stretch>
            <a:fillRect/>
          </a:stretch>
        </p:blipFill>
        <p:spPr bwMode="auto">
          <a:xfrm>
            <a:off x="714356" y="304800"/>
            <a:ext cx="5410200" cy="371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chat va boire au robinet bien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qu’il ait soif.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chat va boire au robinet pour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qu’il ait soif.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chat va boire au robinet parce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qu’il a soif.</a:t>
            </a:r>
          </a:p>
        </p:txBody>
      </p:sp>
      <p:pic>
        <p:nvPicPr>
          <p:cNvPr id="9" name="Picture 1035" descr="C:\0Eve_bureau\photos_hum_anx\hum_anx06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12" y="365609"/>
            <a:ext cx="3714776" cy="3567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éclabousse le chien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souffle les bougies.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souffle les bougies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 éclaboussé par le chien.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est éclaboussé par le chat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souffle les bougies.</a:t>
            </a:r>
          </a:p>
        </p:txBody>
      </p:sp>
      <p:pic>
        <p:nvPicPr>
          <p:cNvPr id="9" name="Picture 11" descr="C:\0Eve_bureau\photos_hum_anx\gatea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56" y="76200"/>
            <a:ext cx="5410200" cy="412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44000" tIns="36000" rIns="144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qu’observe le marcassin est couché sur le tronc.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qui observe le marcassin est couché sur le tronc.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observe le marcassin qui est couché sur le tronc.</a:t>
            </a:r>
          </a:p>
        </p:txBody>
      </p:sp>
      <p:pic>
        <p:nvPicPr>
          <p:cNvPr id="9" name="Picture 1035" descr="C:\0Eve_bureau\photos_hum_anx\hum_anx061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56" y="382583"/>
            <a:ext cx="5410200" cy="361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qui conduit l’autobus 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casque et des lunettes.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qui conduit l’autobus 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casquette et des lunettes.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conduit l’autobus qui porte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casquette et des lunettes.</a:t>
            </a:r>
          </a:p>
        </p:txBody>
      </p:sp>
      <p:pic>
        <p:nvPicPr>
          <p:cNvPr id="9" name="Picture 11" descr="C:\0Eve_bureau\photos_hum_anx\hum_anx068.bmp"/>
          <p:cNvPicPr>
            <a:picLocks noChangeAspect="1" noChangeArrowheads="1"/>
          </p:cNvPicPr>
          <p:nvPr/>
        </p:nvPicPr>
        <p:blipFill>
          <a:blip r:embed="rId6" cstate="print"/>
          <a:srcRect b="7571"/>
          <a:stretch>
            <a:fillRect/>
          </a:stretch>
        </p:blipFill>
        <p:spPr bwMode="auto">
          <a:xfrm>
            <a:off x="1487488" y="171448"/>
            <a:ext cx="3886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va attraper un poisson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le bocal qui nage.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nage dans le bocal va attraper un poisson.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va attraper un poisson qui nage dans le bocal.</a:t>
            </a:r>
          </a:p>
        </p:txBody>
      </p:sp>
      <p:pic>
        <p:nvPicPr>
          <p:cNvPr id="9" name="Picture 11" descr="C:\0Eve_bureau\photos_hum_anx\hum_anx071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5066" y="214282"/>
            <a:ext cx="4292755" cy="4037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deux fauves lèvent une patte.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imite le tigre qui lève sa patte.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imite le tigre qui lui lève la patte.</a:t>
            </a:r>
          </a:p>
        </p:txBody>
      </p:sp>
      <p:pic>
        <p:nvPicPr>
          <p:cNvPr id="9" name="Picture 11" descr="C:\0Eve_bureau\photos_hum_anx\hum_anx073.bmp"/>
          <p:cNvPicPr>
            <a:picLocks noChangeAspect="1" noChangeArrowheads="1"/>
          </p:cNvPicPr>
          <p:nvPr/>
        </p:nvPicPr>
        <p:blipFill>
          <a:blip r:embed="rId6" cstate="print"/>
          <a:srcRect l="667" t="746" r="667" b="6717"/>
          <a:stretch>
            <a:fillRect/>
          </a:stretch>
        </p:blipFill>
        <p:spPr bwMode="auto">
          <a:xfrm>
            <a:off x="900130" y="139699"/>
            <a:ext cx="5029200" cy="421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écoute l’oie qui cancane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son oreille.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écoute l’oie qui cancane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son oreille.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qu’écoute l’oie cancane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à son oreille.</a:t>
            </a:r>
          </a:p>
        </p:txBody>
      </p:sp>
      <p:pic>
        <p:nvPicPr>
          <p:cNvPr id="9" name="Picture 11" descr="C:\0Eve_bureau\photos_hum_anx\hum_anx077.bmp"/>
          <p:cNvPicPr>
            <a:picLocks noChangeAspect="1" noChangeArrowheads="1"/>
          </p:cNvPicPr>
          <p:nvPr/>
        </p:nvPicPr>
        <p:blipFill>
          <a:blip r:embed="rId6" cstate="print"/>
          <a:srcRect l="4710" t="1875" r="2019" b="2812"/>
          <a:stretch>
            <a:fillRect/>
          </a:stretch>
        </p:blipFill>
        <p:spPr bwMode="auto">
          <a:xfrm>
            <a:off x="928670" y="381000"/>
            <a:ext cx="4989513" cy="366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Plusieurs oiseaux vont se percher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le cou de la girafe.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8000" tIns="36000" rIns="108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Plusieurs oiseaux vont se percher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au-dessus du cou de la girafe.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Plusieurs oiseaux se sont perchés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le cou de la girafe.</a:t>
            </a:r>
          </a:p>
        </p:txBody>
      </p:sp>
      <p:pic>
        <p:nvPicPr>
          <p:cNvPr id="9" name="Picture 11" descr="C:\0Eve_bureau\photos_hum_anx\hum_anx080.bmp"/>
          <p:cNvPicPr>
            <a:picLocks noChangeAspect="1" noChangeArrowheads="1"/>
          </p:cNvPicPr>
          <p:nvPr/>
        </p:nvPicPr>
        <p:blipFill>
          <a:blip r:embed="rId6" cstate="print"/>
          <a:srcRect t="2827" b="5655"/>
          <a:stretch>
            <a:fillRect/>
          </a:stretch>
        </p:blipFill>
        <p:spPr bwMode="auto">
          <a:xfrm>
            <a:off x="1828800" y="85724"/>
            <a:ext cx="327977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7</a:t>
            </a:r>
          </a:p>
        </p:txBody>
      </p:sp>
      <p:sp>
        <p:nvSpPr>
          <p:cNvPr id="40963" name="Rectangle 3">
            <a:hlinkClick r:id="" action="ppaction://hlinkshowjump?jump=endshow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5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7</a:t>
            </a:r>
            <a:endParaRPr lang="fr-FR" dirty="0"/>
          </a:p>
        </p:txBody>
      </p:sp>
      <p:sp>
        <p:nvSpPr>
          <p:cNvPr id="41987" name="Rectangle 3">
            <a:hlinkClick r:id="" action="ppaction://hlinkshowjump?jump=endshow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7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51" name="Image 50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52" name="Image 51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54" name="Rectangle 53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 autoUpdateAnimBg="0"/>
      <p:bldP spid="33" grpId="1" animBg="1"/>
      <p:bldP spid="34" grpId="0" animBg="1" autoUpdateAnimBg="0"/>
      <p:bldP spid="34" grpId="1" animBg="1"/>
      <p:bldP spid="35" grpId="0" animBg="1" autoUpdateAnimBg="0"/>
      <p:bldP spid="35" grpId="1" animBg="1"/>
      <p:bldP spid="36" grpId="0" animBg="1" autoUpdateAnimBg="0"/>
      <p:bldP spid="36" grpId="1" animBg="1"/>
      <p:bldP spid="37" grpId="0" animBg="1" autoUpdateAnimBg="0"/>
      <p:bldP spid="37" grpId="1" animBg="1"/>
      <p:bldP spid="38" grpId="0" animBg="1" autoUpdateAnimBg="0"/>
      <p:bldP spid="38" grpId="1" animBg="1"/>
      <p:bldP spid="39" grpId="0" animBg="1" autoUpdateAnimBg="0"/>
      <p:bldP spid="39" grpId="1" animBg="1"/>
      <p:bldP spid="40" grpId="0" animBg="1" autoUpdateAnimBg="0"/>
      <p:bldP spid="40" grpId="1" animBg="1"/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6" grpId="0" animBg="1" autoUpdateAnimBg="0"/>
      <p:bldP spid="46" grpId="1" animBg="1"/>
      <p:bldP spid="47" grpId="0" animBg="1" autoUpdateAnimBg="0"/>
      <p:bldP spid="47" grpId="1" animBg="1"/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Tous les singes travaillent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un ordinateur.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Quelques singes travaillent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un ordinateur.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dénombre autant d’ordinateurs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de singes.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 descr="C:\0Eve_bureau\photos_hum_anx\hum_anx08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42909"/>
            <a:ext cx="533400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72000" anchor="ctr"/>
          <a:lstStyle/>
          <a:p>
            <a:pPr algn="ctr">
              <a:spcBef>
                <a:spcPts val="0"/>
              </a:spcBef>
            </a:pP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que porte une perruque est marron.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72000" anchor="ctr"/>
          <a:lstStyle/>
          <a:p>
            <a:pPr algn="ctr">
              <a:spcBef>
                <a:spcPts val="0"/>
              </a:spcBef>
            </a:pP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perruque que porte le chien est marron.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72000" anchor="ctr"/>
          <a:lstStyle/>
          <a:p>
            <a:pPr algn="ctr">
              <a:spcBef>
                <a:spcPts val="0"/>
              </a:spcBef>
            </a:pP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qui porte une perruque est marron.</a:t>
            </a:r>
          </a:p>
        </p:txBody>
      </p:sp>
      <p:pic>
        <p:nvPicPr>
          <p:cNvPr id="9" name="Picture 11" descr="C:\0Eve_bureau\photos_hum_anx\hum_anx088.bmp"/>
          <p:cNvPicPr>
            <a:picLocks noChangeAspect="1" noChangeArrowheads="1"/>
          </p:cNvPicPr>
          <p:nvPr/>
        </p:nvPicPr>
        <p:blipFill>
          <a:blip r:embed="rId6" cstate="print"/>
          <a:srcRect l="12778"/>
          <a:stretch>
            <a:fillRect/>
          </a:stretch>
        </p:blipFill>
        <p:spPr bwMode="auto">
          <a:xfrm>
            <a:off x="928670" y="354679"/>
            <a:ext cx="4976830" cy="364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charrette qui tire l’âne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 trop chargée.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charrette que tire l’âne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 trop chargée.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charrette que tire l’âne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n’est pas assez chargée.</a:t>
            </a:r>
          </a:p>
        </p:txBody>
      </p:sp>
      <p:pic>
        <p:nvPicPr>
          <p:cNvPr id="9" name="Picture 11" descr="C:\0Eve_bureau\photos_hum_anx\hum_anx008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70" y="152400"/>
            <a:ext cx="4983162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" action="ppaction://hlinkshowjump?jump=nextslide" highlightClick="1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soulève la voiture bien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qu’elle soit lourde.</a:t>
            </a:r>
          </a:p>
        </p:txBody>
      </p:sp>
      <p:sp>
        <p:nvSpPr>
          <p:cNvPr id="7" name="AutoShape 18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soulève la voiture parce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qu’elle est lourde.</a:t>
            </a:r>
          </a:p>
        </p:txBody>
      </p:sp>
      <p:sp>
        <p:nvSpPr>
          <p:cNvPr id="8" name="AutoShape 19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soulève la voiture bien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qu’il soit lourd.</a:t>
            </a:r>
          </a:p>
        </p:txBody>
      </p:sp>
      <p:pic>
        <p:nvPicPr>
          <p:cNvPr id="9" name="Picture 11" descr="C:\0Eve_bureau\photos_hum_anx\hum_anx089.bmp"/>
          <p:cNvPicPr>
            <a:picLocks noChangeAspect="1" noChangeArrowheads="1"/>
          </p:cNvPicPr>
          <p:nvPr/>
        </p:nvPicPr>
        <p:blipFill>
          <a:blip r:embed="rId6" cstate="print"/>
          <a:srcRect l="6363" t="4007" b="4007"/>
          <a:stretch>
            <a:fillRect/>
          </a:stretch>
        </p:blipFill>
        <p:spPr bwMode="auto">
          <a:xfrm>
            <a:off x="838201" y="186244"/>
            <a:ext cx="5162568" cy="402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joue tourne le dos à l’ordinateur.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joue à l’ordinateur qui tourne le dos.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sz="23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joue à l’ordinateur tourne le dos.</a:t>
            </a:r>
          </a:p>
        </p:txBody>
      </p:sp>
      <p:pic>
        <p:nvPicPr>
          <p:cNvPr id="9" name="Picture 11" descr="C:\0Eve_bureau\photos_hum_anx\hum_anx09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32" y="184148"/>
            <a:ext cx="5100637" cy="410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est couché sous le chien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cache les yeux.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est couché sous le chien qui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cache les yeux.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est couché sous le chien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lui cache les yeux.</a:t>
            </a:r>
          </a:p>
        </p:txBody>
      </p:sp>
      <p:pic>
        <p:nvPicPr>
          <p:cNvPr id="9" name="Picture 11" descr="C:\0Eve_bureau\photos_hum_anx\hum_anx093.bmp"/>
          <p:cNvPicPr>
            <a:picLocks noChangeAspect="1" noChangeArrowheads="1"/>
          </p:cNvPicPr>
          <p:nvPr/>
        </p:nvPicPr>
        <p:blipFill>
          <a:blip r:embed="rId6" cstate="print"/>
          <a:srcRect r="3905"/>
          <a:stretch>
            <a:fillRect/>
          </a:stretch>
        </p:blipFill>
        <p:spPr bwMode="auto">
          <a:xfrm>
            <a:off x="710515" y="500034"/>
            <a:ext cx="5433129" cy="332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crocodile frappe à la porte après être entré dans la maison.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crocodile frappe à la porte avant d’entrer dans la maison.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crocodile frappe à la porte qui va entrer dans la maison.</a:t>
            </a:r>
          </a:p>
        </p:txBody>
      </p:sp>
      <p:pic>
        <p:nvPicPr>
          <p:cNvPr id="9" name="Picture 11" descr="C:\0Eve_bureau\photos_hum_anx\hum_anx095.bmp"/>
          <p:cNvPicPr>
            <a:picLocks noChangeAspect="1" noChangeArrowheads="1"/>
          </p:cNvPicPr>
          <p:nvPr/>
        </p:nvPicPr>
        <p:blipFill>
          <a:blip r:embed="rId6" cstate="print"/>
          <a:srcRect l="5905" t="5905" r="7382" b="656"/>
          <a:stretch>
            <a:fillRect/>
          </a:stretch>
        </p:blipFill>
        <p:spPr bwMode="auto">
          <a:xfrm>
            <a:off x="785794" y="157161"/>
            <a:ext cx="5284788" cy="427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lion qui rugit craint la lionne.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lionne qui rugit craint le lion.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lionne que craint le lion rugit.</a:t>
            </a:r>
          </a:p>
        </p:txBody>
      </p:sp>
      <p:pic>
        <p:nvPicPr>
          <p:cNvPr id="9" name="Picture 11" descr="C:\0Eve_bureau\photos_hum_anx\hum_anx098.bmp"/>
          <p:cNvPicPr>
            <a:picLocks noChangeAspect="1" noChangeArrowheads="1"/>
          </p:cNvPicPr>
          <p:nvPr/>
        </p:nvPicPr>
        <p:blipFill>
          <a:blip r:embed="rId6" cstate="print"/>
          <a:srcRect l="10110"/>
          <a:stretch>
            <a:fillRect/>
          </a:stretch>
        </p:blipFill>
        <p:spPr bwMode="auto">
          <a:xfrm>
            <a:off x="738206" y="357184"/>
            <a:ext cx="5334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lionne qui poursuit le zèbre conduit une moto.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zèbre que poursuit la lionne conduit une moto.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zèbre qui poursuit la lionne conduit une moto.</a:t>
            </a:r>
          </a:p>
        </p:txBody>
      </p:sp>
      <p:pic>
        <p:nvPicPr>
          <p:cNvPr id="9" name="Picture 11" descr="C:\0Eve_bureau\photos_hum_anx\zebramoto.jpg"/>
          <p:cNvPicPr>
            <a:picLocks noChangeAspect="1" noChangeArrowheads="1"/>
          </p:cNvPicPr>
          <p:nvPr/>
        </p:nvPicPr>
        <p:blipFill>
          <a:blip r:embed="rId6" cstate="print"/>
          <a:srcRect b="30579"/>
          <a:stretch>
            <a:fillRect/>
          </a:stretch>
        </p:blipFill>
        <p:spPr bwMode="auto">
          <a:xfrm>
            <a:off x="285728" y="642910"/>
            <a:ext cx="6286500" cy="326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Tous les canetons qui sont montés sur la murette regardent l’autre caneton.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L’un des canetons regarde les autres qui sont montés sur la murette.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caneton jaune qui est monté sur la murette regarde les autres.</a:t>
            </a:r>
          </a:p>
        </p:txBody>
      </p:sp>
      <p:pic>
        <p:nvPicPr>
          <p:cNvPr id="9" name="Picture 11" descr="C:\0Eve_bureau\photos_hum_anx\hum_anx104.bmp"/>
          <p:cNvPicPr>
            <a:picLocks noChangeAspect="1" noChangeArrowheads="1"/>
          </p:cNvPicPr>
          <p:nvPr/>
        </p:nvPicPr>
        <p:blipFill>
          <a:blip r:embed="rId6" cstate="print"/>
          <a:srcRect t="2350" b="5484"/>
          <a:stretch>
            <a:fillRect/>
          </a:stretch>
        </p:blipFill>
        <p:spPr bwMode="auto">
          <a:xfrm>
            <a:off x="857232" y="123823"/>
            <a:ext cx="5143500" cy="4233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canari est perché sur le chat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est enfermé dans la cage.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 eaLnBrk="0" hangingPunct="0"/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canari est perché au-dessus de la cage où est enfermé le chat.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canari est perché sur la cage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où est enfermé le chat.</a:t>
            </a:r>
          </a:p>
        </p:txBody>
      </p:sp>
      <p:pic>
        <p:nvPicPr>
          <p:cNvPr id="9" name="Picture 11" descr="C:\0Eve_bureau\photos_hum_anx\hum_anx143.bmp"/>
          <p:cNvPicPr>
            <a:picLocks noChangeAspect="1" noChangeArrowheads="1"/>
          </p:cNvPicPr>
          <p:nvPr/>
        </p:nvPicPr>
        <p:blipFill>
          <a:blip r:embed="rId6" cstate="print"/>
          <a:srcRect t="4199" b="1050"/>
          <a:stretch>
            <a:fillRect/>
          </a:stretch>
        </p:blipFill>
        <p:spPr bwMode="auto">
          <a:xfrm>
            <a:off x="1714488" y="90486"/>
            <a:ext cx="3370263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8</a:t>
            </a:r>
          </a:p>
        </p:txBody>
      </p:sp>
      <p:sp>
        <p:nvSpPr>
          <p:cNvPr id="44035" name="Rectangle 3">
            <a:hlinkClick r:id="" action="ppaction://hlinkshowjump?jump=endshow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</a:t>
            </a:r>
            <a:r>
              <a:rPr lang="fr-FR" dirty="0"/>
              <a:t>8</a:t>
            </a:r>
          </a:p>
        </p:txBody>
      </p:sp>
      <p:sp>
        <p:nvSpPr>
          <p:cNvPr id="45059" name="Rectangle 3">
            <a:hlinkClick r:id="" action="ppaction://hlinkshowjump?jump=endshow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8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51" name="Image 50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52" name="Image 51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53" name="Rectangle 52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 autoUpdateAnimBg="0"/>
      <p:bldP spid="33" grpId="1" animBg="1"/>
      <p:bldP spid="34" grpId="0" animBg="1" autoUpdateAnimBg="0"/>
      <p:bldP spid="34" grpId="1" animBg="1"/>
      <p:bldP spid="35" grpId="0" animBg="1" autoUpdateAnimBg="0"/>
      <p:bldP spid="35" grpId="1" animBg="1"/>
      <p:bldP spid="36" grpId="0" animBg="1" autoUpdateAnimBg="0"/>
      <p:bldP spid="36" grpId="1" animBg="1"/>
      <p:bldP spid="37" grpId="0" animBg="1" autoUpdateAnimBg="0"/>
      <p:bldP spid="37" grpId="1" animBg="1"/>
      <p:bldP spid="38" grpId="0" animBg="1" autoUpdateAnimBg="0"/>
      <p:bldP spid="38" grpId="1" animBg="1"/>
      <p:bldP spid="39" grpId="0" animBg="1" autoUpdateAnimBg="0"/>
      <p:bldP spid="39" grpId="1" animBg="1"/>
      <p:bldP spid="40" grpId="0" animBg="1" autoUpdateAnimBg="0"/>
      <p:bldP spid="40" grpId="1" animBg="1"/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6" grpId="0" animBg="1" autoUpdateAnimBg="0"/>
      <p:bldP spid="46" grpId="1" animBg="1"/>
      <p:bldP spid="47" grpId="0" animBg="1" autoUpdateAnimBg="0"/>
      <p:bldP spid="47" grpId="1" animBg="1"/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s’envole regarde la souris.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regarde ma souris s’envole.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regarde la souris qui s’envole.</a:t>
            </a: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09.bmp"/>
          <p:cNvPicPr>
            <a:picLocks noChangeAspect="1" noChangeArrowheads="1"/>
          </p:cNvPicPr>
          <p:nvPr/>
        </p:nvPicPr>
        <p:blipFill>
          <a:blip r:embed="rId6" cstate="print"/>
          <a:srcRect t="3879" b="3879"/>
          <a:stretch>
            <a:fillRect/>
          </a:stretch>
        </p:blipFill>
        <p:spPr bwMode="auto">
          <a:xfrm>
            <a:off x="1785926" y="76200"/>
            <a:ext cx="3200400" cy="428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mod</a:t>
            </a:r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endParaRPr lang="fr-FR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" action="ppaction://hlinkshowjump?jump=nextslide" highlightClick="1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qui porte des lunettes fume une cigarette en écoutant de la musique.</a:t>
            </a:r>
          </a:p>
        </p:txBody>
      </p:sp>
      <p:sp>
        <p:nvSpPr>
          <p:cNvPr id="7" name="AutoShape 18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que portent des lunettes fume une cigarette en écoutant de la musique.</a:t>
            </a:r>
          </a:p>
        </p:txBody>
      </p:sp>
      <p:sp>
        <p:nvSpPr>
          <p:cNvPr id="8" name="AutoShape 19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1587" y="7621646"/>
            <a:ext cx="6856414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qui porte des lunettes fume une cigarette qui écoute de la musique.</a:t>
            </a:r>
          </a:p>
        </p:txBody>
      </p:sp>
      <p:pic>
        <p:nvPicPr>
          <p:cNvPr id="9" name="Picture 11" descr="C:\0Eve_bureau\photos_hum_anx\hum_anx018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36" y="152400"/>
            <a:ext cx="3944937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chatte que protège la souris est blanche.</a:t>
            </a: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chatte protège la souris qui est blanche.</a:t>
            </a:r>
          </a:p>
        </p:txBody>
      </p:sp>
      <p:sp>
        <p:nvSpPr>
          <p:cNvPr id="8" name="AutoShape 19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chatte qui protège la souris est blanche.</a:t>
            </a:r>
          </a:p>
        </p:txBody>
      </p:sp>
      <p:pic>
        <p:nvPicPr>
          <p:cNvPr id="9" name="Picture 11" descr="C:\0Eve_bureau\photos_hum_anx\hum_anx021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36" y="639382"/>
            <a:ext cx="4000528" cy="2718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que tient une bouteille dort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une boîte.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dort dans une boîte qui tient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bouteille.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qui tient une bouteille dort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une boîte.</a:t>
            </a:r>
          </a:p>
        </p:txBody>
      </p:sp>
      <p:pic>
        <p:nvPicPr>
          <p:cNvPr id="9" name="Picture 11" descr="C:\0Eve_bureau\photos_hum_anx\hum_anx023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56" y="522288"/>
            <a:ext cx="5410200" cy="321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va ronger les murs pour manger le fromage.</a:t>
            </a:r>
          </a:p>
        </p:txBody>
      </p:sp>
      <p:sp>
        <p:nvSpPr>
          <p:cNvPr id="7" name="AutoShape 18">
            <a:hlinkClick r:id="rId3" action="ppaction://hlinksldjump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a rongé les murs parce qu’elle a mangé le fromage.</a:t>
            </a: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a rongé les murs pour manger le fromage.</a:t>
            </a:r>
          </a:p>
        </p:txBody>
      </p:sp>
      <p:pic>
        <p:nvPicPr>
          <p:cNvPr id="9" name="Picture 11" descr="C:\0Eve_bureau\photos_hum_anx\hum_anx026.bmp"/>
          <p:cNvPicPr>
            <a:picLocks noChangeAspect="1" noChangeArrowheads="1"/>
          </p:cNvPicPr>
          <p:nvPr/>
        </p:nvPicPr>
        <p:blipFill>
          <a:blip r:embed="rId6" cstate="print"/>
          <a:srcRect l="1204" r="1204" b="2368"/>
          <a:stretch>
            <a:fillRect/>
          </a:stretch>
        </p:blipFill>
        <p:spPr bwMode="auto">
          <a:xfrm>
            <a:off x="785794" y="76200"/>
            <a:ext cx="5278437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1502</Words>
  <Application>Microsoft Office PowerPoint</Application>
  <PresentationFormat>On-screen Show (4:3)</PresentationFormat>
  <Paragraphs>289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Modèle par défaut</vt:lpstr>
      <vt:lpstr>Choix</vt:lpstr>
      <vt:lpstr>5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fin 5</vt:lpstr>
      <vt:lpstr>err 5</vt:lpstr>
      <vt:lpstr>6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fin 6</vt:lpstr>
      <vt:lpstr>err 6</vt:lpstr>
      <vt:lpstr>7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fin 7</vt:lpstr>
      <vt:lpstr>err 7</vt:lpstr>
      <vt:lpstr>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fin 8</vt:lpstr>
      <vt:lpstr>err 8</vt:lpstr>
      <vt:lpstr>mod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 phrase convient ?</dc:title>
  <dc:creator>LYONNAZ BOVIO</dc:creator>
  <cp:lastModifiedBy>Utilisateur</cp:lastModifiedBy>
  <cp:revision>55</cp:revision>
  <dcterms:created xsi:type="dcterms:W3CDTF">2004-12-09T17:15:01Z</dcterms:created>
  <dcterms:modified xsi:type="dcterms:W3CDTF">2014-02-03T17:33:24Z</dcterms:modified>
</cp:coreProperties>
</file>