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31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5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7" r:id="rId25"/>
    <p:sldId id="278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279" r:id="rId37"/>
    <p:sldId id="280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281" r:id="rId49"/>
    <p:sldId id="282" r:id="rId50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CCFF"/>
    <a:srgbClr val="C5E2FF"/>
    <a:srgbClr val="FFB5FF"/>
    <a:srgbClr val="520052"/>
    <a:srgbClr val="FF99FF"/>
    <a:srgbClr val="FFCCCC"/>
    <a:srgbClr val="FF00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97" autoAdjust="0"/>
    <p:restoredTop sz="94333" autoAdjust="0"/>
  </p:normalViewPr>
  <p:slideViewPr>
    <p:cSldViewPr showGuides="1">
      <p:cViewPr>
        <p:scale>
          <a:sx n="53" d="100"/>
          <a:sy n="53" d="100"/>
        </p:scale>
        <p:origin x="-2220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93AC3-F155-491C-B5A5-6EB3395853F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8F77F-5A3B-43FC-A371-7A2F74482C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AC995-F23F-44DB-8DE0-E3428E95A9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9AA74-A9D7-4BEA-91BB-95154085FA2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62909-56FD-49BE-B99E-15EAFE6B79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312CC-C0B0-4E78-8F98-E6D771E0DC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614A1-D6C5-4C83-9B1D-17FD37E5A42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9EC9-0F20-4D77-B1FB-2AA32C9838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9248B-4F18-44C9-9F21-5035C07D7B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F1C4A-0F85-4346-8A5B-3EF056A847F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BA2A-1A05-4509-B237-4C8006CC871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7127-A67A-42D9-94CE-3AA077ED810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D4E8"/>
            </a:gs>
            <a:gs pos="100000">
              <a:srgbClr val="FED4E8">
                <a:gamma/>
                <a:shade val="6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0ED5F5-CF58-4A86-B232-65F1891B9CC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slide" Target="slide38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5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5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7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7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9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9.xml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2064-F40D-4E0E-8102-EEAA8CCB974B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800"/>
            <a:ext cx="6858000" cy="1524000"/>
          </a:xfrm>
        </p:spPr>
        <p:txBody>
          <a:bodyPr/>
          <a:lstStyle/>
          <a:p>
            <a:r>
              <a:rPr lang="fr-FR" sz="2400" dirty="0" smtClean="0">
                <a:solidFill>
                  <a:srgbClr val="5E005E"/>
                </a:solidFill>
              </a:rPr>
              <a:t>Choix</a:t>
            </a:r>
            <a:endParaRPr lang="fr-FR" sz="2400" dirty="0">
              <a:solidFill>
                <a:srgbClr val="5E005E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57262" y="226953"/>
            <a:ext cx="4943475" cy="35702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6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Quelle phrase</a:t>
            </a:r>
          </a:p>
          <a:p>
            <a:pPr algn="ctr"/>
            <a:r>
              <a:rPr lang="fr-FR" sz="6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convient ?</a:t>
            </a:r>
          </a:p>
        </p:txBody>
      </p:sp>
      <p:sp>
        <p:nvSpPr>
          <p:cNvPr id="205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74733" y="5119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1</a:t>
            </a:r>
          </a:p>
        </p:txBody>
      </p:sp>
      <p:sp>
        <p:nvSpPr>
          <p:cNvPr id="205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95780" y="5119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2</a:t>
            </a:r>
          </a:p>
        </p:txBody>
      </p:sp>
      <p:sp>
        <p:nvSpPr>
          <p:cNvPr id="205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74733" y="6262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3</a:t>
            </a:r>
          </a:p>
        </p:txBody>
      </p:sp>
      <p:sp>
        <p:nvSpPr>
          <p:cNvPr id="205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95780" y="6262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4</a:t>
            </a:r>
          </a:p>
        </p:txBody>
      </p:sp>
      <p:pic>
        <p:nvPicPr>
          <p:cNvPr id="12" name="Image 11" descr="a_bientot-mlr120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818" y="7493040"/>
            <a:ext cx="1009647" cy="1322716"/>
          </a:xfrm>
          <a:prstGeom prst="rect">
            <a:avLst/>
          </a:prstGeom>
        </p:spPr>
      </p:pic>
      <p:pic>
        <p:nvPicPr>
          <p:cNvPr id="13" name="Image 12" descr="ev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68" y="8805970"/>
            <a:ext cx="649284" cy="21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8443" name="Picture 11" descr="C:\0_Eve1\photos_hum_anx_phr\hum_anx041.bmp"/>
          <p:cNvPicPr>
            <a:picLocks noChangeAspect="1" noChangeArrowheads="1"/>
          </p:cNvPicPr>
          <p:nvPr/>
        </p:nvPicPr>
        <p:blipFill>
          <a:blip r:embed="rId3"/>
          <a:srcRect b="17937"/>
          <a:stretch>
            <a:fillRect/>
          </a:stretch>
        </p:blipFill>
        <p:spPr bwMode="auto">
          <a:xfrm>
            <a:off x="1447800" y="73025"/>
            <a:ext cx="4283075" cy="4192588"/>
          </a:xfrm>
          <a:prstGeom prst="rect">
            <a:avLst/>
          </a:prstGeom>
          <a:noFill/>
        </p:spPr>
      </p:pic>
      <p:sp>
        <p:nvSpPr>
          <p:cNvPr id="18444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qui se cache dans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balle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jaune.</a:t>
            </a:r>
          </a:p>
        </p:txBody>
      </p:sp>
      <p:sp>
        <p:nvSpPr>
          <p:cNvPr id="18445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balle dans laquelle se cache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souris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jaune.</a:t>
            </a:r>
          </a:p>
        </p:txBody>
      </p:sp>
      <p:sp>
        <p:nvSpPr>
          <p:cNvPr id="18446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me cache la balle qui est jaune.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9467" name="Picture 11" descr="C:\0_Eve1\photos_hum_anx_phr\hum_anx04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4138"/>
            <a:ext cx="4572000" cy="4111625"/>
          </a:xfrm>
          <a:prstGeom prst="rect">
            <a:avLst/>
          </a:prstGeom>
          <a:noFill/>
        </p:spPr>
      </p:pic>
      <p:sp>
        <p:nvSpPr>
          <p:cNvPr id="19468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pantalon n’est pas trop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</a:t>
            </a:r>
          </a:p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raton-laveur.</a:t>
            </a:r>
          </a:p>
        </p:txBody>
      </p:sp>
      <p:sp>
        <p:nvSpPr>
          <p:cNvPr id="19469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pantalon n’est pas assez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raton-laveur.</a:t>
            </a:r>
          </a:p>
        </p:txBody>
      </p:sp>
      <p:sp>
        <p:nvSpPr>
          <p:cNvPr id="19470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pantalon n’est pas assez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petit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raton-laveur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1</a:t>
            </a:r>
          </a:p>
        </p:txBody>
      </p:sp>
      <p:sp>
        <p:nvSpPr>
          <p:cNvPr id="21506" name="Rectangle 2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1</a:t>
            </a:r>
          </a:p>
        </p:txBody>
      </p:sp>
      <p:sp>
        <p:nvSpPr>
          <p:cNvPr id="28675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1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33" name="Image 32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34" name="Image 33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35" name="Rectangle 34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3"/>
                  </p:tgtEl>
                </p:cond>
              </p:nextCondLst>
            </p:seq>
          </p:childTnLst>
        </p:cTn>
      </p:par>
    </p:tnLst>
    <p:bldLst>
      <p:bldP spid="28704" grpId="0" animBg="1"/>
      <p:bldP spid="28706" grpId="0" animBg="1" autoUpdateAnimBg="0"/>
      <p:bldP spid="28706" grpId="1" animBg="1"/>
      <p:bldP spid="28708" grpId="0" animBg="1" autoUpdateAnimBg="0"/>
      <p:bldP spid="28708" grpId="1" animBg="1"/>
      <p:bldP spid="28710" grpId="0" animBg="1" autoUpdateAnimBg="0"/>
      <p:bldP spid="28710" grpId="1" animBg="1"/>
      <p:bldP spid="28712" grpId="0" animBg="1" autoUpdateAnimBg="0"/>
      <p:bldP spid="28712" grpId="1" animBg="1"/>
      <p:bldP spid="28714" grpId="0" animBg="1" autoUpdateAnimBg="0"/>
      <p:bldP spid="28714" grpId="1" animBg="1"/>
      <p:bldP spid="28716" grpId="0" animBg="1" autoUpdateAnimBg="0"/>
      <p:bldP spid="28716" grpId="1" animBg="1"/>
      <p:bldP spid="28718" grpId="0" animBg="1" autoUpdateAnimBg="0"/>
      <p:bldP spid="28718" grpId="1" animBg="1"/>
      <p:bldP spid="28720" grpId="0" animBg="1" autoUpdateAnimBg="0"/>
      <p:bldP spid="28720" grpId="1" animBg="1"/>
      <p:bldP spid="28722" grpId="0" animBg="1" autoUpdateAnimBg="0"/>
      <p:bldP spid="28722" grpId="1" animBg="1"/>
      <p:bldP spid="28724" grpId="0" animBg="1" autoUpdateAnimBg="0"/>
      <p:bldP spid="28724" grpId="1" animBg="1"/>
      <p:bldP spid="28726" grpId="0" animBg="1" autoUpdateAnimBg="0"/>
      <p:bldP spid="28726" grpId="1" animBg="1"/>
      <p:bldP spid="28728" grpId="0" animBg="1" autoUpdateAnimBg="0"/>
      <p:bldP spid="28728" grpId="1" animBg="1"/>
      <p:bldP spid="28730" grpId="0" animBg="1" autoUpdateAnimBg="0"/>
      <p:bldP spid="28730" grpId="1" animBg="1"/>
      <p:bldP spid="28732" grpId="0" animBg="1" autoUpdateAnimBg="0"/>
      <p:bldP spid="28732" grpId="1" animBg="1"/>
      <p:bldP spid="28734" grpId="0" animBg="1" autoUpdateAnimBg="0"/>
      <p:bldP spid="28734" grpId="1" animBg="1"/>
      <p:bldP spid="28736" grpId="0" animBg="1" autoUpdateAnimBg="0"/>
      <p:bldP spid="28736" grpId="1" animBg="1"/>
      <p:bldP spid="28738" grpId="0" animBg="1" autoUpdateAnimBg="0"/>
      <p:bldP spid="28738" grpId="1" animBg="1"/>
      <p:bldP spid="2874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6869" name="Picture 5" descr="C:\0_Eve1\photos_hum_anx_phr\hum_anx04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5410200" cy="3875088"/>
          </a:xfrm>
          <a:prstGeom prst="rect">
            <a:avLst/>
          </a:prstGeom>
          <a:noFill/>
        </p:spPr>
      </p:pic>
      <p:sp>
        <p:nvSpPr>
          <p:cNvPr id="3687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pré, on 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loup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dévore 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mouton.</a:t>
            </a:r>
          </a:p>
        </p:txBody>
      </p:sp>
      <p:sp>
        <p:nvSpPr>
          <p:cNvPr id="36871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pré, on 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loup qui attaque un mouton.</a:t>
            </a:r>
          </a:p>
        </p:txBody>
      </p:sp>
      <p:sp>
        <p:nvSpPr>
          <p:cNvPr id="36872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pré, on 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loup qui joue à saute-mouton.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7893" name="Picture 5" descr="C:\0_Eve1\photos_hum_anx_phr\hum_anx051.bmp"/>
          <p:cNvPicPr>
            <a:picLocks noChangeAspect="1" noChangeArrowheads="1"/>
          </p:cNvPicPr>
          <p:nvPr/>
        </p:nvPicPr>
        <p:blipFill>
          <a:blip r:embed="rId3"/>
          <a:srcRect l="10533" t="7913" b="3957"/>
          <a:stretch>
            <a:fillRect/>
          </a:stretch>
        </p:blipFill>
        <p:spPr bwMode="auto">
          <a:xfrm>
            <a:off x="762000" y="304800"/>
            <a:ext cx="5410200" cy="3546475"/>
          </a:xfrm>
          <a:prstGeom prst="rect">
            <a:avLst/>
          </a:prstGeom>
          <a:noFill/>
        </p:spPr>
      </p:pic>
      <p:sp>
        <p:nvSpPr>
          <p:cNvPr id="37894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dans la salle de bains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doucher.</a:t>
            </a:r>
          </a:p>
        </p:txBody>
      </p:sp>
      <p:sp>
        <p:nvSpPr>
          <p:cNvPr id="37895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est dans la salle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bains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 doucher.</a:t>
            </a:r>
          </a:p>
        </p:txBody>
      </p:sp>
      <p:sp>
        <p:nvSpPr>
          <p:cNvPr id="37896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est dans la salle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bains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doucher.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8917" name="Picture 5" descr="C:\0_Eve1\photos_hum_anx_phr\hum_anx05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8425"/>
            <a:ext cx="5257800" cy="4057650"/>
          </a:xfrm>
          <a:prstGeom prst="rect">
            <a:avLst/>
          </a:prstGeom>
          <a:noFill/>
        </p:spPr>
      </p:pic>
      <p:sp>
        <p:nvSpPr>
          <p:cNvPr id="38918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Quelques petits chiens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 été suspendus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corde à linge.</a:t>
            </a:r>
          </a:p>
        </p:txBody>
      </p:sp>
      <p:sp>
        <p:nvSpPr>
          <p:cNvPr id="38919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petits chiens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 été suspendus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corde à linge.</a:t>
            </a:r>
          </a:p>
        </p:txBody>
      </p:sp>
      <p:sp>
        <p:nvSpPr>
          <p:cNvPr id="38920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petits chiens n’a été suspendu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corde à linge.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9941" name="Picture 5" descr="C:\0_Eve1\photos_hum_anx_phr\hum_anx05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228600"/>
            <a:ext cx="5438775" cy="3670300"/>
          </a:xfrm>
          <a:prstGeom prst="rect">
            <a:avLst/>
          </a:prstGeom>
          <a:noFill/>
        </p:spPr>
      </p:pic>
      <p:sp>
        <p:nvSpPr>
          <p:cNvPr id="3994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Parmi ces trois chimpanzés, chacun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cache les yeux.</a:t>
            </a:r>
          </a:p>
        </p:txBody>
      </p:sp>
      <p:sp>
        <p:nvSpPr>
          <p:cNvPr id="3994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Parmi ces trois chimpanzés,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cache les yeux.</a:t>
            </a:r>
          </a:p>
        </p:txBody>
      </p:sp>
      <p:sp>
        <p:nvSpPr>
          <p:cNvPr id="3994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Parmi ces trois chimpanzés,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 d’eux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cache les yeux.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0965" name="Picture 5" descr="C:\0_Eve1\photos_hum_anx_phr\hum_anx05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4775"/>
            <a:ext cx="5486400" cy="3751263"/>
          </a:xfrm>
          <a:prstGeom prst="rect">
            <a:avLst/>
          </a:prstGeom>
          <a:noFill/>
        </p:spPr>
      </p:pic>
      <p:sp>
        <p:nvSpPr>
          <p:cNvPr id="40966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n’y a pas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autant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chats sur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l’étagère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haut 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celle du bas.</a:t>
            </a:r>
          </a:p>
        </p:txBody>
      </p:sp>
      <p:sp>
        <p:nvSpPr>
          <p:cNvPr id="40967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n’y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 plus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chats sur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l’étagère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bas 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celle du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haut.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68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autant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chats sur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l’étagère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haut que sur celle du bas.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1989" name="Picture 5" descr="C:\0_Eve1\photos_hum_anx_phr\hum_anx056.bmp"/>
          <p:cNvPicPr>
            <a:picLocks noChangeAspect="1" noChangeArrowheads="1"/>
          </p:cNvPicPr>
          <p:nvPr/>
        </p:nvPicPr>
        <p:blipFill>
          <a:blip r:embed="rId3"/>
          <a:srcRect l="2647" t="3604" r="5293"/>
          <a:stretch>
            <a:fillRect/>
          </a:stretch>
        </p:blipFill>
        <p:spPr bwMode="auto">
          <a:xfrm>
            <a:off x="838200" y="169863"/>
            <a:ext cx="5326063" cy="4095750"/>
          </a:xfrm>
          <a:prstGeom prst="rect">
            <a:avLst/>
          </a:prstGeom>
          <a:noFill/>
        </p:spPr>
      </p:pic>
      <p:sp>
        <p:nvSpPr>
          <p:cNvPr id="4199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qui tire la langue 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effrayé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jeune tigre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1991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qui tire la langue n’est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guère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effrayé par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jeune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tigre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1992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craint guère le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tigre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tire la langue.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11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4098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dort dans la chaise longue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 ni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 ni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baskets.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7" name="Picture 11" descr="C:\0Eve_bureau\photos_hum_anx\hum_anx003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68300"/>
            <a:ext cx="5181600" cy="3727450"/>
          </a:xfrm>
          <a:prstGeom prst="rect">
            <a:avLst/>
          </a:prstGeom>
          <a:noFill/>
        </p:spPr>
      </p:pic>
      <p:sp>
        <p:nvSpPr>
          <p:cNvPr id="4114" name="AutoShape 1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dort dans la chaise longue porte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 et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baskets.</a:t>
            </a:r>
          </a:p>
        </p:txBody>
      </p:sp>
      <p:sp>
        <p:nvSpPr>
          <p:cNvPr id="4115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dort dans la chaise longue porte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 mais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baskets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3013" name="Picture 5" descr="C:\0_Eve1\photos_hum_anx_phr\hum_anx06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5372100" cy="4029075"/>
          </a:xfrm>
          <a:prstGeom prst="rect">
            <a:avLst/>
          </a:prstGeom>
          <a:noFill/>
        </p:spPr>
      </p:pic>
      <p:sp>
        <p:nvSpPr>
          <p:cNvPr id="43014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bouquet est dans le vase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composé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tulipes rouges.</a:t>
            </a:r>
          </a:p>
        </p:txBody>
      </p:sp>
      <p:sp>
        <p:nvSpPr>
          <p:cNvPr id="43015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bouquet est dans le vase 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tulipes rouges.</a:t>
            </a:r>
          </a:p>
        </p:txBody>
      </p:sp>
      <p:sp>
        <p:nvSpPr>
          <p:cNvPr id="43016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bouquet qui est dans le vase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composé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tulipes rouges.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4037" name="Picture 5" descr="C:\0_Eve1\photos_hum_anx_phr\hum_anx06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3025"/>
            <a:ext cx="5105400" cy="4105275"/>
          </a:xfrm>
          <a:prstGeom prst="rect">
            <a:avLst/>
          </a:prstGeom>
          <a:noFill/>
        </p:spPr>
      </p:pic>
      <p:sp>
        <p:nvSpPr>
          <p:cNvPr id="44038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moins de micros que de chiens.</a:t>
            </a:r>
          </a:p>
        </p:txBody>
      </p:sp>
      <p:sp>
        <p:nvSpPr>
          <p:cNvPr id="44039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micros que de chiens.</a:t>
            </a:r>
          </a:p>
        </p:txBody>
      </p:sp>
      <p:sp>
        <p:nvSpPr>
          <p:cNvPr id="44040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plus de micros que de chiens.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5061" name="Picture 5" descr="C:\0_Eve1\photos_hum_anx_phr\hum_anx084.bmp"/>
          <p:cNvPicPr>
            <a:picLocks noChangeAspect="1" noChangeArrowheads="1"/>
          </p:cNvPicPr>
          <p:nvPr/>
        </p:nvPicPr>
        <p:blipFill>
          <a:blip r:embed="rId3"/>
          <a:srcRect r="3281"/>
          <a:stretch>
            <a:fillRect/>
          </a:stretch>
        </p:blipFill>
        <p:spPr bwMode="auto">
          <a:xfrm>
            <a:off x="685800" y="160338"/>
            <a:ext cx="5486400" cy="3851275"/>
          </a:xfrm>
          <a:prstGeom prst="rect">
            <a:avLst/>
          </a:prstGeom>
          <a:noFill/>
        </p:spPr>
      </p:pic>
      <p:sp>
        <p:nvSpPr>
          <p:cNvPr id="4506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maman tient le bambin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pousse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deux des chiots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506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Deux des chiots sont poussés par le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bambin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tient la maman.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06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maman tient le bambin 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poussent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deux 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6085" name="Picture 5" descr="C:\0_Eve1\photos_hum_anx_phr\hum_anx091.bmp"/>
          <p:cNvPicPr>
            <a:picLocks noChangeAspect="1" noChangeArrowheads="1"/>
          </p:cNvPicPr>
          <p:nvPr/>
        </p:nvPicPr>
        <p:blipFill>
          <a:blip r:embed="rId3"/>
          <a:srcRect t="8139"/>
          <a:stretch>
            <a:fillRect/>
          </a:stretch>
        </p:blipFill>
        <p:spPr bwMode="auto">
          <a:xfrm>
            <a:off x="1708150" y="76200"/>
            <a:ext cx="3549650" cy="4191000"/>
          </a:xfrm>
          <a:prstGeom prst="rect">
            <a:avLst/>
          </a:prstGeom>
          <a:noFill/>
        </p:spPr>
      </p:pic>
      <p:sp>
        <p:nvSpPr>
          <p:cNvPr id="46086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que regarde le chien est gris.</a:t>
            </a:r>
          </a:p>
        </p:txBody>
      </p:sp>
      <p:sp>
        <p:nvSpPr>
          <p:cNvPr id="46087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regarde le chien est marron.</a:t>
            </a:r>
          </a:p>
        </p:txBody>
      </p:sp>
      <p:sp>
        <p:nvSpPr>
          <p:cNvPr id="46088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regarde le chat est marron.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2</a:t>
            </a:r>
          </a:p>
        </p:txBody>
      </p:sp>
      <p:sp>
        <p:nvSpPr>
          <p:cNvPr id="3072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1747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2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58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61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63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65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67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69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70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71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72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73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74" name="Image 73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75" name="Image 74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76" name="Rectangle 75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 autoUpdateAnimBg="0"/>
      <p:bldP spid="56" grpId="1" animBg="1"/>
      <p:bldP spid="57" grpId="0" animBg="1" autoUpdateAnimBg="0"/>
      <p:bldP spid="57" grpId="1" animBg="1"/>
      <p:bldP spid="58" grpId="0" animBg="1" autoUpdateAnimBg="0"/>
      <p:bldP spid="58" grpId="1" animBg="1"/>
      <p:bldP spid="59" grpId="0" animBg="1" autoUpdateAnimBg="0"/>
      <p:bldP spid="59" grpId="1" animBg="1"/>
      <p:bldP spid="60" grpId="0" animBg="1" autoUpdateAnimBg="0"/>
      <p:bldP spid="60" grpId="1" animBg="1"/>
      <p:bldP spid="61" grpId="0" animBg="1" autoUpdateAnimBg="0"/>
      <p:bldP spid="61" grpId="1" animBg="1"/>
      <p:bldP spid="62" grpId="0" animBg="1" autoUpdateAnimBg="0"/>
      <p:bldP spid="62" grpId="1" animBg="1"/>
      <p:bldP spid="63" grpId="0" animBg="1" autoUpdateAnimBg="0"/>
      <p:bldP spid="63" grpId="1" animBg="1"/>
      <p:bldP spid="64" grpId="0" animBg="1" autoUpdateAnimBg="0"/>
      <p:bldP spid="64" grpId="1" animBg="1"/>
      <p:bldP spid="65" grpId="0" animBg="1" autoUpdateAnimBg="0"/>
      <p:bldP spid="65" grpId="1" animBg="1"/>
      <p:bldP spid="66" grpId="0" animBg="1" autoUpdateAnimBg="0"/>
      <p:bldP spid="66" grpId="1" animBg="1"/>
      <p:bldP spid="67" grpId="0" animBg="1" autoUpdateAnimBg="0"/>
      <p:bldP spid="67" grpId="1" animBg="1"/>
      <p:bldP spid="68" grpId="0" animBg="1" autoUpdateAnimBg="0"/>
      <p:bldP spid="68" grpId="1" animBg="1"/>
      <p:bldP spid="69" grpId="0" animBg="1" autoUpdateAnimBg="0"/>
      <p:bldP spid="69" grpId="1" animBg="1"/>
      <p:bldP spid="70" grpId="0" animBg="1" autoUpdateAnimBg="0"/>
      <p:bldP spid="70" grpId="1" animBg="1"/>
      <p:bldP spid="71" grpId="0" animBg="1" autoUpdateAnimBg="0"/>
      <p:bldP spid="71" grpId="1" animBg="1"/>
      <p:bldP spid="72" grpId="0" animBg="1" autoUpdateAnimBg="0"/>
      <p:bldP spid="72" grpId="1" animBg="1"/>
      <p:bldP spid="7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71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7109" name="Picture 5" descr="C:\0_Eve1\photos_hum_anx_phr\hum_anx113.bmp"/>
          <p:cNvPicPr>
            <a:picLocks noChangeAspect="1" noChangeArrowheads="1"/>
          </p:cNvPicPr>
          <p:nvPr/>
        </p:nvPicPr>
        <p:blipFill>
          <a:blip r:embed="rId3"/>
          <a:srcRect t="3337"/>
          <a:stretch>
            <a:fillRect/>
          </a:stretch>
        </p:blipFill>
        <p:spPr bwMode="auto">
          <a:xfrm>
            <a:off x="1828800" y="76200"/>
            <a:ext cx="3275013" cy="4267200"/>
          </a:xfrm>
          <a:prstGeom prst="rect">
            <a:avLst/>
          </a:prstGeom>
          <a:noFill/>
        </p:spPr>
      </p:pic>
      <p:sp>
        <p:nvSpPr>
          <p:cNvPr id="4711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qui se promène sous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tête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grosse chatte 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blanche.</a:t>
            </a:r>
          </a:p>
        </p:txBody>
      </p:sp>
      <p:sp>
        <p:nvSpPr>
          <p:cNvPr id="47111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se promène sur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tête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grosse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chatte qui est blanche.</a:t>
            </a:r>
          </a:p>
        </p:txBody>
      </p:sp>
      <p:sp>
        <p:nvSpPr>
          <p:cNvPr id="47112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qui se promène sur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tête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grosse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chatte est blanche.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8133" name="Picture 5" descr="C:\0_Eve1\photos_hum_anx_phr\hum_anx151.bmp"/>
          <p:cNvPicPr>
            <a:picLocks noChangeAspect="1" noChangeArrowheads="1"/>
          </p:cNvPicPr>
          <p:nvPr/>
        </p:nvPicPr>
        <p:blipFill>
          <a:blip r:embed="rId3"/>
          <a:srcRect t="1346"/>
          <a:stretch>
            <a:fillRect/>
          </a:stretch>
        </p:blipFill>
        <p:spPr bwMode="auto">
          <a:xfrm>
            <a:off x="1949450" y="71438"/>
            <a:ext cx="3079750" cy="4195762"/>
          </a:xfrm>
          <a:prstGeom prst="rect">
            <a:avLst/>
          </a:prstGeom>
          <a:noFill/>
        </p:spPr>
      </p:pic>
      <p:sp>
        <p:nvSpPr>
          <p:cNvPr id="48134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noir et blanc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boit du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paille penche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tête.</a:t>
            </a:r>
          </a:p>
        </p:txBody>
      </p:sp>
      <p:sp>
        <p:nvSpPr>
          <p:cNvPr id="48135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noir et blanc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boit du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paille penche la tête.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6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noir et blanc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paille qui penche la tête.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9157" name="Picture 5" descr="C:\0_Eve1\photos_hum_anx_phr\hum_anx171.bmp"/>
          <p:cNvPicPr>
            <a:picLocks noChangeAspect="1" noChangeArrowheads="1"/>
          </p:cNvPicPr>
          <p:nvPr/>
        </p:nvPicPr>
        <p:blipFill>
          <a:blip r:embed="rId3"/>
          <a:srcRect l="641" t="2077" r="5762" b="3461"/>
          <a:stretch>
            <a:fillRect/>
          </a:stretch>
        </p:blipFill>
        <p:spPr bwMode="auto">
          <a:xfrm>
            <a:off x="1219200" y="107950"/>
            <a:ext cx="4460875" cy="4165600"/>
          </a:xfrm>
          <a:prstGeom prst="rect">
            <a:avLst/>
          </a:prstGeom>
          <a:noFill/>
        </p:spPr>
      </p:pic>
      <p:sp>
        <p:nvSpPr>
          <p:cNvPr id="49158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 des deux chiens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policiers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casquette.</a:t>
            </a:r>
          </a:p>
        </p:txBody>
      </p:sp>
      <p:sp>
        <p:nvSpPr>
          <p:cNvPr id="49159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des deux chiens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policiers ne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casquette.</a:t>
            </a:r>
          </a:p>
        </p:txBody>
      </p:sp>
      <p:sp>
        <p:nvSpPr>
          <p:cNvPr id="49160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Chacun des deux chiens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policiers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casquette.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0181" name="Picture 5" descr="C:\0_Eve1\photos_hum_anx_phr\hum_anx148.bmp"/>
          <p:cNvPicPr>
            <a:picLocks noChangeAspect="1" noChangeArrowheads="1"/>
          </p:cNvPicPr>
          <p:nvPr/>
        </p:nvPicPr>
        <p:blipFill>
          <a:blip r:embed="rId3"/>
          <a:srcRect l="1125" r="10124"/>
          <a:stretch>
            <a:fillRect/>
          </a:stretch>
        </p:blipFill>
        <p:spPr bwMode="auto">
          <a:xfrm>
            <a:off x="685800" y="685800"/>
            <a:ext cx="5486400" cy="3035300"/>
          </a:xfrm>
          <a:prstGeom prst="rect">
            <a:avLst/>
          </a:prstGeom>
          <a:noFill/>
        </p:spPr>
      </p:pic>
      <p:sp>
        <p:nvSpPr>
          <p:cNvPr id="5018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lapereaux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sont dans la même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tasse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a 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carreaux jaunes.</a:t>
            </a:r>
          </a:p>
        </p:txBody>
      </p:sp>
      <p:sp>
        <p:nvSpPr>
          <p:cNvPr id="5018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lapereaux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sont dans 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tasse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carreaux jaunes.</a:t>
            </a:r>
          </a:p>
        </p:txBody>
      </p:sp>
      <p:sp>
        <p:nvSpPr>
          <p:cNvPr id="5018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lapereau 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tasse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des carreaux jaunes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128" name="Picture 8" descr="C:\0Eve_bureau\photos_hum_anx\hum_anx013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152400"/>
            <a:ext cx="2946400" cy="4114800"/>
          </a:xfrm>
          <a:prstGeom prst="rect">
            <a:avLst/>
          </a:prstGeom>
          <a:noFill/>
        </p:spPr>
      </p:pic>
      <p:sp>
        <p:nvSpPr>
          <p:cNvPr id="5132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blanche regarde la mouche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louche.</a:t>
            </a:r>
          </a:p>
        </p:txBody>
      </p:sp>
      <p:sp>
        <p:nvSpPr>
          <p:cNvPr id="5133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mouche que regarde la chatte louche.</a:t>
            </a:r>
          </a:p>
        </p:txBody>
      </p:sp>
      <p:sp>
        <p:nvSpPr>
          <p:cNvPr id="5134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blanche qui regarde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mouche louche.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1205" name="Picture 5" descr="C:\0_Eve1\photos_hum_anx_phr\hum_anx00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"/>
            <a:ext cx="3394075" cy="4160838"/>
          </a:xfrm>
          <a:prstGeom prst="rect">
            <a:avLst/>
          </a:prstGeom>
          <a:noFill/>
        </p:spPr>
      </p:pic>
      <p:sp>
        <p:nvSpPr>
          <p:cNvPr id="51206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est tombé dans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casserole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goûte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spaghettis.</a:t>
            </a:r>
          </a:p>
        </p:txBody>
      </p:sp>
      <p:sp>
        <p:nvSpPr>
          <p:cNvPr id="51207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vient de tomber dans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casserole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où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cuisent les spaghettis.</a:t>
            </a:r>
          </a:p>
        </p:txBody>
      </p:sp>
      <p:sp>
        <p:nvSpPr>
          <p:cNvPr id="51208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vient de tomber dans 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casserole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cuisent les spaghettis.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2229" name="Picture 5" descr="C:\0_Eve1\photos_hum_anx_phr\hum_anx006.bmp"/>
          <p:cNvPicPr>
            <a:picLocks noChangeAspect="1" noChangeArrowheads="1"/>
          </p:cNvPicPr>
          <p:nvPr/>
        </p:nvPicPr>
        <p:blipFill>
          <a:blip r:embed="rId3"/>
          <a:srcRect t="5713" b="1428"/>
          <a:stretch>
            <a:fillRect/>
          </a:stretch>
        </p:blipFill>
        <p:spPr bwMode="auto">
          <a:xfrm>
            <a:off x="1981200" y="76200"/>
            <a:ext cx="3082925" cy="4267200"/>
          </a:xfrm>
          <a:prstGeom prst="rect">
            <a:avLst/>
          </a:prstGeom>
          <a:noFill/>
        </p:spPr>
      </p:pic>
      <p:sp>
        <p:nvSpPr>
          <p:cNvPr id="5223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singe que fume une cigarette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lunettes.</a:t>
            </a:r>
          </a:p>
        </p:txBody>
      </p:sp>
      <p:sp>
        <p:nvSpPr>
          <p:cNvPr id="52231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singe fume une cigarette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lunettes.</a:t>
            </a:r>
          </a:p>
        </p:txBody>
      </p:sp>
      <p:sp>
        <p:nvSpPr>
          <p:cNvPr id="52232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singe qui fume une cigarette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lunettes.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3253" name="Picture 5" descr="C:\0_Eve1\photos_hum_anx_phr\2chat_aquarium.jpg"/>
          <p:cNvPicPr>
            <a:picLocks noChangeAspect="1" noChangeArrowheads="1"/>
          </p:cNvPicPr>
          <p:nvPr/>
        </p:nvPicPr>
        <p:blipFill>
          <a:blip r:embed="rId3"/>
          <a:srcRect t="10336" b="7904"/>
          <a:stretch>
            <a:fillRect/>
          </a:stretch>
        </p:blipFill>
        <p:spPr bwMode="auto">
          <a:xfrm>
            <a:off x="1733550" y="73025"/>
            <a:ext cx="3821113" cy="4194175"/>
          </a:xfrm>
          <a:prstGeom prst="rect">
            <a:avLst/>
          </a:prstGeom>
          <a:noFill/>
        </p:spPr>
      </p:pic>
      <p:sp>
        <p:nvSpPr>
          <p:cNvPr id="53254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risque d’être mangé par le chat.</a:t>
            </a:r>
          </a:p>
        </p:txBody>
      </p:sp>
      <p:sp>
        <p:nvSpPr>
          <p:cNvPr id="53255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ne risque pas de manger le poisson.</a:t>
            </a:r>
          </a:p>
        </p:txBody>
      </p:sp>
      <p:sp>
        <p:nvSpPr>
          <p:cNvPr id="53256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risque d’être mangé par le poisson.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4277" name="Picture 5" descr="C:\0_Eve1\photos_hum_anx_phr\a1.jpg"/>
          <p:cNvPicPr>
            <a:picLocks noChangeAspect="1" noChangeArrowheads="1"/>
          </p:cNvPicPr>
          <p:nvPr/>
        </p:nvPicPr>
        <p:blipFill>
          <a:blip r:embed="rId3"/>
          <a:srcRect r="3149" b="3188"/>
          <a:stretch>
            <a:fillRect/>
          </a:stretch>
        </p:blipFill>
        <p:spPr bwMode="auto">
          <a:xfrm>
            <a:off x="1371600" y="76200"/>
            <a:ext cx="4240213" cy="4187825"/>
          </a:xfrm>
          <a:prstGeom prst="rect">
            <a:avLst/>
          </a:prstGeom>
          <a:noFill/>
        </p:spPr>
      </p:pic>
      <p:sp>
        <p:nvSpPr>
          <p:cNvPr id="54278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canard qui vole se cache 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chasseurs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roseaux.</a:t>
            </a:r>
          </a:p>
        </p:txBody>
      </p:sp>
      <p:sp>
        <p:nvSpPr>
          <p:cNvPr id="54279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canard se cache dans les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roseaux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chasseurs qui volent.</a:t>
            </a:r>
          </a:p>
        </p:txBody>
      </p:sp>
      <p:sp>
        <p:nvSpPr>
          <p:cNvPr id="54280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canard se cache 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chasseurs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volent dans les roseaux.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5301" name="Picture 5" descr="C:\0_Eve1\photos_hum_anx_phr\banana_si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6200"/>
            <a:ext cx="3105150" cy="4267200"/>
          </a:xfrm>
          <a:prstGeom prst="rect">
            <a:avLst/>
          </a:prstGeom>
          <a:noFill/>
        </p:spPr>
      </p:pic>
      <p:sp>
        <p:nvSpPr>
          <p:cNvPr id="5530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banane qui va manger le singe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grande que lui.</a:t>
            </a:r>
          </a:p>
        </p:txBody>
      </p:sp>
      <p:sp>
        <p:nvSpPr>
          <p:cNvPr id="5530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banane que va manger le singe n’est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aussi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grande que lui.</a:t>
            </a:r>
          </a:p>
        </p:txBody>
      </p:sp>
      <p:sp>
        <p:nvSpPr>
          <p:cNvPr id="5530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banane que va manger le singe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grande que lui.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6325" name="Picture 5" descr="C:\0_Eve1\photos_hum_anx_phr\bigou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0013"/>
            <a:ext cx="5486400" cy="3951287"/>
          </a:xfrm>
          <a:prstGeom prst="rect">
            <a:avLst/>
          </a:prstGeom>
          <a:noFill/>
        </p:spPr>
      </p:pic>
      <p:sp>
        <p:nvSpPr>
          <p:cNvPr id="56326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l’autre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deux chiennes portent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bigoudis.</a:t>
            </a:r>
          </a:p>
        </p:txBody>
      </p:sp>
      <p:sp>
        <p:nvSpPr>
          <p:cNvPr id="56327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deux chiennes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bigoudis.</a:t>
            </a:r>
          </a:p>
        </p:txBody>
      </p:sp>
      <p:sp>
        <p:nvSpPr>
          <p:cNvPr id="56328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l’autre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des deux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chiennes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 de bigoudis.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3</a:t>
            </a:r>
          </a:p>
        </p:txBody>
      </p:sp>
      <p:sp>
        <p:nvSpPr>
          <p:cNvPr id="32771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3</a:t>
            </a:r>
          </a:p>
        </p:txBody>
      </p:sp>
      <p:sp>
        <p:nvSpPr>
          <p:cNvPr id="33795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3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7355" name="Picture 11" descr="C:\0_Eve1\photos_hum_anx_phr\bowling_chien.jpg"/>
          <p:cNvPicPr>
            <a:picLocks noChangeAspect="1" noChangeArrowheads="1"/>
          </p:cNvPicPr>
          <p:nvPr/>
        </p:nvPicPr>
        <p:blipFill>
          <a:blip r:embed="rId3"/>
          <a:srcRect t="3149" b="25197"/>
          <a:stretch>
            <a:fillRect/>
          </a:stretch>
        </p:blipFill>
        <p:spPr bwMode="auto">
          <a:xfrm>
            <a:off x="1371600" y="76200"/>
            <a:ext cx="4238625" cy="4267200"/>
          </a:xfrm>
          <a:prstGeom prst="rect">
            <a:avLst/>
          </a:prstGeom>
          <a:noFill/>
        </p:spPr>
      </p:pic>
      <p:sp>
        <p:nvSpPr>
          <p:cNvPr id="57356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tient la balle verte 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prépare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lancer.</a:t>
            </a:r>
          </a:p>
        </p:txBody>
      </p:sp>
      <p:sp>
        <p:nvSpPr>
          <p:cNvPr id="57357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tient la balle verte qui 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prépare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lancer.</a:t>
            </a:r>
          </a:p>
        </p:txBody>
      </p:sp>
      <p:sp>
        <p:nvSpPr>
          <p:cNvPr id="57358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tient la balle verte qu’il 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prépare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8379" name="Picture 11" descr="C:\0_Eve1\photos_hum_anx_phr\bowlingbanquise.jpg"/>
          <p:cNvPicPr>
            <a:picLocks noChangeAspect="1" noChangeArrowheads="1"/>
          </p:cNvPicPr>
          <p:nvPr/>
        </p:nvPicPr>
        <p:blipFill>
          <a:blip r:embed="rId3"/>
          <a:srcRect l="3149" t="4199" r="12599"/>
          <a:stretch>
            <a:fillRect/>
          </a:stretch>
        </p:blipFill>
        <p:spPr bwMode="auto">
          <a:xfrm>
            <a:off x="990600" y="76200"/>
            <a:ext cx="4967288" cy="4237038"/>
          </a:xfrm>
          <a:prstGeom prst="rect">
            <a:avLst/>
          </a:prstGeom>
          <a:noFill/>
        </p:spPr>
      </p:pic>
      <p:sp>
        <p:nvSpPr>
          <p:cNvPr id="58380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blanc qu’utilisent les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pingouins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guise de quilles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leur tourne le dos.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381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blanc qui utilise 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pingouins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guise de quilles leur tourne le dos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382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blanc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guise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quilles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pingouins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lui tournent le dos.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152" name="Picture 8" descr="C:\0Eve_bureau\photos_hum_anx\hum_anx015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5181600" cy="3679825"/>
          </a:xfrm>
          <a:prstGeom prst="rect">
            <a:avLst/>
          </a:prstGeom>
          <a:noFill/>
        </p:spPr>
      </p:pic>
      <p:sp>
        <p:nvSpPr>
          <p:cNvPr id="6156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rouge qui est dans le bocal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regarde le chat.</a:t>
            </a:r>
          </a:p>
        </p:txBody>
      </p:sp>
      <p:sp>
        <p:nvSpPr>
          <p:cNvPr id="6157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rouge qui regarde le chat est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bocal.</a:t>
            </a:r>
          </a:p>
        </p:txBody>
      </p:sp>
      <p:sp>
        <p:nvSpPr>
          <p:cNvPr id="6158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rouge regarde le chat qui est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bocal.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9403" name="Picture 11" descr="C:\0_Eve1\photos_hum_anx_phr\chat_évier.bmp"/>
          <p:cNvPicPr>
            <a:picLocks noChangeAspect="1" noChangeArrowheads="1"/>
          </p:cNvPicPr>
          <p:nvPr/>
        </p:nvPicPr>
        <p:blipFill>
          <a:blip r:embed="rId3"/>
          <a:srcRect t="6847" b="17117"/>
          <a:stretch>
            <a:fillRect/>
          </a:stretch>
        </p:blipFill>
        <p:spPr bwMode="auto">
          <a:xfrm>
            <a:off x="762000" y="214313"/>
            <a:ext cx="5410200" cy="4052887"/>
          </a:xfrm>
          <a:prstGeom prst="rect">
            <a:avLst/>
          </a:prstGeom>
          <a:noFill/>
        </p:spPr>
      </p:pic>
      <p:sp>
        <p:nvSpPr>
          <p:cNvPr id="59404" name="AutoShape 12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-1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va brosser le canard 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baigne</a:t>
            </a:r>
          </a:p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l’évier.</a:t>
            </a:r>
          </a:p>
        </p:txBody>
      </p:sp>
      <p:sp>
        <p:nvSpPr>
          <p:cNvPr id="59405" name="AutoShape 13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-1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que va brosser le canard 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baigne</a:t>
            </a:r>
          </a:p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l’évier.</a:t>
            </a:r>
          </a:p>
        </p:txBody>
      </p:sp>
      <p:sp>
        <p:nvSpPr>
          <p:cNvPr id="59406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canard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baigne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l’évier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</a:t>
            </a:r>
          </a:p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brosser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0427" name="Picture 11" descr="C:\0_Eve1\photos_hum_anx_phr\chien_ch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5410200" cy="3698875"/>
          </a:xfrm>
          <a:prstGeom prst="rect">
            <a:avLst/>
          </a:prstGeom>
          <a:noFill/>
        </p:spPr>
      </p:pic>
      <p:sp>
        <p:nvSpPr>
          <p:cNvPr id="60428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chats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sautent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chiens.</a:t>
            </a:r>
          </a:p>
        </p:txBody>
      </p:sp>
      <p:sp>
        <p:nvSpPr>
          <p:cNvPr id="60429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va attraper le chat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saute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blanc.</a:t>
            </a:r>
          </a:p>
        </p:txBody>
      </p:sp>
      <p:sp>
        <p:nvSpPr>
          <p:cNvPr id="60430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 attraper le chat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saute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1451" name="Picture 11" descr="C:\0_Eve1\photos_hum_anx_phr\chatsort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76200"/>
            <a:ext cx="2924175" cy="4267200"/>
          </a:xfrm>
          <a:prstGeom prst="rect">
            <a:avLst/>
          </a:prstGeom>
          <a:noFill/>
        </p:spPr>
      </p:pic>
      <p:sp>
        <p:nvSpPr>
          <p:cNvPr id="61452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qui contient des pâtes est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bocal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53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est assis dans  le bocal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contient des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pâtes.</a:t>
            </a:r>
          </a:p>
        </p:txBody>
      </p:sp>
      <p:sp>
        <p:nvSpPr>
          <p:cNvPr id="61454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est assis devant  le bocal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contient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pâtes.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2475" name="Picture 11" descr="C:\0_Eve1\photos_hum_anx_phr\chien_etoile.jpg"/>
          <p:cNvPicPr>
            <a:picLocks noChangeAspect="1" noChangeArrowheads="1"/>
          </p:cNvPicPr>
          <p:nvPr/>
        </p:nvPicPr>
        <p:blipFill>
          <a:blip r:embed="rId3"/>
          <a:srcRect l="3175" r="3175"/>
          <a:stretch>
            <a:fillRect/>
          </a:stretch>
        </p:blipFill>
        <p:spPr bwMode="auto">
          <a:xfrm>
            <a:off x="762000" y="304800"/>
            <a:ext cx="5386388" cy="3524250"/>
          </a:xfrm>
          <a:prstGeom prst="rect">
            <a:avLst/>
          </a:prstGeom>
          <a:noFill/>
        </p:spPr>
      </p:pic>
      <p:sp>
        <p:nvSpPr>
          <p:cNvPr id="62476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37133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chiots que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doigts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main.</a:t>
            </a:r>
          </a:p>
        </p:txBody>
      </p:sp>
      <p:sp>
        <p:nvSpPr>
          <p:cNvPr id="62477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61133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chiots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sont endormis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formant un cercle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62478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585133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Quelques chiots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sont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endormis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formant 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cercle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3499" name="Picture 11" descr="C:\0_Eve1\photos_hum_anx_phr\chien_lave_vaisselle.jpg"/>
          <p:cNvPicPr>
            <a:picLocks noChangeAspect="1" noChangeArrowheads="1"/>
          </p:cNvPicPr>
          <p:nvPr/>
        </p:nvPicPr>
        <p:blipFill>
          <a:blip r:embed="rId3"/>
          <a:srcRect t="5249" b="5249"/>
          <a:stretch>
            <a:fillRect/>
          </a:stretch>
        </p:blipFill>
        <p:spPr bwMode="auto">
          <a:xfrm>
            <a:off x="1879600" y="152400"/>
            <a:ext cx="3582988" cy="4267200"/>
          </a:xfrm>
          <a:prstGeom prst="rect">
            <a:avLst/>
          </a:prstGeom>
          <a:noFill/>
        </p:spPr>
      </p:pic>
      <p:sp>
        <p:nvSpPr>
          <p:cNvPr id="63500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est dans la machine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lèche</a:t>
            </a:r>
          </a:p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vaisselle.</a:t>
            </a:r>
          </a:p>
        </p:txBody>
      </p:sp>
      <p:sp>
        <p:nvSpPr>
          <p:cNvPr id="63501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lèche la vaisselle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</a:t>
            </a:r>
          </a:p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machine.</a:t>
            </a:r>
          </a:p>
        </p:txBody>
      </p:sp>
      <p:sp>
        <p:nvSpPr>
          <p:cNvPr id="63502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est dans la machine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lèche</a:t>
            </a:r>
          </a:p>
          <a:p>
            <a:pPr algn="ctr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vaisselle.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4523" name="Picture 11" descr="C:\0_Eve1\photos_hum_anx_phr\crocod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5410200" cy="3886200"/>
          </a:xfrm>
          <a:prstGeom prst="rect">
            <a:avLst/>
          </a:prstGeom>
          <a:noFill/>
        </p:spPr>
      </p:pic>
      <p:sp>
        <p:nvSpPr>
          <p:cNvPr id="64524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37133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grenouille qui est suspendue à la 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mâchoire</a:t>
            </a:r>
          </a:p>
          <a:p>
            <a:pPr algn="ctr"/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crocodile risque de l’avaler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sz="2300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525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61133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grenouille qui est suspendue à la 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mâchoire</a:t>
            </a:r>
          </a:p>
          <a:p>
            <a:pPr algn="ctr"/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crocodile risque d’être 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croquée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64526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585133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grenouille que suspend la 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mâchoire</a:t>
            </a:r>
          </a:p>
          <a:p>
            <a:pPr algn="ctr"/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</a:t>
            </a: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crocodile risque de l’avaler.</a:t>
            </a:r>
            <a:endParaRPr lang="fr-FR" sz="23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5547" name="Picture 11" descr="C:\0_Eve1\photos_hum_anx_phr\dauphin_che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"/>
            <a:ext cx="4876800" cy="4189413"/>
          </a:xfrm>
          <a:prstGeom prst="rect">
            <a:avLst/>
          </a:prstGeom>
          <a:noFill/>
        </p:spPr>
      </p:pic>
      <p:sp>
        <p:nvSpPr>
          <p:cNvPr id="65548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37133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cavalier que chevauche le dauphin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chemise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bleue.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549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61133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cavalier chevauche le dauphin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chemise bleue.</a:t>
            </a:r>
          </a:p>
        </p:txBody>
      </p:sp>
      <p:sp>
        <p:nvSpPr>
          <p:cNvPr id="65550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585133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cavalier qui chevauche le dauphin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chemise bleue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6571" name="Picture 11" descr="C:\0_Eve1\photos_hum_anx_phr\écureuil.bmp"/>
          <p:cNvPicPr>
            <a:picLocks noChangeAspect="1" noChangeArrowheads="1"/>
          </p:cNvPicPr>
          <p:nvPr/>
        </p:nvPicPr>
        <p:blipFill>
          <a:blip r:embed="rId3"/>
          <a:srcRect t="4059" b="8118"/>
          <a:stretch>
            <a:fillRect/>
          </a:stretch>
        </p:blipFill>
        <p:spPr bwMode="auto">
          <a:xfrm>
            <a:off x="1825625" y="76200"/>
            <a:ext cx="3279775" cy="4267200"/>
          </a:xfrm>
          <a:prstGeom prst="rect">
            <a:avLst/>
          </a:prstGeom>
          <a:noFill/>
        </p:spPr>
      </p:pic>
      <p:sp>
        <p:nvSpPr>
          <p:cNvPr id="66572" name="AutoShape 12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Cet écureuil assoiffé ne boit que du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paille.</a:t>
            </a:r>
          </a:p>
        </p:txBody>
      </p:sp>
      <p:sp>
        <p:nvSpPr>
          <p:cNvPr id="66573" name="AutoShape 13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Voici un écureuil assoiffé que boit du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paille.</a:t>
            </a:r>
          </a:p>
        </p:txBody>
      </p:sp>
      <p:sp>
        <p:nvSpPr>
          <p:cNvPr id="66574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Voici un écureuil assoiffé qui boit </a:t>
            </a:r>
            <a:r>
              <a:rPr lang="fr-FR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paille</a:t>
            </a:r>
          </a:p>
          <a:p>
            <a:pPr algn="ctr">
              <a:spcBef>
                <a:spcPct val="50000"/>
              </a:spcBef>
            </a:pPr>
            <a:r>
              <a:rPr lang="fr-FR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4</a:t>
            </a:r>
          </a:p>
        </p:txBody>
      </p:sp>
      <p:sp>
        <p:nvSpPr>
          <p:cNvPr id="34819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err4</a:t>
            </a:r>
            <a:endParaRPr lang="fr-FR" dirty="0"/>
          </a:p>
        </p:txBody>
      </p:sp>
      <p:sp>
        <p:nvSpPr>
          <p:cNvPr id="3584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4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178" name="Picture 10" descr="C:\0_Eve1\photos_hum_anx_phr\hum_anx035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4500"/>
            <a:ext cx="5410200" cy="3170238"/>
          </a:xfrm>
          <a:prstGeom prst="rect">
            <a:avLst/>
          </a:prstGeom>
          <a:noFill/>
        </p:spPr>
      </p:pic>
      <p:sp>
        <p:nvSpPr>
          <p:cNvPr id="7181" name="AutoShape 13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guenon sent les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fleurs 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singe.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82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guenon sent le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singe qui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fleurs.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83" name="AutoShape 15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guenon mange les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fleurs que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singe.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203" name="Picture 11" descr="C:\0_Eve1\photos_hum_anx_phr\hum_anx03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76200"/>
            <a:ext cx="2955925" cy="4114800"/>
          </a:xfrm>
          <a:prstGeom prst="rect">
            <a:avLst/>
          </a:prstGeom>
          <a:noFill/>
        </p:spPr>
      </p:pic>
      <p:sp>
        <p:nvSpPr>
          <p:cNvPr id="8204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assis sous le chien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est sur le chien roux.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05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assis sur le chien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est sur le chien roux.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06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assis sur le chien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est sous le chien roux.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371" name="Picture 11" descr="C:\0_Eve1\photos_hum_anx_phr\hum_anx03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76200"/>
            <a:ext cx="3454400" cy="4114800"/>
          </a:xfrm>
          <a:prstGeom prst="rect">
            <a:avLst/>
          </a:prstGeom>
          <a:noFill/>
        </p:spPr>
      </p:pic>
      <p:sp>
        <p:nvSpPr>
          <p:cNvPr id="15372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L’homme est à côté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l’éléphant qui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parapluie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dirty="0" smtClean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73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L’homme qui est à côté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l’éléphant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ciré.</a:t>
            </a:r>
          </a:p>
        </p:txBody>
      </p:sp>
      <p:sp>
        <p:nvSpPr>
          <p:cNvPr id="15374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L’homme est à côté 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l’éléphant qui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57200" y="304800"/>
            <a:ext cx="360363" cy="360363"/>
          </a:xfrm>
          <a:prstGeom prst="actionButtonBackPrevious">
            <a:avLst/>
          </a:prstGeom>
          <a:solidFill>
            <a:srgbClr val="8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72200" y="304800"/>
            <a:ext cx="360363" cy="360363"/>
          </a:xfrm>
          <a:prstGeom prst="actionButtonForwardNext">
            <a:avLst/>
          </a:prstGeom>
          <a:solidFill>
            <a:srgbClr val="8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6395" name="Picture 11" descr="C:\0_Eve1\photos_hum_anx_phr\hum_anx03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192713" cy="3897313"/>
          </a:xfrm>
          <a:prstGeom prst="rect">
            <a:avLst/>
          </a:prstGeom>
          <a:noFill/>
        </p:spPr>
      </p:pic>
      <p:sp>
        <p:nvSpPr>
          <p:cNvPr id="16396" name="AutoShape 12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qui monte la garde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casque et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arme.</a:t>
            </a:r>
          </a:p>
        </p:txBody>
      </p:sp>
      <p:sp>
        <p:nvSpPr>
          <p:cNvPr id="16397" name="AutoShape 13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qui monte la garde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masque et une arme.</a:t>
            </a:r>
          </a:p>
        </p:txBody>
      </p:sp>
      <p:sp>
        <p:nvSpPr>
          <p:cNvPr id="16398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qui monte la garde ne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casque ni arme.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7419" name="Picture 11" descr="C:\0_Eve1\photos_hum_anx_phr\hum_anx037.bmp"/>
          <p:cNvPicPr>
            <a:picLocks noChangeAspect="1" noChangeArrowheads="1"/>
          </p:cNvPicPr>
          <p:nvPr/>
        </p:nvPicPr>
        <p:blipFill>
          <a:blip r:embed="rId3"/>
          <a:srcRect t="10254"/>
          <a:stretch>
            <a:fillRect/>
          </a:stretch>
        </p:blipFill>
        <p:spPr bwMode="auto">
          <a:xfrm>
            <a:off x="1927225" y="76200"/>
            <a:ext cx="3333750" cy="4191000"/>
          </a:xfrm>
          <a:prstGeom prst="rect">
            <a:avLst/>
          </a:prstGeom>
          <a:noFill/>
        </p:spPr>
      </p:pic>
      <p:sp>
        <p:nvSpPr>
          <p:cNvPr id="17420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chats que de souris.</a:t>
            </a:r>
          </a:p>
        </p:txBody>
      </p:sp>
      <p:sp>
        <p:nvSpPr>
          <p:cNvPr id="17421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souris qu’il y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d’animaux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7422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ne compte pas autant de chats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souris.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1595</Words>
  <Application>Microsoft PowerPoint</Application>
  <PresentationFormat>Affichage à l'écran (4:3)</PresentationFormat>
  <Paragraphs>329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Modèle par défaut</vt:lpstr>
      <vt:lpstr>Choix</vt:lpstr>
      <vt:lpstr>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fin 1</vt:lpstr>
      <vt:lpstr>err 1</vt:lpstr>
      <vt:lpstr>2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fin 2</vt:lpstr>
      <vt:lpstr>err 2</vt:lpstr>
      <vt:lpstr>3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fin 3</vt:lpstr>
      <vt:lpstr>err 3</vt:lpstr>
      <vt:lpstr>4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fin 4</vt:lpstr>
      <vt:lpstr>err4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phrase convient ?</dc:title>
  <dc:creator>LYONNAZ BOVIO</dc:creator>
  <cp:lastModifiedBy>Eve</cp:lastModifiedBy>
  <cp:revision>55</cp:revision>
  <dcterms:created xsi:type="dcterms:W3CDTF">2004-12-09T17:15:01Z</dcterms:created>
  <dcterms:modified xsi:type="dcterms:W3CDTF">2009-01-25T09:00:25Z</dcterms:modified>
</cp:coreProperties>
</file>