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31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5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77" r:id="rId25"/>
    <p:sldId id="278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279" r:id="rId37"/>
    <p:sldId id="280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281" r:id="rId49"/>
    <p:sldId id="282" r:id="rId50"/>
  </p:sldIdLst>
  <p:sldSz cx="6858000" cy="9144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CCFF"/>
    <a:srgbClr val="C5E2FF"/>
    <a:srgbClr val="FFB5FF"/>
    <a:srgbClr val="520052"/>
    <a:srgbClr val="FF99FF"/>
    <a:srgbClr val="FFCCCC"/>
    <a:srgbClr val="FF0000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12439" autoAdjust="0"/>
    <p:restoredTop sz="94333" autoAdjust="0"/>
  </p:normalViewPr>
  <p:slideViewPr>
    <p:cSldViewPr showGuides="1">
      <p:cViewPr>
        <p:scale>
          <a:sx n="53" d="100"/>
          <a:sy n="53" d="100"/>
        </p:scale>
        <p:origin x="-1506" y="-1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F93AC3-F155-491C-B5A5-6EB3395853F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8F77F-5A3B-43FC-A371-7A2F74482C1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AC995-F23F-44DB-8DE0-E3428E95A99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9AA74-A9D7-4BEA-91BB-95154085FA2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62909-56FD-49BE-B99E-15EAFE6B797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312CC-C0B0-4E78-8F98-E6D771E0DCB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614A1-D6C5-4C83-9B1D-17FD37E5A42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69EC9-0F20-4D77-B1FB-2AA32C9838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9248B-4F18-44C9-9F21-5035C07D7B8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F1C4A-0F85-4346-8A5B-3EF056A847F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ABA2A-1A05-4509-B237-4C8006CC871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37127-A67A-42D9-94CE-3AA077ED810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D4E8"/>
            </a:gs>
            <a:gs pos="100000">
              <a:srgbClr val="FED4E8">
                <a:gamma/>
                <a:shade val="6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0ED5F5-CF58-4A86-B232-65F1891B9CC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slide" Target="slide38.xml"/><Relationship Id="rId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5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5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7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7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7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49.xml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49.xml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3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3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2064-F40D-4E0E-8102-EEAA8CCB974B}" type="slidenum">
              <a:rPr lang="fr-FR"/>
              <a:pPr/>
              <a:t>1</a:t>
            </a:fld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2800"/>
            <a:ext cx="6858000" cy="1524000"/>
          </a:xfrm>
        </p:spPr>
        <p:txBody>
          <a:bodyPr/>
          <a:lstStyle/>
          <a:p>
            <a:r>
              <a:rPr lang="fr-FR" sz="2400" dirty="0" smtClean="0">
                <a:solidFill>
                  <a:srgbClr val="5E005E"/>
                </a:solidFill>
              </a:rPr>
              <a:t>Choix</a:t>
            </a:r>
            <a:endParaRPr lang="fr-FR" sz="2400" dirty="0">
              <a:solidFill>
                <a:srgbClr val="5E005E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57262" y="226953"/>
            <a:ext cx="4943475" cy="35702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fr-FR" sz="6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Quelle phrase</a:t>
            </a:r>
          </a:p>
          <a:p>
            <a:pPr algn="ctr"/>
            <a:r>
              <a:rPr lang="fr-FR" sz="6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convient ?</a:t>
            </a:r>
          </a:p>
        </p:txBody>
      </p:sp>
      <p:sp>
        <p:nvSpPr>
          <p:cNvPr id="205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74733" y="5119695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1</a:t>
            </a:r>
          </a:p>
        </p:txBody>
      </p:sp>
      <p:sp>
        <p:nvSpPr>
          <p:cNvPr id="205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95780" y="5119695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2</a:t>
            </a:r>
          </a:p>
        </p:txBody>
      </p:sp>
      <p:sp>
        <p:nvSpPr>
          <p:cNvPr id="2056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74733" y="6262695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3</a:t>
            </a:r>
          </a:p>
        </p:txBody>
      </p:sp>
      <p:sp>
        <p:nvSpPr>
          <p:cNvPr id="205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95780" y="6262695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4</a:t>
            </a:r>
          </a:p>
        </p:txBody>
      </p:sp>
      <p:pic>
        <p:nvPicPr>
          <p:cNvPr id="12" name="Image 11" descr="a_bientot-mlr120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818" y="7493040"/>
            <a:ext cx="1009647" cy="1322716"/>
          </a:xfrm>
          <a:prstGeom prst="rect">
            <a:avLst/>
          </a:prstGeom>
        </p:spPr>
      </p:pic>
      <p:pic>
        <p:nvPicPr>
          <p:cNvPr id="13" name="Image 12" descr="ev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68" y="8805970"/>
            <a:ext cx="649284" cy="21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8443" name="Picture 11" descr="C:\0_Eve1\photos_hum_anx_phr\hum_anx041.bmp"/>
          <p:cNvPicPr>
            <a:picLocks noChangeAspect="1" noChangeArrowheads="1"/>
          </p:cNvPicPr>
          <p:nvPr/>
        </p:nvPicPr>
        <p:blipFill>
          <a:blip r:embed="rId3"/>
          <a:srcRect b="17937"/>
          <a:stretch>
            <a:fillRect/>
          </a:stretch>
        </p:blipFill>
        <p:spPr bwMode="auto">
          <a:xfrm>
            <a:off x="1447800" y="73025"/>
            <a:ext cx="4283075" cy="4192588"/>
          </a:xfrm>
          <a:prstGeom prst="rect">
            <a:avLst/>
          </a:prstGeom>
          <a:noFill/>
        </p:spPr>
      </p:pic>
      <p:sp>
        <p:nvSpPr>
          <p:cNvPr id="18444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jaune se cache dans la balle.</a:t>
            </a:r>
          </a:p>
        </p:txBody>
      </p:sp>
      <p:sp>
        <p:nvSpPr>
          <p:cNvPr id="18445" name="AutoShape 13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se cache dans la balle jaune.</a:t>
            </a:r>
          </a:p>
        </p:txBody>
      </p:sp>
      <p:sp>
        <p:nvSpPr>
          <p:cNvPr id="18446" name="AutoShape 14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cache la balle jaune.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9467" name="Picture 11" descr="C:\0_Eve1\photos_hum_anx_phr\hum_anx04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4138"/>
            <a:ext cx="4572000" cy="4111625"/>
          </a:xfrm>
          <a:prstGeom prst="rect">
            <a:avLst/>
          </a:prstGeom>
          <a:noFill/>
        </p:spPr>
      </p:pic>
      <p:sp>
        <p:nvSpPr>
          <p:cNvPr id="19468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pantalon est trop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petit</a:t>
            </a:r>
          </a:p>
          <a:p>
            <a:pPr algn="ctr"/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raton-laveur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9469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pantalon va bien à ce raton-laveur.</a:t>
            </a:r>
          </a:p>
        </p:txBody>
      </p:sp>
      <p:sp>
        <p:nvSpPr>
          <p:cNvPr id="19470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pantalon est trop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grand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raton-laveur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1</a:t>
            </a:r>
          </a:p>
        </p:txBody>
      </p:sp>
      <p:sp>
        <p:nvSpPr>
          <p:cNvPr id="21506" name="Rectangle 2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0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</a:t>
            </a:r>
            <a:r>
              <a:rPr lang="fr-FR" dirty="0"/>
              <a:t>1</a:t>
            </a:r>
          </a:p>
        </p:txBody>
      </p:sp>
      <p:sp>
        <p:nvSpPr>
          <p:cNvPr id="28675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</a:t>
            </a: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28718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33" name="Image 32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34" name="Image 33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35" name="Rectangle 34">
            <a:hlinkClick r:id="" action="ppaction://noaction">
              <a:snd r:embed="rId6" name="click.wav" builtIn="1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03"/>
                  </p:tgtEl>
                </p:cond>
              </p:nextCondLst>
            </p:seq>
          </p:childTnLst>
        </p:cTn>
      </p:par>
    </p:tnLst>
    <p:bldLst>
      <p:bldP spid="28704" grpId="0" animBg="1"/>
      <p:bldP spid="28706" grpId="0" autoUpdateAnimBg="0"/>
      <p:bldP spid="28706" grpId="1" animBg="1"/>
      <p:bldP spid="28708" grpId="0" animBg="1" autoUpdateAnimBg="0"/>
      <p:bldP spid="28708" grpId="1" animBg="1"/>
      <p:bldP spid="28710" grpId="0" animBg="1" autoUpdateAnimBg="0"/>
      <p:bldP spid="28710" grpId="1" animBg="1"/>
      <p:bldP spid="28712" grpId="0" animBg="1" autoUpdateAnimBg="0"/>
      <p:bldP spid="28712" grpId="1" animBg="1"/>
      <p:bldP spid="28714" grpId="0" animBg="1" autoUpdateAnimBg="0"/>
      <p:bldP spid="28714" grpId="1" animBg="1"/>
      <p:bldP spid="28716" grpId="0" animBg="1" autoUpdateAnimBg="0"/>
      <p:bldP spid="28716" grpId="1" animBg="1"/>
      <p:bldP spid="28718" grpId="0" animBg="1" autoUpdateAnimBg="0"/>
      <p:bldP spid="28718" grpId="1" animBg="1"/>
      <p:bldP spid="28720" grpId="0" animBg="1" autoUpdateAnimBg="0"/>
      <p:bldP spid="28720" grpId="1" animBg="1"/>
      <p:bldP spid="28722" grpId="0" animBg="1" autoUpdateAnimBg="0"/>
      <p:bldP spid="28722" grpId="1" animBg="1"/>
      <p:bldP spid="28724" grpId="0" animBg="1" autoUpdateAnimBg="0"/>
      <p:bldP spid="28724" grpId="1" animBg="1"/>
      <p:bldP spid="28726" grpId="0" animBg="1" autoUpdateAnimBg="0"/>
      <p:bldP spid="28726" grpId="1" animBg="1"/>
      <p:bldP spid="28728" grpId="0" animBg="1" autoUpdateAnimBg="0"/>
      <p:bldP spid="28728" grpId="1" animBg="1"/>
      <p:bldP spid="28730" grpId="0" animBg="1" autoUpdateAnimBg="0"/>
      <p:bldP spid="28730" grpId="1" animBg="1"/>
      <p:bldP spid="28732" grpId="0" animBg="1" autoUpdateAnimBg="0"/>
      <p:bldP spid="28732" grpId="1" animBg="1"/>
      <p:bldP spid="28734" grpId="0" animBg="1" autoUpdateAnimBg="0"/>
      <p:bldP spid="28734" grpId="1" animBg="1"/>
      <p:bldP spid="28736" grpId="0" animBg="1" autoUpdateAnimBg="0"/>
      <p:bldP spid="28736" grpId="1" animBg="1"/>
      <p:bldP spid="28738" grpId="0" animBg="1" autoUpdateAnimBg="0"/>
      <p:bldP spid="28738" grpId="1" animBg="1"/>
      <p:bldP spid="2874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68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6869" name="Picture 5" descr="C:\0_Eve1\photos_hum_anx_phr\hum_anx04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"/>
            <a:ext cx="5410200" cy="3875088"/>
          </a:xfrm>
          <a:prstGeom prst="rect">
            <a:avLst/>
          </a:prstGeom>
          <a:noFill/>
        </p:spPr>
      </p:pic>
      <p:sp>
        <p:nvSpPr>
          <p:cNvPr id="36870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loup dévore un mouton.</a:t>
            </a:r>
          </a:p>
        </p:txBody>
      </p:sp>
      <p:sp>
        <p:nvSpPr>
          <p:cNvPr id="36871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loup attaque un mouton.</a:t>
            </a:r>
          </a:p>
        </p:txBody>
      </p:sp>
      <p:sp>
        <p:nvSpPr>
          <p:cNvPr id="36872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loup joue à saute-mouton.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7893" name="Picture 5" descr="C:\0_Eve1\photos_hum_anx_phr\hum_anx051.bmp"/>
          <p:cNvPicPr>
            <a:picLocks noChangeAspect="1" noChangeArrowheads="1"/>
          </p:cNvPicPr>
          <p:nvPr/>
        </p:nvPicPr>
        <p:blipFill>
          <a:blip r:embed="rId3"/>
          <a:srcRect l="10533" t="7913" b="3957"/>
          <a:stretch>
            <a:fillRect/>
          </a:stretch>
        </p:blipFill>
        <p:spPr bwMode="auto">
          <a:xfrm>
            <a:off x="762000" y="304800"/>
            <a:ext cx="5410200" cy="3546475"/>
          </a:xfrm>
          <a:prstGeom prst="rect">
            <a:avLst/>
          </a:prstGeom>
          <a:noFill/>
        </p:spPr>
      </p:pic>
      <p:sp>
        <p:nvSpPr>
          <p:cNvPr id="37894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va le doucher.</a:t>
            </a:r>
          </a:p>
        </p:txBody>
      </p:sp>
      <p:sp>
        <p:nvSpPr>
          <p:cNvPr id="37895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va me doucher.</a:t>
            </a:r>
          </a:p>
        </p:txBody>
      </p:sp>
      <p:sp>
        <p:nvSpPr>
          <p:cNvPr id="37896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va se doucher.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8917" name="Picture 5" descr="C:\0_Eve1\photos_hum_anx_phr\hum_anx05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8425"/>
            <a:ext cx="5257800" cy="4057650"/>
          </a:xfrm>
          <a:prstGeom prst="rect">
            <a:avLst/>
          </a:prstGeom>
          <a:noFill/>
        </p:spPr>
      </p:pic>
      <p:sp>
        <p:nvSpPr>
          <p:cNvPr id="38918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Quelques chiens sont suspendus.</a:t>
            </a:r>
          </a:p>
        </p:txBody>
      </p:sp>
      <p:sp>
        <p:nvSpPr>
          <p:cNvPr id="38919" name="AutoShape 7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Tous les chiens sont suspendus.</a:t>
            </a:r>
          </a:p>
        </p:txBody>
      </p:sp>
      <p:sp>
        <p:nvSpPr>
          <p:cNvPr id="38920" name="AutoShape 8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chiens ne sont pas suspendus.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9941" name="Picture 5" descr="C:\0_Eve1\photos_hum_anx_phr\hum_anx05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228600"/>
            <a:ext cx="5438775" cy="3670300"/>
          </a:xfrm>
          <a:prstGeom prst="rect">
            <a:avLst/>
          </a:prstGeom>
          <a:noFill/>
        </p:spPr>
      </p:pic>
      <p:sp>
        <p:nvSpPr>
          <p:cNvPr id="39942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Tous les singes se cachent les yeux.</a:t>
            </a:r>
          </a:p>
        </p:txBody>
      </p:sp>
      <p:sp>
        <p:nvSpPr>
          <p:cNvPr id="39943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Aucun des singes ne se cache les yeux.</a:t>
            </a:r>
          </a:p>
        </p:txBody>
      </p:sp>
      <p:sp>
        <p:nvSpPr>
          <p:cNvPr id="39944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L’un des singes se cache les yeux.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0965" name="Picture 5" descr="C:\0_Eve1\photos_hum_anx_phr\hum_anx05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4775"/>
            <a:ext cx="5486400" cy="3751263"/>
          </a:xfrm>
          <a:prstGeom prst="rect">
            <a:avLst/>
          </a:prstGeom>
          <a:noFill/>
        </p:spPr>
      </p:pic>
      <p:sp>
        <p:nvSpPr>
          <p:cNvPr id="40966" name="AutoShape 6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plus de chats que d’étagères.</a:t>
            </a:r>
          </a:p>
        </p:txBody>
      </p:sp>
      <p:sp>
        <p:nvSpPr>
          <p:cNvPr id="40967" name="AutoShape 7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moins de chats que d’étagères.</a:t>
            </a:r>
          </a:p>
        </p:txBody>
      </p:sp>
      <p:sp>
        <p:nvSpPr>
          <p:cNvPr id="40968" name="AutoShape 8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0000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autant de chats que d’étagères.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1989" name="Picture 5" descr="C:\0_Eve1\photos_hum_anx_phr\hum_anx056.bmp"/>
          <p:cNvPicPr>
            <a:picLocks noChangeAspect="1" noChangeArrowheads="1"/>
          </p:cNvPicPr>
          <p:nvPr/>
        </p:nvPicPr>
        <p:blipFill>
          <a:blip r:embed="rId3"/>
          <a:srcRect l="2647" t="3604" r="5293"/>
          <a:stretch>
            <a:fillRect/>
          </a:stretch>
        </p:blipFill>
        <p:spPr bwMode="auto">
          <a:xfrm>
            <a:off x="838200" y="169863"/>
            <a:ext cx="5326063" cy="4095750"/>
          </a:xfrm>
          <a:prstGeom prst="rect">
            <a:avLst/>
          </a:prstGeom>
          <a:noFill/>
        </p:spPr>
      </p:pic>
      <p:sp>
        <p:nvSpPr>
          <p:cNvPr id="41990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tigre est effrayé par le chaton.</a:t>
            </a:r>
          </a:p>
        </p:txBody>
      </p:sp>
      <p:sp>
        <p:nvSpPr>
          <p:cNvPr id="41991" name="AutoShape 7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tigre n’effraie pas le chaton.</a:t>
            </a:r>
          </a:p>
        </p:txBody>
      </p:sp>
      <p:sp>
        <p:nvSpPr>
          <p:cNvPr id="41992" name="AutoShape 8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effraie le tigre.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111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4098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ne porte ni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chapeau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baskets.</a:t>
            </a:r>
            <a:endParaRPr lang="fr-FR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7" name="Picture 11" descr="C:\0Eve_bureau\photos_hum_anx\hum_anx003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68300"/>
            <a:ext cx="5181600" cy="3727450"/>
          </a:xfrm>
          <a:prstGeom prst="rect">
            <a:avLst/>
          </a:prstGeom>
          <a:noFill/>
        </p:spPr>
      </p:pic>
      <p:sp>
        <p:nvSpPr>
          <p:cNvPr id="4114" name="AutoShape 1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porte un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chapeau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baskets.</a:t>
            </a:r>
          </a:p>
        </p:txBody>
      </p:sp>
      <p:sp>
        <p:nvSpPr>
          <p:cNvPr id="4115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porte un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chapeau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mais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 de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baskets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3013" name="Picture 5" descr="C:\0_Eve1\photos_hum_anx_phr\hum_anx06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"/>
            <a:ext cx="5372100" cy="4029075"/>
          </a:xfrm>
          <a:prstGeom prst="rect">
            <a:avLst/>
          </a:prstGeom>
          <a:noFill/>
        </p:spPr>
      </p:pic>
      <p:sp>
        <p:nvSpPr>
          <p:cNvPr id="43014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vase est composé de tulipes rouges.</a:t>
            </a:r>
          </a:p>
        </p:txBody>
      </p:sp>
      <p:sp>
        <p:nvSpPr>
          <p:cNvPr id="43015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tulipes sont dans un vase rouge.</a:t>
            </a:r>
          </a:p>
        </p:txBody>
      </p:sp>
      <p:sp>
        <p:nvSpPr>
          <p:cNvPr id="43016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1646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bouquet est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composé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tulipes rouges.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4037" name="Picture 5" descr="C:\0_Eve1\photos_hum_anx_phr\hum_anx06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3025"/>
            <a:ext cx="5105400" cy="4105275"/>
          </a:xfrm>
          <a:prstGeom prst="rect">
            <a:avLst/>
          </a:prstGeom>
          <a:noFill/>
        </p:spPr>
      </p:pic>
      <p:sp>
        <p:nvSpPr>
          <p:cNvPr id="44038" name="AutoShape 6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moins de micros que de chiens.</a:t>
            </a:r>
          </a:p>
        </p:txBody>
      </p:sp>
      <p:sp>
        <p:nvSpPr>
          <p:cNvPr id="44039" name="AutoShape 7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autant de micros que de chiens.</a:t>
            </a:r>
          </a:p>
        </p:txBody>
      </p:sp>
      <p:sp>
        <p:nvSpPr>
          <p:cNvPr id="44040" name="AutoShape 8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plus de micros que de chiens.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5061" name="Picture 5" descr="C:\0_Eve1\photos_hum_anx_phr\hum_anx084.bmp"/>
          <p:cNvPicPr>
            <a:picLocks noChangeAspect="1" noChangeArrowheads="1"/>
          </p:cNvPicPr>
          <p:nvPr/>
        </p:nvPicPr>
        <p:blipFill>
          <a:blip r:embed="rId3"/>
          <a:srcRect r="3281"/>
          <a:stretch>
            <a:fillRect/>
          </a:stretch>
        </p:blipFill>
        <p:spPr bwMode="auto">
          <a:xfrm>
            <a:off x="685800" y="160338"/>
            <a:ext cx="5486400" cy="3851275"/>
          </a:xfrm>
          <a:prstGeom prst="rect">
            <a:avLst/>
          </a:prstGeom>
          <a:noFill/>
        </p:spPr>
      </p:pic>
      <p:sp>
        <p:nvSpPr>
          <p:cNvPr id="45062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bambin pousse les chiots.</a:t>
            </a:r>
          </a:p>
        </p:txBody>
      </p:sp>
      <p:sp>
        <p:nvSpPr>
          <p:cNvPr id="45063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chiots sont poussés par le bambin.</a:t>
            </a:r>
          </a:p>
        </p:txBody>
      </p:sp>
      <p:sp>
        <p:nvSpPr>
          <p:cNvPr id="45064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1646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bambin est poussé par les chiots.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6085" name="Picture 5" descr="C:\0_Eve1\photos_hum_anx_phr\hum_anx091.bmp"/>
          <p:cNvPicPr>
            <a:picLocks noChangeAspect="1" noChangeArrowheads="1"/>
          </p:cNvPicPr>
          <p:nvPr/>
        </p:nvPicPr>
        <p:blipFill>
          <a:blip r:embed="rId3"/>
          <a:srcRect t="8139"/>
          <a:stretch>
            <a:fillRect/>
          </a:stretch>
        </p:blipFill>
        <p:spPr bwMode="auto">
          <a:xfrm>
            <a:off x="1708150" y="76200"/>
            <a:ext cx="3549650" cy="4191000"/>
          </a:xfrm>
          <a:prstGeom prst="rect">
            <a:avLst/>
          </a:prstGeom>
          <a:noFill/>
        </p:spPr>
      </p:pic>
      <p:sp>
        <p:nvSpPr>
          <p:cNvPr id="46086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cache les yeux du chat.</a:t>
            </a:r>
          </a:p>
        </p:txBody>
      </p:sp>
      <p:sp>
        <p:nvSpPr>
          <p:cNvPr id="46087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se cache les yeux.</a:t>
            </a:r>
          </a:p>
        </p:txBody>
      </p:sp>
      <p:sp>
        <p:nvSpPr>
          <p:cNvPr id="46088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1646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cache les yeux du chien.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2</a:t>
            </a:r>
          </a:p>
        </p:txBody>
      </p:sp>
      <p:sp>
        <p:nvSpPr>
          <p:cNvPr id="30723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1747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</a:t>
            </a: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58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59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60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61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62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63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64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65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67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68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69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70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71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72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73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74" name="Image 73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75" name="Image 74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76" name="Rectangle 75">
            <a:hlinkClick r:id="" action="ppaction://noaction">
              <a:snd r:embed="rId6" name="click.wav" builtIn="1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utoUpdateAnimBg="0"/>
      <p:bldP spid="56" grpId="1" animBg="1"/>
      <p:bldP spid="57" grpId="0" animBg="1" autoUpdateAnimBg="0"/>
      <p:bldP spid="57" grpId="1" animBg="1"/>
      <p:bldP spid="58" grpId="0" animBg="1" autoUpdateAnimBg="0"/>
      <p:bldP spid="58" grpId="1" animBg="1"/>
      <p:bldP spid="59" grpId="0" animBg="1" autoUpdateAnimBg="0"/>
      <p:bldP spid="59" grpId="1" animBg="1"/>
      <p:bldP spid="60" grpId="0" animBg="1" autoUpdateAnimBg="0"/>
      <p:bldP spid="60" grpId="1" animBg="1"/>
      <p:bldP spid="61" grpId="0" animBg="1" autoUpdateAnimBg="0"/>
      <p:bldP spid="61" grpId="1" animBg="1"/>
      <p:bldP spid="62" grpId="0" animBg="1" autoUpdateAnimBg="0"/>
      <p:bldP spid="62" grpId="1" animBg="1"/>
      <p:bldP spid="63" grpId="0" animBg="1" autoUpdateAnimBg="0"/>
      <p:bldP spid="63" grpId="1" animBg="1"/>
      <p:bldP spid="64" grpId="0" animBg="1" autoUpdateAnimBg="0"/>
      <p:bldP spid="64" grpId="1" animBg="1"/>
      <p:bldP spid="65" grpId="0" animBg="1" autoUpdateAnimBg="0"/>
      <p:bldP spid="65" grpId="1" animBg="1"/>
      <p:bldP spid="66" grpId="0" animBg="1" autoUpdateAnimBg="0"/>
      <p:bldP spid="66" grpId="1" animBg="1"/>
      <p:bldP spid="67" grpId="0" animBg="1" autoUpdateAnimBg="0"/>
      <p:bldP spid="67" grpId="1" animBg="1"/>
      <p:bldP spid="68" grpId="0" animBg="1" autoUpdateAnimBg="0"/>
      <p:bldP spid="68" grpId="1" animBg="1"/>
      <p:bldP spid="69" grpId="0" animBg="1" autoUpdateAnimBg="0"/>
      <p:bldP spid="69" grpId="1" animBg="1"/>
      <p:bldP spid="70" grpId="0" animBg="1" autoUpdateAnimBg="0"/>
      <p:bldP spid="70" grpId="1" animBg="1"/>
      <p:bldP spid="71" grpId="0" animBg="1" autoUpdateAnimBg="0"/>
      <p:bldP spid="71" grpId="1" animBg="1"/>
      <p:bldP spid="72" grpId="0" animBg="1" autoUpdateAnimBg="0"/>
      <p:bldP spid="72" grpId="1" animBg="1"/>
      <p:bldP spid="7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71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7109" name="Picture 5" descr="C:\0_Eve1\photos_hum_anx_phr\hum_anx113.bmp"/>
          <p:cNvPicPr>
            <a:picLocks noChangeAspect="1" noChangeArrowheads="1"/>
          </p:cNvPicPr>
          <p:nvPr/>
        </p:nvPicPr>
        <p:blipFill>
          <a:blip r:embed="rId3"/>
          <a:srcRect t="3337"/>
          <a:stretch>
            <a:fillRect/>
          </a:stretch>
        </p:blipFill>
        <p:spPr bwMode="auto">
          <a:xfrm>
            <a:off x="1828800" y="76200"/>
            <a:ext cx="3275013" cy="4267200"/>
          </a:xfrm>
          <a:prstGeom prst="rect">
            <a:avLst/>
          </a:prstGeom>
          <a:noFill/>
        </p:spPr>
      </p:pic>
      <p:sp>
        <p:nvSpPr>
          <p:cNvPr id="47110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blanche se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promène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sous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chatte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47111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se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promène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chatte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blanche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47112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blanche se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promène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la chatte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8133" name="Picture 5" descr="C:\0_Eve1\photos_hum_anx_phr\hum_anx151.bmp"/>
          <p:cNvPicPr>
            <a:picLocks noChangeAspect="1" noChangeArrowheads="1"/>
          </p:cNvPicPr>
          <p:nvPr/>
        </p:nvPicPr>
        <p:blipFill>
          <a:blip r:embed="rId3"/>
          <a:srcRect t="1346"/>
          <a:stretch>
            <a:fillRect/>
          </a:stretch>
        </p:blipFill>
        <p:spPr bwMode="auto">
          <a:xfrm>
            <a:off x="1949450" y="71438"/>
            <a:ext cx="3079750" cy="4195762"/>
          </a:xfrm>
          <a:prstGeom prst="rect">
            <a:avLst/>
          </a:prstGeom>
          <a:noFill/>
        </p:spPr>
      </p:pic>
      <p:sp>
        <p:nvSpPr>
          <p:cNvPr id="48134" name="AutoShape 6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noir et blanc boit du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coca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avec une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paille.</a:t>
            </a:r>
            <a:endParaRPr lang="fr-FR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135" name="AutoShape 7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boit du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coca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avec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paille noire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blanche.</a:t>
            </a:r>
          </a:p>
        </p:txBody>
      </p:sp>
      <p:sp>
        <p:nvSpPr>
          <p:cNvPr id="48136" name="AutoShape 8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noir et blanc boit du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coca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la bouteille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9157" name="Picture 5" descr="C:\0_Eve1\photos_hum_anx_phr\hum_anx171.bmp"/>
          <p:cNvPicPr>
            <a:picLocks noChangeAspect="1" noChangeArrowheads="1"/>
          </p:cNvPicPr>
          <p:nvPr/>
        </p:nvPicPr>
        <p:blipFill>
          <a:blip r:embed="rId3"/>
          <a:srcRect l="641" t="2077" r="5762" b="3461"/>
          <a:stretch>
            <a:fillRect/>
          </a:stretch>
        </p:blipFill>
        <p:spPr bwMode="auto">
          <a:xfrm>
            <a:off x="1219200" y="107950"/>
            <a:ext cx="4460875" cy="4165600"/>
          </a:xfrm>
          <a:prstGeom prst="rect">
            <a:avLst/>
          </a:prstGeom>
          <a:noFill/>
        </p:spPr>
      </p:pic>
      <p:sp>
        <p:nvSpPr>
          <p:cNvPr id="49158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des chiens porte une casquette.</a:t>
            </a:r>
          </a:p>
        </p:txBody>
      </p:sp>
      <p:sp>
        <p:nvSpPr>
          <p:cNvPr id="49159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porte une casquette.</a:t>
            </a:r>
          </a:p>
        </p:txBody>
      </p:sp>
      <p:sp>
        <p:nvSpPr>
          <p:cNvPr id="49160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ne porte pas de casquette.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0181" name="Picture 5" descr="C:\0_Eve1\photos_hum_anx_phr\hum_anx148.bmp"/>
          <p:cNvPicPr>
            <a:picLocks noChangeAspect="1" noChangeArrowheads="1"/>
          </p:cNvPicPr>
          <p:nvPr/>
        </p:nvPicPr>
        <p:blipFill>
          <a:blip r:embed="rId3"/>
          <a:srcRect l="1125" r="10124"/>
          <a:stretch>
            <a:fillRect/>
          </a:stretch>
        </p:blipFill>
        <p:spPr bwMode="auto">
          <a:xfrm>
            <a:off x="685800" y="685800"/>
            <a:ext cx="5486400" cy="3035300"/>
          </a:xfrm>
          <a:prstGeom prst="rect">
            <a:avLst/>
          </a:prstGeom>
          <a:noFill/>
        </p:spPr>
      </p:pic>
      <p:sp>
        <p:nvSpPr>
          <p:cNvPr id="50182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lapins sont dans la même tasse</a:t>
            </a:r>
          </a:p>
          <a:p>
            <a:pPr algn="ctr">
              <a:spcBef>
                <a:spcPts val="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carreaux jaunes.</a:t>
            </a:r>
          </a:p>
        </p:txBody>
      </p:sp>
      <p:sp>
        <p:nvSpPr>
          <p:cNvPr id="50183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lapins à carreaux jaunes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sont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tasses.</a:t>
            </a:r>
          </a:p>
        </p:txBody>
      </p:sp>
      <p:sp>
        <p:nvSpPr>
          <p:cNvPr id="50184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lapins sont dans des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tasses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carreaux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jaunes.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128" name="Picture 8" descr="C:\0Eve_bureau\photos_hum_anx\hum_anx013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288" y="152400"/>
            <a:ext cx="2946400" cy="4114800"/>
          </a:xfrm>
          <a:prstGeom prst="rect">
            <a:avLst/>
          </a:prstGeom>
          <a:noFill/>
        </p:spPr>
      </p:pic>
      <p:sp>
        <p:nvSpPr>
          <p:cNvPr id="5132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mouche louche.</a:t>
            </a:r>
            <a:endParaRPr lang="fr-FR" sz="2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33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mouche et la chatte louchent.</a:t>
            </a:r>
          </a:p>
        </p:txBody>
      </p:sp>
      <p:sp>
        <p:nvSpPr>
          <p:cNvPr id="5134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chatte blanche louche.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1205" name="Picture 5" descr="C:\0_Eve1\photos_hum_anx_phr\hum_anx00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76200"/>
            <a:ext cx="3394075" cy="4160838"/>
          </a:xfrm>
          <a:prstGeom prst="rect">
            <a:avLst/>
          </a:prstGeom>
          <a:noFill/>
        </p:spPr>
      </p:pic>
      <p:sp>
        <p:nvSpPr>
          <p:cNvPr id="51206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va tomber dans la casserole.</a:t>
            </a:r>
          </a:p>
        </p:txBody>
      </p:sp>
      <p:sp>
        <p:nvSpPr>
          <p:cNvPr id="51207" name="AutoShape 7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vient de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tomber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casserole.</a:t>
            </a:r>
          </a:p>
        </p:txBody>
      </p:sp>
      <p:sp>
        <p:nvSpPr>
          <p:cNvPr id="51208" name="AutoShape 8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tombe dans la casserole.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2229" name="Picture 5" descr="C:\0_Eve1\photos_hum_anx_phr\hum_anx006.bmp"/>
          <p:cNvPicPr>
            <a:picLocks noChangeAspect="1" noChangeArrowheads="1"/>
          </p:cNvPicPr>
          <p:nvPr/>
        </p:nvPicPr>
        <p:blipFill>
          <a:blip r:embed="rId3"/>
          <a:srcRect t="5713" b="1428"/>
          <a:stretch>
            <a:fillRect/>
          </a:stretch>
        </p:blipFill>
        <p:spPr bwMode="auto">
          <a:xfrm>
            <a:off x="1981200" y="76200"/>
            <a:ext cx="3082925" cy="4267200"/>
          </a:xfrm>
          <a:prstGeom prst="rect">
            <a:avLst/>
          </a:prstGeom>
          <a:noFill/>
        </p:spPr>
      </p:pic>
      <p:sp>
        <p:nvSpPr>
          <p:cNvPr id="52230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singe fume une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cigarette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mais ne porte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 de lunettes.</a:t>
            </a:r>
          </a:p>
        </p:txBody>
      </p:sp>
      <p:sp>
        <p:nvSpPr>
          <p:cNvPr id="52231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singe porte une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cigarette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fume des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lunettes.</a:t>
            </a:r>
          </a:p>
        </p:txBody>
      </p:sp>
      <p:sp>
        <p:nvSpPr>
          <p:cNvPr id="52232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singe fume une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cigarette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porte des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lunettes.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3253" name="Picture 5" descr="C:\0_Eve1\photos_hum_anx_phr\2chat_aquarium.jpg"/>
          <p:cNvPicPr>
            <a:picLocks noChangeAspect="1" noChangeArrowheads="1"/>
          </p:cNvPicPr>
          <p:nvPr/>
        </p:nvPicPr>
        <p:blipFill>
          <a:blip r:embed="rId3"/>
          <a:srcRect t="10336" b="7904"/>
          <a:stretch>
            <a:fillRect/>
          </a:stretch>
        </p:blipFill>
        <p:spPr bwMode="auto">
          <a:xfrm>
            <a:off x="1733550" y="73025"/>
            <a:ext cx="3821113" cy="4194175"/>
          </a:xfrm>
          <a:prstGeom prst="rect">
            <a:avLst/>
          </a:prstGeom>
          <a:noFill/>
        </p:spPr>
      </p:pic>
      <p:sp>
        <p:nvSpPr>
          <p:cNvPr id="53254" name="AutoShape 6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va manger le poisson.</a:t>
            </a:r>
          </a:p>
        </p:txBody>
      </p:sp>
      <p:sp>
        <p:nvSpPr>
          <p:cNvPr id="53255" name="AutoShape 7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ne va pas manger le poisson.</a:t>
            </a:r>
          </a:p>
        </p:txBody>
      </p:sp>
      <p:sp>
        <p:nvSpPr>
          <p:cNvPr id="53256" name="AutoShape 8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poisson va manger le chat.</a:t>
            </a:r>
            <a:endParaRPr lang="fr-FR" sz="260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4277" name="Picture 5" descr="C:\0_Eve1\photos_hum_anx_phr\a1.jpg"/>
          <p:cNvPicPr>
            <a:picLocks noChangeAspect="1" noChangeArrowheads="1"/>
          </p:cNvPicPr>
          <p:nvPr/>
        </p:nvPicPr>
        <p:blipFill>
          <a:blip r:embed="rId3"/>
          <a:srcRect r="3149" b="3188"/>
          <a:stretch>
            <a:fillRect/>
          </a:stretch>
        </p:blipFill>
        <p:spPr bwMode="auto">
          <a:xfrm>
            <a:off x="1371600" y="76200"/>
            <a:ext cx="4240213" cy="4187825"/>
          </a:xfrm>
          <a:prstGeom prst="rect">
            <a:avLst/>
          </a:prstGeom>
          <a:noFill/>
        </p:spPr>
      </p:pic>
      <p:sp>
        <p:nvSpPr>
          <p:cNvPr id="54278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5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canard vole au-dessus des chasseurs.</a:t>
            </a:r>
          </a:p>
        </p:txBody>
      </p:sp>
      <p:sp>
        <p:nvSpPr>
          <p:cNvPr id="54279" name="AutoShape 7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5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chasseurs volent au-dessus du canard.</a:t>
            </a:r>
          </a:p>
        </p:txBody>
      </p:sp>
      <p:sp>
        <p:nvSpPr>
          <p:cNvPr id="54280" name="AutoShape 8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0000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5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chasseur vole au-dessus des canards.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5301" name="Picture 5" descr="C:\0_Eve1\photos_hum_anx_phr\banana_si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76200"/>
            <a:ext cx="3105150" cy="4267200"/>
          </a:xfrm>
          <a:prstGeom prst="rect">
            <a:avLst/>
          </a:prstGeom>
          <a:noFill/>
        </p:spPr>
      </p:pic>
      <p:sp>
        <p:nvSpPr>
          <p:cNvPr id="55302" name="AutoShape 6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banane est plus petite que le singe.</a:t>
            </a:r>
          </a:p>
        </p:txBody>
      </p:sp>
      <p:sp>
        <p:nvSpPr>
          <p:cNvPr id="55303" name="AutoShape 7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banane n’est pas aussi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grande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le singe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55304" name="AutoShape 8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1646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banane est plus grande que le singe.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6325" name="Picture 5" descr="C:\0_Eve1\photos_hum_anx_phr\bigou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0013"/>
            <a:ext cx="5486400" cy="3951287"/>
          </a:xfrm>
          <a:prstGeom prst="rect">
            <a:avLst/>
          </a:prstGeom>
          <a:noFill/>
        </p:spPr>
      </p:pic>
      <p:sp>
        <p:nvSpPr>
          <p:cNvPr id="56326" name="AutoShape 6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deux chiens portent des bigoudis.</a:t>
            </a:r>
          </a:p>
        </p:txBody>
      </p:sp>
      <p:sp>
        <p:nvSpPr>
          <p:cNvPr id="56327" name="AutoShape 7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des chiens porte des bigoudis.</a:t>
            </a:r>
          </a:p>
        </p:txBody>
      </p:sp>
      <p:sp>
        <p:nvSpPr>
          <p:cNvPr id="56328" name="AutoShape 8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1646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 l’un ni l’autre ne porte de bigoudis.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3</a:t>
            </a:r>
          </a:p>
        </p:txBody>
      </p:sp>
      <p:sp>
        <p:nvSpPr>
          <p:cNvPr id="32771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</a:t>
            </a:r>
            <a:r>
              <a:rPr lang="fr-FR" dirty="0"/>
              <a:t>3</a:t>
            </a:r>
          </a:p>
        </p:txBody>
      </p:sp>
      <p:sp>
        <p:nvSpPr>
          <p:cNvPr id="33795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</a:t>
            </a: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51" name="Image 50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52" name="Image 51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53" name="Rectangle 52">
            <a:hlinkClick r:id="" action="ppaction://noaction">
              <a:snd r:embed="rId6" name="click.wav" builtIn="1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utoUpdateAnimBg="0"/>
      <p:bldP spid="33" grpId="1" animBg="1"/>
      <p:bldP spid="34" grpId="0" animBg="1" autoUpdateAnimBg="0"/>
      <p:bldP spid="34" grpId="1" animBg="1"/>
      <p:bldP spid="35" grpId="0" animBg="1" autoUpdateAnimBg="0"/>
      <p:bldP spid="35" grpId="1" animBg="1"/>
      <p:bldP spid="36" grpId="0" animBg="1" autoUpdateAnimBg="0"/>
      <p:bldP spid="36" grpId="1" animBg="1"/>
      <p:bldP spid="37" grpId="0" animBg="1" autoUpdateAnimBg="0"/>
      <p:bldP spid="37" grpId="1" animBg="1"/>
      <p:bldP spid="38" grpId="0" animBg="1" autoUpdateAnimBg="0"/>
      <p:bldP spid="38" grpId="1" animBg="1"/>
      <p:bldP spid="39" grpId="0" animBg="1" autoUpdateAnimBg="0"/>
      <p:bldP spid="39" grpId="1" animBg="1"/>
      <p:bldP spid="40" grpId="0" animBg="1" autoUpdateAnimBg="0"/>
      <p:bldP spid="40" grpId="1" animBg="1"/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6" grpId="0" animBg="1" autoUpdateAnimBg="0"/>
      <p:bldP spid="46" grpId="1" animBg="1"/>
      <p:bldP spid="47" grpId="0" animBg="1" autoUpdateAnimBg="0"/>
      <p:bldP spid="47" grpId="1" animBg="1"/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573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7355" name="Picture 11" descr="C:\0_Eve1\photos_hum_anx_phr\bowling_chien.jpg"/>
          <p:cNvPicPr>
            <a:picLocks noChangeAspect="1" noChangeArrowheads="1"/>
          </p:cNvPicPr>
          <p:nvPr/>
        </p:nvPicPr>
        <p:blipFill>
          <a:blip r:embed="rId3"/>
          <a:srcRect t="3149" b="25197"/>
          <a:stretch>
            <a:fillRect/>
          </a:stretch>
        </p:blipFill>
        <p:spPr bwMode="auto">
          <a:xfrm>
            <a:off x="1371600" y="76200"/>
            <a:ext cx="4238625" cy="4267200"/>
          </a:xfrm>
          <a:prstGeom prst="rect">
            <a:avLst/>
          </a:prstGeom>
          <a:noFill/>
        </p:spPr>
      </p:pic>
      <p:sp>
        <p:nvSpPr>
          <p:cNvPr id="57356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L’un des chiens tient une grosse boule.</a:t>
            </a:r>
          </a:p>
        </p:txBody>
      </p:sp>
      <p:sp>
        <p:nvSpPr>
          <p:cNvPr id="57357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Aucun chien ne tient une grosse boule.</a:t>
            </a:r>
          </a:p>
        </p:txBody>
      </p:sp>
      <p:sp>
        <p:nvSpPr>
          <p:cNvPr id="57358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Chaque chien tient une grosse boule.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8379" name="Picture 11" descr="C:\0_Eve1\photos_hum_anx_phr\bowlingbanquise.jpg"/>
          <p:cNvPicPr>
            <a:picLocks noChangeAspect="1" noChangeArrowheads="1"/>
          </p:cNvPicPr>
          <p:nvPr/>
        </p:nvPicPr>
        <p:blipFill>
          <a:blip r:embed="rId3"/>
          <a:srcRect l="3149" t="4199" r="12599"/>
          <a:stretch>
            <a:fillRect/>
          </a:stretch>
        </p:blipFill>
        <p:spPr bwMode="auto">
          <a:xfrm>
            <a:off x="990600" y="76200"/>
            <a:ext cx="4967288" cy="4237038"/>
          </a:xfrm>
          <a:prstGeom prst="rect">
            <a:avLst/>
          </a:prstGeom>
          <a:noFill/>
        </p:spPr>
      </p:pic>
      <p:sp>
        <p:nvSpPr>
          <p:cNvPr id="58380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L’ours blanc sert de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quilles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aux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pingouins.</a:t>
            </a:r>
          </a:p>
        </p:txBody>
      </p:sp>
      <p:sp>
        <p:nvSpPr>
          <p:cNvPr id="58381" name="AutoShape 13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L’ours blanc utilise des pingouins</a:t>
            </a:r>
          </a:p>
          <a:p>
            <a:pPr algn="ctr">
              <a:spcBef>
                <a:spcPts val="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 quilles.</a:t>
            </a:r>
          </a:p>
        </p:txBody>
      </p:sp>
      <p:sp>
        <p:nvSpPr>
          <p:cNvPr id="58382" name="AutoShape 14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L’ours blanc utilise des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pingouins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avec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quilles.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152" name="Picture 8" descr="C:\0Eve_bureau\photos_hum_anx\hum_anx015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7200"/>
            <a:ext cx="5181600" cy="3679825"/>
          </a:xfrm>
          <a:prstGeom prst="rect">
            <a:avLst/>
          </a:prstGeom>
          <a:noFill/>
        </p:spPr>
      </p:pic>
      <p:sp>
        <p:nvSpPr>
          <p:cNvPr id="6156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poisson rouge nage dans le bocal.</a:t>
            </a:r>
          </a:p>
        </p:txBody>
      </p:sp>
      <p:sp>
        <p:nvSpPr>
          <p:cNvPr id="6157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nage dans le bocal.</a:t>
            </a:r>
          </a:p>
        </p:txBody>
      </p:sp>
      <p:sp>
        <p:nvSpPr>
          <p:cNvPr id="6158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poisson rouge nage hors du bocal.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9403" name="Picture 11" descr="C:\0_Eve1\photos_hum_anx_phr\chat_évier.bmp"/>
          <p:cNvPicPr>
            <a:picLocks noChangeAspect="1" noChangeArrowheads="1"/>
          </p:cNvPicPr>
          <p:nvPr/>
        </p:nvPicPr>
        <p:blipFill>
          <a:blip r:embed="rId3"/>
          <a:srcRect t="6847" b="17117"/>
          <a:stretch>
            <a:fillRect/>
          </a:stretch>
        </p:blipFill>
        <p:spPr bwMode="auto">
          <a:xfrm>
            <a:off x="762000" y="214313"/>
            <a:ext cx="5410200" cy="4052887"/>
          </a:xfrm>
          <a:prstGeom prst="rect">
            <a:avLst/>
          </a:prstGeom>
          <a:noFill/>
        </p:spPr>
      </p:pic>
      <p:sp>
        <p:nvSpPr>
          <p:cNvPr id="59404" name="AutoShape 12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-1" y="4572000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va brosser le canard.</a:t>
            </a:r>
          </a:p>
        </p:txBody>
      </p:sp>
      <p:sp>
        <p:nvSpPr>
          <p:cNvPr id="59405" name="AutoShape 13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-1" y="6096000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va être brossé par le canard.</a:t>
            </a:r>
          </a:p>
        </p:txBody>
      </p:sp>
      <p:sp>
        <p:nvSpPr>
          <p:cNvPr id="59406" name="AutoShape 14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canard va brosser le chat.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0427" name="Picture 11" descr="C:\0_Eve1\photos_hum_anx_phr\chien_ch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"/>
            <a:ext cx="5410200" cy="3698875"/>
          </a:xfrm>
          <a:prstGeom prst="rect">
            <a:avLst/>
          </a:prstGeom>
          <a:noFill/>
        </p:spPr>
      </p:pic>
      <p:sp>
        <p:nvSpPr>
          <p:cNvPr id="60428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autant de chiens que de chats.</a:t>
            </a:r>
          </a:p>
        </p:txBody>
      </p:sp>
      <p:sp>
        <p:nvSpPr>
          <p:cNvPr id="60429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moins de chiens que de chats.</a:t>
            </a:r>
          </a:p>
        </p:txBody>
      </p:sp>
      <p:sp>
        <p:nvSpPr>
          <p:cNvPr id="60430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plus de chiens que de chats.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1451" name="Picture 11" descr="C:\0_Eve1\photos_hum_anx_phr\chatsort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76200"/>
            <a:ext cx="2924175" cy="4267200"/>
          </a:xfrm>
          <a:prstGeom prst="rect">
            <a:avLst/>
          </a:prstGeom>
          <a:noFill/>
        </p:spPr>
      </p:pic>
      <p:sp>
        <p:nvSpPr>
          <p:cNvPr id="61452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est assis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bocal.</a:t>
            </a:r>
          </a:p>
        </p:txBody>
      </p:sp>
      <p:sp>
        <p:nvSpPr>
          <p:cNvPr id="61453" name="AutoShape 13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est assis dans le bocal.</a:t>
            </a:r>
          </a:p>
        </p:txBody>
      </p:sp>
      <p:sp>
        <p:nvSpPr>
          <p:cNvPr id="61454" name="AutoShape 14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est assis devant le bocal.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2475" name="Picture 11" descr="C:\0_Eve1\photos_hum_anx_phr\chien_etoile.jpg"/>
          <p:cNvPicPr>
            <a:picLocks noChangeAspect="1" noChangeArrowheads="1"/>
          </p:cNvPicPr>
          <p:nvPr/>
        </p:nvPicPr>
        <p:blipFill>
          <a:blip r:embed="rId3"/>
          <a:srcRect l="3175" r="3175"/>
          <a:stretch>
            <a:fillRect/>
          </a:stretch>
        </p:blipFill>
        <p:spPr bwMode="auto">
          <a:xfrm>
            <a:off x="762000" y="304800"/>
            <a:ext cx="5386388" cy="3524250"/>
          </a:xfrm>
          <a:prstGeom prst="rect">
            <a:avLst/>
          </a:prstGeom>
          <a:noFill/>
        </p:spPr>
      </p:pic>
      <p:sp>
        <p:nvSpPr>
          <p:cNvPr id="62476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37133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Aucun chiot ne dort en cercle.</a:t>
            </a:r>
          </a:p>
        </p:txBody>
      </p:sp>
      <p:sp>
        <p:nvSpPr>
          <p:cNvPr id="62477" name="AutoShape 13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61133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Tous les chiots dorment en cercle.</a:t>
            </a:r>
          </a:p>
        </p:txBody>
      </p:sp>
      <p:sp>
        <p:nvSpPr>
          <p:cNvPr id="62478" name="AutoShape 14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585133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Quelques chiots dorment en cercle.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3499" name="Picture 11" descr="C:\0_Eve1\photos_hum_anx_phr\chien_lave_vaisselle.jpg"/>
          <p:cNvPicPr>
            <a:picLocks noChangeAspect="1" noChangeArrowheads="1"/>
          </p:cNvPicPr>
          <p:nvPr/>
        </p:nvPicPr>
        <p:blipFill>
          <a:blip r:embed="rId3"/>
          <a:srcRect t="5249" b="5249"/>
          <a:stretch>
            <a:fillRect/>
          </a:stretch>
        </p:blipFill>
        <p:spPr bwMode="auto">
          <a:xfrm>
            <a:off x="1879600" y="152400"/>
            <a:ext cx="3582988" cy="4267200"/>
          </a:xfrm>
          <a:prstGeom prst="rect">
            <a:avLst/>
          </a:prstGeom>
          <a:noFill/>
        </p:spPr>
      </p:pic>
      <p:sp>
        <p:nvSpPr>
          <p:cNvPr id="63500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la machine, le chien est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léché</a:t>
            </a:r>
          </a:p>
          <a:p>
            <a:pPr algn="ctr"/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vaisselle.</a:t>
            </a:r>
          </a:p>
        </p:txBody>
      </p:sp>
      <p:sp>
        <p:nvSpPr>
          <p:cNvPr id="63501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la vaisselle, le chien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lèche</a:t>
            </a:r>
          </a:p>
          <a:p>
            <a:pPr algn="ctr"/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machine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63502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la machine, le chien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lèche</a:t>
            </a:r>
          </a:p>
          <a:p>
            <a:pPr algn="ctr"/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vaisselle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4523" name="Picture 11" descr="C:\0_Eve1\photos_hum_anx_phr\crocod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"/>
            <a:ext cx="5410200" cy="3886200"/>
          </a:xfrm>
          <a:prstGeom prst="rect">
            <a:avLst/>
          </a:prstGeom>
          <a:noFill/>
        </p:spPr>
      </p:pic>
      <p:sp>
        <p:nvSpPr>
          <p:cNvPr id="64524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37133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grenouille est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suspendue</a:t>
            </a:r>
          </a:p>
          <a:p>
            <a:pPr algn="ctr"/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queue du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crocodile.</a:t>
            </a:r>
          </a:p>
        </p:txBody>
      </p:sp>
      <p:sp>
        <p:nvSpPr>
          <p:cNvPr id="64525" name="AutoShape 13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61133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grenouille est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suspendue</a:t>
            </a:r>
          </a:p>
          <a:p>
            <a:pPr algn="ctr"/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la mâchoire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crocodile.</a:t>
            </a:r>
          </a:p>
        </p:txBody>
      </p:sp>
      <p:sp>
        <p:nvSpPr>
          <p:cNvPr id="64526" name="AutoShape 14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585133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crocodile est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suspendue</a:t>
            </a:r>
          </a:p>
          <a:p>
            <a:pPr algn="ctr"/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mâchoire de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grenouille.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5547" name="Picture 11" descr="C:\0_Eve1\photos_hum_anx_phr\dauphin_chev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200"/>
            <a:ext cx="4876800" cy="4189413"/>
          </a:xfrm>
          <a:prstGeom prst="rect">
            <a:avLst/>
          </a:prstGeom>
          <a:noFill/>
        </p:spPr>
      </p:pic>
      <p:sp>
        <p:nvSpPr>
          <p:cNvPr id="65548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37133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dauphin chevauche sur un cavalier.</a:t>
            </a:r>
          </a:p>
        </p:txBody>
      </p:sp>
      <p:sp>
        <p:nvSpPr>
          <p:cNvPr id="65549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61133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dauphin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chevauche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côté d’un cavalier.</a:t>
            </a:r>
          </a:p>
        </p:txBody>
      </p:sp>
      <p:sp>
        <p:nvSpPr>
          <p:cNvPr id="65550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585133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dauphin est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chevauché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 </a:t>
            </a:r>
            <a:r>
              <a:rPr lang="fr-FR" sz="2600" dirty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cavalier.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6571" name="Picture 11" descr="C:\0_Eve1\photos_hum_anx_phr\écureuil.bmp"/>
          <p:cNvPicPr>
            <a:picLocks noChangeAspect="1" noChangeArrowheads="1"/>
          </p:cNvPicPr>
          <p:nvPr/>
        </p:nvPicPr>
        <p:blipFill>
          <a:blip r:embed="rId3"/>
          <a:srcRect t="4059" b="8118"/>
          <a:stretch>
            <a:fillRect/>
          </a:stretch>
        </p:blipFill>
        <p:spPr bwMode="auto">
          <a:xfrm>
            <a:off x="1825625" y="76200"/>
            <a:ext cx="3279775" cy="4267200"/>
          </a:xfrm>
          <a:prstGeom prst="rect">
            <a:avLst/>
          </a:prstGeom>
          <a:noFill/>
        </p:spPr>
      </p:pic>
      <p:sp>
        <p:nvSpPr>
          <p:cNvPr id="66572" name="AutoShape 12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3646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boit du coca à la paille.</a:t>
            </a:r>
          </a:p>
        </p:txBody>
      </p:sp>
      <p:sp>
        <p:nvSpPr>
          <p:cNvPr id="66573" name="AutoShape 13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7646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boit du coca sans paille.</a:t>
            </a:r>
          </a:p>
        </p:txBody>
      </p:sp>
      <p:sp>
        <p:nvSpPr>
          <p:cNvPr id="66574" name="AutoShape 14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1646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boit une paille de coca.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4</a:t>
            </a:r>
          </a:p>
        </p:txBody>
      </p:sp>
      <p:sp>
        <p:nvSpPr>
          <p:cNvPr id="34819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err4</a:t>
            </a:r>
            <a:endParaRPr lang="fr-FR" dirty="0"/>
          </a:p>
        </p:txBody>
      </p:sp>
      <p:sp>
        <p:nvSpPr>
          <p:cNvPr id="35843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</a:t>
            </a: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51" name="Image 50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52" name="Image 51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53" name="Rectangle 52">
            <a:hlinkClick r:id="" action="ppaction://noaction">
              <a:snd r:embed="rId6" name="click.wav" builtIn="1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utoUpdateAnimBg="0"/>
      <p:bldP spid="33" grpId="1" animBg="1"/>
      <p:bldP spid="34" grpId="0" animBg="1" autoUpdateAnimBg="0"/>
      <p:bldP spid="34" grpId="1" animBg="1"/>
      <p:bldP spid="35" grpId="0" animBg="1" autoUpdateAnimBg="0"/>
      <p:bldP spid="35" grpId="1" animBg="1"/>
      <p:bldP spid="36" grpId="0" animBg="1" autoUpdateAnimBg="0"/>
      <p:bldP spid="36" grpId="1" animBg="1"/>
      <p:bldP spid="37" grpId="0" animBg="1" autoUpdateAnimBg="0"/>
      <p:bldP spid="37" grpId="1" animBg="1"/>
      <p:bldP spid="38" grpId="0" animBg="1" autoUpdateAnimBg="0"/>
      <p:bldP spid="38" grpId="1" animBg="1"/>
      <p:bldP spid="39" grpId="0" animBg="1" autoUpdateAnimBg="0"/>
      <p:bldP spid="39" grpId="1" animBg="1"/>
      <p:bldP spid="40" grpId="0" animBg="1" autoUpdateAnimBg="0"/>
      <p:bldP spid="40" grpId="1" animBg="1"/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6" grpId="0" animBg="1" autoUpdateAnimBg="0"/>
      <p:bldP spid="46" grpId="1" animBg="1"/>
      <p:bldP spid="47" grpId="0" animBg="1" autoUpdateAnimBg="0"/>
      <p:bldP spid="47" grpId="1" animBg="1"/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7178" name="Picture 10" descr="C:\0_Eve1\photos_hum_anx_phr\hum_anx035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4500"/>
            <a:ext cx="5410200" cy="3170238"/>
          </a:xfrm>
          <a:prstGeom prst="rect">
            <a:avLst/>
          </a:prstGeom>
          <a:noFill/>
        </p:spPr>
      </p:pic>
      <p:sp>
        <p:nvSpPr>
          <p:cNvPr id="7181" name="AutoShape 13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guenon sent les fleurs.</a:t>
            </a:r>
          </a:p>
        </p:txBody>
      </p:sp>
      <p:sp>
        <p:nvSpPr>
          <p:cNvPr id="7182" name="AutoShape 14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guenon sent le singe.</a:t>
            </a:r>
          </a:p>
        </p:txBody>
      </p:sp>
      <p:sp>
        <p:nvSpPr>
          <p:cNvPr id="7183" name="AutoShape 15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0000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guenon mange les fleurs.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203" name="Picture 11" descr="C:\0_Eve1\photos_hum_anx_phr\hum_anx03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275" y="76200"/>
            <a:ext cx="2955925" cy="4114800"/>
          </a:xfrm>
          <a:prstGeom prst="rect">
            <a:avLst/>
          </a:prstGeom>
          <a:noFill/>
        </p:spPr>
      </p:pic>
      <p:sp>
        <p:nvSpPr>
          <p:cNvPr id="8204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est assis sous le chien blanc.</a:t>
            </a:r>
          </a:p>
        </p:txBody>
      </p:sp>
      <p:sp>
        <p:nvSpPr>
          <p:cNvPr id="8205" name="AutoShape 13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est assis sur le chien blanc.</a:t>
            </a:r>
          </a:p>
        </p:txBody>
      </p:sp>
      <p:sp>
        <p:nvSpPr>
          <p:cNvPr id="8206" name="AutoShape 14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0000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est assis sur le chien roux.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5371" name="Picture 11" descr="C:\0_Eve1\photos_hum_anx_phr\hum_anx03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600" y="76200"/>
            <a:ext cx="3454400" cy="4114800"/>
          </a:xfrm>
          <a:prstGeom prst="rect">
            <a:avLst/>
          </a:prstGeom>
          <a:noFill/>
        </p:spPr>
      </p:pic>
      <p:sp>
        <p:nvSpPr>
          <p:cNvPr id="15372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L’éléphant porte un parapluie.</a:t>
            </a:r>
          </a:p>
        </p:txBody>
      </p:sp>
      <p:sp>
        <p:nvSpPr>
          <p:cNvPr id="15373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L’homme porte un ciré.</a:t>
            </a:r>
          </a:p>
        </p:txBody>
      </p:sp>
      <p:sp>
        <p:nvSpPr>
          <p:cNvPr id="15374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L’éléphant porte un ciré.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57200" y="304800"/>
            <a:ext cx="360363" cy="360363"/>
          </a:xfrm>
          <a:prstGeom prst="actionButtonBackPrevious">
            <a:avLst/>
          </a:prstGeom>
          <a:solidFill>
            <a:srgbClr val="800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72200" y="304800"/>
            <a:ext cx="360363" cy="360363"/>
          </a:xfrm>
          <a:prstGeom prst="actionButtonForwardNext">
            <a:avLst/>
          </a:prstGeom>
          <a:solidFill>
            <a:srgbClr val="800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6395" name="Picture 11" descr="C:\0_Eve1\photos_hum_anx_phr\hum_anx03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5192713" cy="3897313"/>
          </a:xfrm>
          <a:prstGeom prst="rect">
            <a:avLst/>
          </a:prstGeom>
          <a:noFill/>
        </p:spPr>
      </p:pic>
      <p:sp>
        <p:nvSpPr>
          <p:cNvPr id="16396" name="AutoShape 12">
            <a:hlinkClick r:id="" action="ppaction://hlinkshowjump?jump=nextslide" highlightClick="1">
              <a:snd r:embed="rId4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6413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porte un casque et une arme.</a:t>
            </a:r>
          </a:p>
        </p:txBody>
      </p:sp>
      <p:sp>
        <p:nvSpPr>
          <p:cNvPr id="16397" name="AutoShape 13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6413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porte un masque et une arme.</a:t>
            </a:r>
          </a:p>
        </p:txBody>
      </p:sp>
      <p:sp>
        <p:nvSpPr>
          <p:cNvPr id="16398" name="AutoShape 14">
            <a:hlinkClick r:id="rId5" action="ppaction://hlinksldjump" highlightClick="1">
              <a:snd r:embed="rId6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9" y="7620000"/>
            <a:ext cx="6856412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ne porte ni casque ni arme.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7419" name="Picture 11" descr="C:\0_Eve1\photos_hum_anx_phr\hum_anx037.bmp"/>
          <p:cNvPicPr>
            <a:picLocks noChangeAspect="1" noChangeArrowheads="1"/>
          </p:cNvPicPr>
          <p:nvPr/>
        </p:nvPicPr>
        <p:blipFill>
          <a:blip r:embed="rId3"/>
          <a:srcRect t="10254"/>
          <a:stretch>
            <a:fillRect/>
          </a:stretch>
        </p:blipFill>
        <p:spPr bwMode="auto">
          <a:xfrm>
            <a:off x="1927225" y="76200"/>
            <a:ext cx="3333750" cy="4191000"/>
          </a:xfrm>
          <a:prstGeom prst="rect">
            <a:avLst/>
          </a:prstGeom>
          <a:noFill/>
        </p:spPr>
      </p:pic>
      <p:sp>
        <p:nvSpPr>
          <p:cNvPr id="17420" name="AutoShape 12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autant de souris que de chats.</a:t>
            </a:r>
          </a:p>
        </p:txBody>
      </p:sp>
      <p:sp>
        <p:nvSpPr>
          <p:cNvPr id="17421" name="AutoShape 13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096000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moins de souris que de chats.</a:t>
            </a:r>
          </a:p>
        </p:txBody>
      </p:sp>
      <p:sp>
        <p:nvSpPr>
          <p:cNvPr id="17422" name="AutoShape 14">
            <a:hlinkClick r:id="" action="ppaction://hlinkshowjump?jump=nextslide" highlightClick="1">
              <a:snd r:embed="rId6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8" y="7620000"/>
            <a:ext cx="6857999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sz="260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plus de souris que de chats.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1134</Words>
  <Application>Microsoft PowerPoint</Application>
  <PresentationFormat>Affichage à l'écran (4:3)</PresentationFormat>
  <Paragraphs>255</Paragraphs>
  <Slides>49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Modèle par défaut</vt:lpstr>
      <vt:lpstr>Choix</vt:lpstr>
      <vt:lpstr>1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fin 1</vt:lpstr>
      <vt:lpstr>err 1</vt:lpstr>
      <vt:lpstr>2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fin 2</vt:lpstr>
      <vt:lpstr>err 2</vt:lpstr>
      <vt:lpstr>3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fin 3</vt:lpstr>
      <vt:lpstr>err 3</vt:lpstr>
      <vt:lpstr>4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fin 4</vt:lpstr>
      <vt:lpstr>err4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 phrase convient ?</dc:title>
  <dc:creator>LYONNAZ BOVIO</dc:creator>
  <cp:lastModifiedBy>Eve</cp:lastModifiedBy>
  <cp:revision>37</cp:revision>
  <dcterms:created xsi:type="dcterms:W3CDTF">2004-12-09T17:15:01Z</dcterms:created>
  <dcterms:modified xsi:type="dcterms:W3CDTF">2009-01-24T17:28:40Z</dcterms:modified>
</cp:coreProperties>
</file>